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82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CD7B-A3A7-4276-B879-42509EF65242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D4E3-3486-4426-A7E4-A960A58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625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CD7B-A3A7-4276-B879-42509EF65242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D4E3-3486-4426-A7E4-A960A58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360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CD7B-A3A7-4276-B879-42509EF65242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D4E3-3486-4426-A7E4-A960A58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12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CD7B-A3A7-4276-B879-42509EF65242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D4E3-3486-4426-A7E4-A960A58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015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CD7B-A3A7-4276-B879-42509EF65242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D4E3-3486-4426-A7E4-A960A58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04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CD7B-A3A7-4276-B879-42509EF65242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D4E3-3486-4426-A7E4-A960A58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407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CD7B-A3A7-4276-B879-42509EF65242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D4E3-3486-4426-A7E4-A960A58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01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CD7B-A3A7-4276-B879-42509EF65242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D4E3-3486-4426-A7E4-A960A58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630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CD7B-A3A7-4276-B879-42509EF65242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D4E3-3486-4426-A7E4-A960A58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925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CD7B-A3A7-4276-B879-42509EF65242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D4E3-3486-4426-A7E4-A960A58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266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CD7B-A3A7-4276-B879-42509EF65242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D4E3-3486-4426-A7E4-A960A58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385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ECD7B-A3A7-4276-B879-42509EF65242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4D4E3-3486-4426-A7E4-A960A58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695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/>
          </a:bodyPr>
          <a:lstStyle/>
          <a:p>
            <a:r>
              <a:rPr lang="hr-HR" sz="6600" b="1" dirty="0" smtClean="0">
                <a:solidFill>
                  <a:srgbClr val="FF0000"/>
                </a:solidFill>
                <a:latin typeface="Algerian" pitchFamily="82" charset="0"/>
              </a:rPr>
              <a:t>DJEčJA PRAVA</a:t>
            </a:r>
            <a:endParaRPr lang="hr-HR" sz="66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0146">
            <a:off x="437148" y="297726"/>
            <a:ext cx="2738617" cy="18064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8633">
            <a:off x="3378442" y="360929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4961">
            <a:off x="6336015" y="229393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880320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1.Pravo na zdravstvenu skrb</a:t>
            </a:r>
          </a:p>
          <a:p>
            <a:r>
              <a:rPr lang="hr-HR" sz="2400" b="1" dirty="0" smtClean="0"/>
              <a:t>2.Pravo na topli dom</a:t>
            </a:r>
          </a:p>
          <a:p>
            <a:r>
              <a:rPr lang="hr-HR" sz="2400" b="1" dirty="0" smtClean="0"/>
              <a:t>3. Pravo na igru</a:t>
            </a:r>
          </a:p>
          <a:p>
            <a:r>
              <a:rPr lang="hr-HR" sz="2400" b="1" dirty="0" smtClean="0"/>
              <a:t>4.Pravo na druženje</a:t>
            </a:r>
          </a:p>
          <a:p>
            <a:r>
              <a:rPr lang="hr-HR" sz="2400" b="1" dirty="0" smtClean="0"/>
              <a:t>5.Pravo na hranu i pitku vodu</a:t>
            </a:r>
          </a:p>
          <a:p>
            <a:r>
              <a:rPr lang="hr-HR" sz="2400" b="1" dirty="0"/>
              <a:t>6</a:t>
            </a:r>
            <a:r>
              <a:rPr lang="hr-HR" sz="2400" b="1" dirty="0" smtClean="0"/>
              <a:t>.Pravo na školovanje</a:t>
            </a:r>
          </a:p>
          <a:p>
            <a:r>
              <a:rPr lang="hr-HR" sz="2400" b="1" dirty="0"/>
              <a:t>7</a:t>
            </a:r>
            <a:r>
              <a:rPr lang="hr-HR" sz="2400" b="1" dirty="0" smtClean="0"/>
              <a:t>.Pravo na obiteljsku skrdb</a:t>
            </a:r>
          </a:p>
          <a:p>
            <a:endParaRPr lang="hr-HR" sz="2400" b="1" dirty="0"/>
          </a:p>
        </p:txBody>
      </p:sp>
      <p:sp>
        <p:nvSpPr>
          <p:cNvPr id="3" name="TekstniOkvir 2"/>
          <p:cNvSpPr txBox="1"/>
          <p:nvPr/>
        </p:nvSpPr>
        <p:spPr>
          <a:xfrm>
            <a:off x="6948264" y="6093296"/>
            <a:ext cx="219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Prezentaciju izradile: Elena i Leona </a:t>
            </a:r>
            <a:r>
              <a:rPr lang="hr-HR" dirty="0" err="1" smtClean="0"/>
              <a:t>Jozing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012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8329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hr-HR" b="1" dirty="0">
                <a:latin typeface="Baskerville Old Face" pitchFamily="18" charset="0"/>
              </a:rPr>
              <a:t>Bez obzira jesi li </a:t>
            </a:r>
            <a:r>
              <a:rPr lang="hr-HR" b="1" dirty="0" smtClean="0">
                <a:latin typeface="Baskerville Old Face" pitchFamily="18" charset="0"/>
              </a:rPr>
              <a:t>dječak </a:t>
            </a:r>
            <a:r>
              <a:rPr lang="hr-HR" b="1" dirty="0">
                <a:latin typeface="Baskerville Old Face" pitchFamily="18" charset="0"/>
              </a:rPr>
              <a:t>ili </a:t>
            </a:r>
            <a:r>
              <a:rPr lang="hr-HR" b="1" dirty="0" smtClean="0">
                <a:latin typeface="Baskerville Old Face" pitchFamily="18" charset="0"/>
              </a:rPr>
              <a:t>djevojčica</a:t>
            </a:r>
            <a:r>
              <a:rPr lang="hr-HR" b="1" dirty="0">
                <a:latin typeface="Baskerville Old Face" pitchFamily="18" charset="0"/>
              </a:rPr>
              <a:t>, koja ti je boja </a:t>
            </a:r>
            <a:r>
              <a:rPr lang="hr-HR" b="1" dirty="0" smtClean="0">
                <a:latin typeface="Baskerville Old Face" pitchFamily="18" charset="0"/>
              </a:rPr>
              <a:t>kože,kojim </a:t>
            </a:r>
            <a:r>
              <a:rPr lang="hr-HR" b="1" dirty="0">
                <a:latin typeface="Baskerville Old Face" pitchFamily="18" charset="0"/>
              </a:rPr>
              <a:t>jezikom </a:t>
            </a:r>
            <a:r>
              <a:rPr lang="hr-HR" b="1" dirty="0" smtClean="0">
                <a:latin typeface="Baskerville Old Face" pitchFamily="18" charset="0"/>
              </a:rPr>
              <a:t>govoriš,koje </a:t>
            </a:r>
            <a:r>
              <a:rPr lang="hr-HR" b="1" dirty="0">
                <a:latin typeface="Baskerville Old Face" pitchFamily="18" charset="0"/>
              </a:rPr>
              <a:t>si vjere, </a:t>
            </a:r>
            <a:r>
              <a:rPr lang="hr-HR" b="1" dirty="0" smtClean="0">
                <a:latin typeface="Baskerville Old Face" pitchFamily="18" charset="0"/>
              </a:rPr>
              <a:t>imaš li </a:t>
            </a:r>
            <a:r>
              <a:rPr lang="hr-HR" b="1" dirty="0">
                <a:latin typeface="Baskerville Old Face" pitchFamily="18" charset="0"/>
              </a:rPr>
              <a:t>neke </a:t>
            </a:r>
            <a:r>
              <a:rPr lang="hr-HR" b="1" dirty="0" smtClean="0">
                <a:latin typeface="Baskerville Old Face" pitchFamily="18" charset="0"/>
              </a:rPr>
              <a:t>teškoce </a:t>
            </a:r>
            <a:r>
              <a:rPr lang="hr-HR" b="1" dirty="0">
                <a:latin typeface="Baskerville Old Face" pitchFamily="18" charset="0"/>
              </a:rPr>
              <a:t>u razvoju,tko su tvoji </a:t>
            </a:r>
            <a:r>
              <a:rPr lang="hr-HR" b="1" dirty="0" smtClean="0">
                <a:latin typeface="Baskerville Old Face" pitchFamily="18" charset="0"/>
              </a:rPr>
              <a:t>roditelji  </a:t>
            </a:r>
            <a:r>
              <a:rPr lang="hr-HR" b="1" dirty="0">
                <a:latin typeface="Baskerville Old Face" pitchFamily="18" charset="0"/>
              </a:rPr>
              <a:t>i da li imaju vise ili manje novaca sva djeca imaju ista </a:t>
            </a:r>
            <a:r>
              <a:rPr lang="hr-HR" b="1" dirty="0" smtClean="0">
                <a:latin typeface="Baskerville Old Face" pitchFamily="18" charset="0"/>
              </a:rPr>
              <a:t>prava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>
                <a:latin typeface="Baskerville Old Face" pitchFamily="18" charset="0"/>
              </a:rPr>
              <a:t>Sva prava su od jednak vrijedna i trebamo ih poštivati .</a:t>
            </a:r>
            <a:endParaRPr lang="hr-HR" dirty="0">
              <a:latin typeface="Baskerville Old Face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645024"/>
            <a:ext cx="3456384" cy="309634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5317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0" y="0"/>
            <a:ext cx="9144000" cy="54850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800" b="1" dirty="0" smtClean="0">
                <a:solidFill>
                  <a:srgbClr val="FF0000"/>
                </a:solidFill>
                <a:latin typeface="Algerian" pitchFamily="82" charset="0"/>
              </a:rPr>
              <a:t>Svako dijete ima pravo na igru </a:t>
            </a:r>
            <a:endParaRPr lang="hr-HR" sz="48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-1735066" y="2736978"/>
            <a:ext cx="1568424" cy="2780254"/>
            <a:chOff x="2379440" y="2637215"/>
            <a:chExt cx="1568424" cy="2780254"/>
          </a:xfrm>
        </p:grpSpPr>
        <p:sp>
          <p:nvSpPr>
            <p:cNvPr id="5" name="Freeform 4"/>
            <p:cNvSpPr/>
            <p:nvPr/>
          </p:nvSpPr>
          <p:spPr>
            <a:xfrm>
              <a:off x="2864498" y="2637215"/>
              <a:ext cx="576943" cy="250372"/>
            </a:xfrm>
            <a:custGeom>
              <a:avLst/>
              <a:gdLst>
                <a:gd name="connsiteX0" fmla="*/ 87086 w 576943"/>
                <a:gd name="connsiteY0" fmla="*/ 43543 h 250372"/>
                <a:gd name="connsiteX1" fmla="*/ 76200 w 576943"/>
                <a:gd name="connsiteY1" fmla="*/ 97972 h 250372"/>
                <a:gd name="connsiteX2" fmla="*/ 32657 w 576943"/>
                <a:gd name="connsiteY2" fmla="*/ 163286 h 250372"/>
                <a:gd name="connsiteX3" fmla="*/ 0 w 576943"/>
                <a:gd name="connsiteY3" fmla="*/ 239486 h 250372"/>
                <a:gd name="connsiteX4" fmla="*/ 511629 w 576943"/>
                <a:gd name="connsiteY4" fmla="*/ 250372 h 250372"/>
                <a:gd name="connsiteX5" fmla="*/ 576943 w 576943"/>
                <a:gd name="connsiteY5" fmla="*/ 195943 h 250372"/>
                <a:gd name="connsiteX6" fmla="*/ 544286 w 576943"/>
                <a:gd name="connsiteY6" fmla="*/ 119743 h 250372"/>
                <a:gd name="connsiteX7" fmla="*/ 478972 w 576943"/>
                <a:gd name="connsiteY7" fmla="*/ 97972 h 250372"/>
                <a:gd name="connsiteX8" fmla="*/ 424543 w 576943"/>
                <a:gd name="connsiteY8" fmla="*/ 10886 h 250372"/>
                <a:gd name="connsiteX9" fmla="*/ 326572 w 576943"/>
                <a:gd name="connsiteY9" fmla="*/ 0 h 250372"/>
                <a:gd name="connsiteX10" fmla="*/ 250372 w 576943"/>
                <a:gd name="connsiteY10" fmla="*/ 10886 h 250372"/>
                <a:gd name="connsiteX11" fmla="*/ 163286 w 576943"/>
                <a:gd name="connsiteY11" fmla="*/ 21772 h 250372"/>
                <a:gd name="connsiteX12" fmla="*/ 119743 w 576943"/>
                <a:gd name="connsiteY12" fmla="*/ 43543 h 250372"/>
                <a:gd name="connsiteX13" fmla="*/ 76200 w 576943"/>
                <a:gd name="connsiteY13" fmla="*/ 97972 h 25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6943" h="250372">
                  <a:moveTo>
                    <a:pt x="87086" y="43543"/>
                  </a:moveTo>
                  <a:cubicBezTo>
                    <a:pt x="83457" y="61686"/>
                    <a:pt x="83856" y="81128"/>
                    <a:pt x="76200" y="97972"/>
                  </a:cubicBezTo>
                  <a:cubicBezTo>
                    <a:pt x="65372" y="121793"/>
                    <a:pt x="44359" y="139882"/>
                    <a:pt x="32657" y="163286"/>
                  </a:cubicBezTo>
                  <a:cubicBezTo>
                    <a:pt x="5755" y="217092"/>
                    <a:pt x="16018" y="191434"/>
                    <a:pt x="0" y="239486"/>
                  </a:cubicBezTo>
                  <a:cubicBezTo>
                    <a:pt x="170543" y="243115"/>
                    <a:pt x="341047" y="250372"/>
                    <a:pt x="511629" y="250372"/>
                  </a:cubicBezTo>
                  <a:cubicBezTo>
                    <a:pt x="577272" y="250372"/>
                    <a:pt x="564363" y="246260"/>
                    <a:pt x="576943" y="195943"/>
                  </a:cubicBezTo>
                  <a:cubicBezTo>
                    <a:pt x="571799" y="175369"/>
                    <a:pt x="566560" y="133664"/>
                    <a:pt x="544286" y="119743"/>
                  </a:cubicBezTo>
                  <a:cubicBezTo>
                    <a:pt x="524825" y="107580"/>
                    <a:pt x="478972" y="97972"/>
                    <a:pt x="478972" y="97972"/>
                  </a:cubicBezTo>
                  <a:cubicBezTo>
                    <a:pt x="466817" y="61509"/>
                    <a:pt x="468454" y="21864"/>
                    <a:pt x="424543" y="10886"/>
                  </a:cubicBezTo>
                  <a:cubicBezTo>
                    <a:pt x="392666" y="2917"/>
                    <a:pt x="359229" y="3629"/>
                    <a:pt x="326572" y="0"/>
                  </a:cubicBezTo>
                  <a:lnTo>
                    <a:pt x="250372" y="10886"/>
                  </a:lnTo>
                  <a:cubicBezTo>
                    <a:pt x="221374" y="14752"/>
                    <a:pt x="191667" y="14677"/>
                    <a:pt x="163286" y="21772"/>
                  </a:cubicBezTo>
                  <a:cubicBezTo>
                    <a:pt x="147543" y="25708"/>
                    <a:pt x="134257" y="36286"/>
                    <a:pt x="119743" y="43543"/>
                  </a:cubicBezTo>
                  <a:cubicBezTo>
                    <a:pt x="73634" y="89652"/>
                    <a:pt x="76200" y="66560"/>
                    <a:pt x="76200" y="97972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379440" y="2827716"/>
              <a:ext cx="1568424" cy="2589753"/>
              <a:chOff x="821971" y="2636912"/>
              <a:chExt cx="1568424" cy="2589753"/>
            </a:xfrm>
          </p:grpSpPr>
          <p:sp>
            <p:nvSpPr>
              <p:cNvPr id="4" name="Smiley Face 3"/>
              <p:cNvSpPr/>
              <p:nvPr/>
            </p:nvSpPr>
            <p:spPr>
              <a:xfrm>
                <a:off x="1187624" y="2636912"/>
                <a:ext cx="792088" cy="792088"/>
              </a:xfrm>
              <a:prstGeom prst="smileyFac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861457" y="3714497"/>
                <a:ext cx="528938" cy="72008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350909" y="3426465"/>
                <a:ext cx="576943" cy="1008112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21971" y="3714497"/>
                <a:ext cx="528938" cy="72008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350909" y="4434577"/>
                <a:ext cx="288471" cy="79208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611760" y="4434577"/>
                <a:ext cx="288471" cy="79208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3036857" y="2710560"/>
            <a:ext cx="1630126" cy="2774504"/>
            <a:chOff x="3025354" y="2560442"/>
            <a:chExt cx="1630126" cy="2774504"/>
          </a:xfrm>
        </p:grpSpPr>
        <p:grpSp>
          <p:nvGrpSpPr>
            <p:cNvPr id="24" name="Group 23"/>
            <p:cNvGrpSpPr/>
            <p:nvPr/>
          </p:nvGrpSpPr>
          <p:grpSpPr>
            <a:xfrm>
              <a:off x="3491880" y="2560442"/>
              <a:ext cx="720080" cy="996026"/>
              <a:chOff x="3491880" y="2560442"/>
              <a:chExt cx="720080" cy="996026"/>
            </a:xfrm>
          </p:grpSpPr>
          <p:sp>
            <p:nvSpPr>
              <p:cNvPr id="19" name="Smiley Face 18"/>
              <p:cNvSpPr/>
              <p:nvPr/>
            </p:nvSpPr>
            <p:spPr>
              <a:xfrm>
                <a:off x="3491880" y="2719315"/>
                <a:ext cx="720080" cy="837153"/>
              </a:xfrm>
              <a:prstGeom prst="smileyFac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3644751" y="2560442"/>
                <a:ext cx="446138" cy="228869"/>
              </a:xfrm>
              <a:custGeom>
                <a:avLst/>
                <a:gdLst>
                  <a:gd name="connsiteX0" fmla="*/ 44694 w 446138"/>
                  <a:gd name="connsiteY0" fmla="*/ 44605 h 228869"/>
                  <a:gd name="connsiteX1" fmla="*/ 22391 w 446138"/>
                  <a:gd name="connsiteY1" fmla="*/ 100361 h 228869"/>
                  <a:gd name="connsiteX2" fmla="*/ 89 w 446138"/>
                  <a:gd name="connsiteY2" fmla="*/ 167269 h 228869"/>
                  <a:gd name="connsiteX3" fmla="*/ 11240 w 446138"/>
                  <a:gd name="connsiteY3" fmla="*/ 223025 h 228869"/>
                  <a:gd name="connsiteX4" fmla="*/ 379230 w 446138"/>
                  <a:gd name="connsiteY4" fmla="*/ 211873 h 228869"/>
                  <a:gd name="connsiteX5" fmla="*/ 412684 w 446138"/>
                  <a:gd name="connsiteY5" fmla="*/ 189571 h 228869"/>
                  <a:gd name="connsiteX6" fmla="*/ 446138 w 446138"/>
                  <a:gd name="connsiteY6" fmla="*/ 178420 h 228869"/>
                  <a:gd name="connsiteX7" fmla="*/ 434987 w 446138"/>
                  <a:gd name="connsiteY7" fmla="*/ 111512 h 228869"/>
                  <a:gd name="connsiteX8" fmla="*/ 368079 w 446138"/>
                  <a:gd name="connsiteY8" fmla="*/ 89210 h 228869"/>
                  <a:gd name="connsiteX9" fmla="*/ 334626 w 446138"/>
                  <a:gd name="connsiteY9" fmla="*/ 78059 h 228869"/>
                  <a:gd name="connsiteX10" fmla="*/ 267718 w 446138"/>
                  <a:gd name="connsiteY10" fmla="*/ 0 h 228869"/>
                  <a:gd name="connsiteX11" fmla="*/ 167357 w 446138"/>
                  <a:gd name="connsiteY11" fmla="*/ 11152 h 228869"/>
                  <a:gd name="connsiteX12" fmla="*/ 156206 w 446138"/>
                  <a:gd name="connsiteY12" fmla="*/ 44605 h 228869"/>
                  <a:gd name="connsiteX13" fmla="*/ 55845 w 446138"/>
                  <a:gd name="connsiteY13" fmla="*/ 78059 h 228869"/>
                  <a:gd name="connsiteX14" fmla="*/ 22391 w 446138"/>
                  <a:gd name="connsiteY14" fmla="*/ 122664 h 2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46138" h="228869">
                    <a:moveTo>
                      <a:pt x="44694" y="44605"/>
                    </a:moveTo>
                    <a:cubicBezTo>
                      <a:pt x="37260" y="63190"/>
                      <a:pt x="29232" y="81549"/>
                      <a:pt x="22391" y="100361"/>
                    </a:cubicBezTo>
                    <a:cubicBezTo>
                      <a:pt x="14357" y="122455"/>
                      <a:pt x="89" y="167269"/>
                      <a:pt x="89" y="167269"/>
                    </a:cubicBezTo>
                    <a:cubicBezTo>
                      <a:pt x="3806" y="185854"/>
                      <a:pt x="-7584" y="220811"/>
                      <a:pt x="11240" y="223025"/>
                    </a:cubicBezTo>
                    <a:cubicBezTo>
                      <a:pt x="133119" y="237363"/>
                      <a:pt x="256934" y="222064"/>
                      <a:pt x="379230" y="211873"/>
                    </a:cubicBezTo>
                    <a:cubicBezTo>
                      <a:pt x="392586" y="210760"/>
                      <a:pt x="400697" y="195564"/>
                      <a:pt x="412684" y="189571"/>
                    </a:cubicBezTo>
                    <a:cubicBezTo>
                      <a:pt x="423198" y="184314"/>
                      <a:pt x="434987" y="182137"/>
                      <a:pt x="446138" y="178420"/>
                    </a:cubicBezTo>
                    <a:cubicBezTo>
                      <a:pt x="442421" y="156117"/>
                      <a:pt x="449876" y="128528"/>
                      <a:pt x="434987" y="111512"/>
                    </a:cubicBezTo>
                    <a:cubicBezTo>
                      <a:pt x="419506" y="93820"/>
                      <a:pt x="390382" y="96644"/>
                      <a:pt x="368079" y="89210"/>
                    </a:cubicBezTo>
                    <a:lnTo>
                      <a:pt x="334626" y="78059"/>
                    </a:lnTo>
                    <a:cubicBezTo>
                      <a:pt x="307476" y="-3387"/>
                      <a:pt x="335130" y="16854"/>
                      <a:pt x="267718" y="0"/>
                    </a:cubicBezTo>
                    <a:cubicBezTo>
                      <a:pt x="234264" y="3717"/>
                      <a:pt x="198609" y="-1349"/>
                      <a:pt x="167357" y="11152"/>
                    </a:cubicBezTo>
                    <a:cubicBezTo>
                      <a:pt x="156444" y="15517"/>
                      <a:pt x="162253" y="34526"/>
                      <a:pt x="156206" y="44605"/>
                    </a:cubicBezTo>
                    <a:cubicBezTo>
                      <a:pt x="133206" y="82939"/>
                      <a:pt x="99593" y="71809"/>
                      <a:pt x="55845" y="78059"/>
                    </a:cubicBezTo>
                    <a:cubicBezTo>
                      <a:pt x="42066" y="119397"/>
                      <a:pt x="55207" y="106255"/>
                      <a:pt x="22391" y="122664"/>
                    </a:cubicBezTo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3552415" y="3556468"/>
              <a:ext cx="599009" cy="10055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52415" y="4562045"/>
              <a:ext cx="288032" cy="77290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38794" y="4562044"/>
              <a:ext cx="288032" cy="77290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25354" y="3837368"/>
              <a:ext cx="504056" cy="654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151424" y="3834833"/>
              <a:ext cx="504056" cy="654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008799" y="2664855"/>
            <a:ext cx="1607121" cy="2852377"/>
            <a:chOff x="7308304" y="2198648"/>
            <a:chExt cx="1607121" cy="2852377"/>
          </a:xfrm>
        </p:grpSpPr>
        <p:sp>
          <p:nvSpPr>
            <p:cNvPr id="30" name="Rectangle 29"/>
            <p:cNvSpPr/>
            <p:nvPr/>
          </p:nvSpPr>
          <p:spPr>
            <a:xfrm>
              <a:off x="7812360" y="4278124"/>
              <a:ext cx="288032" cy="77290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7308304" y="2198648"/>
              <a:ext cx="1607121" cy="2826415"/>
              <a:chOff x="6864783" y="2604880"/>
              <a:chExt cx="1607121" cy="2826415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7308304" y="2604880"/>
                <a:ext cx="720080" cy="1021584"/>
                <a:chOff x="7308304" y="2604880"/>
                <a:chExt cx="720080" cy="1021584"/>
              </a:xfrm>
            </p:grpSpPr>
            <p:sp>
              <p:nvSpPr>
                <p:cNvPr id="20" name="Smiley Face 19"/>
                <p:cNvSpPr/>
                <p:nvPr/>
              </p:nvSpPr>
              <p:spPr>
                <a:xfrm>
                  <a:off x="7308304" y="2789311"/>
                  <a:ext cx="720080" cy="837153"/>
                </a:xfrm>
                <a:prstGeom prst="smileyFac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7445275" y="2604880"/>
                  <a:ext cx="446138" cy="228869"/>
                </a:xfrm>
                <a:custGeom>
                  <a:avLst/>
                  <a:gdLst>
                    <a:gd name="connsiteX0" fmla="*/ 44694 w 446138"/>
                    <a:gd name="connsiteY0" fmla="*/ 44605 h 228869"/>
                    <a:gd name="connsiteX1" fmla="*/ 22391 w 446138"/>
                    <a:gd name="connsiteY1" fmla="*/ 100361 h 228869"/>
                    <a:gd name="connsiteX2" fmla="*/ 89 w 446138"/>
                    <a:gd name="connsiteY2" fmla="*/ 167269 h 228869"/>
                    <a:gd name="connsiteX3" fmla="*/ 11240 w 446138"/>
                    <a:gd name="connsiteY3" fmla="*/ 223025 h 228869"/>
                    <a:gd name="connsiteX4" fmla="*/ 379230 w 446138"/>
                    <a:gd name="connsiteY4" fmla="*/ 211873 h 228869"/>
                    <a:gd name="connsiteX5" fmla="*/ 412684 w 446138"/>
                    <a:gd name="connsiteY5" fmla="*/ 189571 h 228869"/>
                    <a:gd name="connsiteX6" fmla="*/ 446138 w 446138"/>
                    <a:gd name="connsiteY6" fmla="*/ 178420 h 228869"/>
                    <a:gd name="connsiteX7" fmla="*/ 434987 w 446138"/>
                    <a:gd name="connsiteY7" fmla="*/ 111512 h 228869"/>
                    <a:gd name="connsiteX8" fmla="*/ 368079 w 446138"/>
                    <a:gd name="connsiteY8" fmla="*/ 89210 h 228869"/>
                    <a:gd name="connsiteX9" fmla="*/ 334626 w 446138"/>
                    <a:gd name="connsiteY9" fmla="*/ 78059 h 228869"/>
                    <a:gd name="connsiteX10" fmla="*/ 267718 w 446138"/>
                    <a:gd name="connsiteY10" fmla="*/ 0 h 228869"/>
                    <a:gd name="connsiteX11" fmla="*/ 167357 w 446138"/>
                    <a:gd name="connsiteY11" fmla="*/ 11152 h 228869"/>
                    <a:gd name="connsiteX12" fmla="*/ 156206 w 446138"/>
                    <a:gd name="connsiteY12" fmla="*/ 44605 h 228869"/>
                    <a:gd name="connsiteX13" fmla="*/ 55845 w 446138"/>
                    <a:gd name="connsiteY13" fmla="*/ 78059 h 228869"/>
                    <a:gd name="connsiteX14" fmla="*/ 22391 w 446138"/>
                    <a:gd name="connsiteY14" fmla="*/ 122664 h 2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46138" h="228869">
                      <a:moveTo>
                        <a:pt x="44694" y="44605"/>
                      </a:moveTo>
                      <a:cubicBezTo>
                        <a:pt x="37260" y="63190"/>
                        <a:pt x="29232" y="81549"/>
                        <a:pt x="22391" y="100361"/>
                      </a:cubicBezTo>
                      <a:cubicBezTo>
                        <a:pt x="14357" y="122455"/>
                        <a:pt x="89" y="167269"/>
                        <a:pt x="89" y="167269"/>
                      </a:cubicBezTo>
                      <a:cubicBezTo>
                        <a:pt x="3806" y="185854"/>
                        <a:pt x="-7584" y="220811"/>
                        <a:pt x="11240" y="223025"/>
                      </a:cubicBezTo>
                      <a:cubicBezTo>
                        <a:pt x="133119" y="237363"/>
                        <a:pt x="256934" y="222064"/>
                        <a:pt x="379230" y="211873"/>
                      </a:cubicBezTo>
                      <a:cubicBezTo>
                        <a:pt x="392586" y="210760"/>
                        <a:pt x="400697" y="195564"/>
                        <a:pt x="412684" y="189571"/>
                      </a:cubicBezTo>
                      <a:cubicBezTo>
                        <a:pt x="423198" y="184314"/>
                        <a:pt x="434987" y="182137"/>
                        <a:pt x="446138" y="178420"/>
                      </a:cubicBezTo>
                      <a:cubicBezTo>
                        <a:pt x="442421" y="156117"/>
                        <a:pt x="449876" y="128528"/>
                        <a:pt x="434987" y="111512"/>
                      </a:cubicBezTo>
                      <a:cubicBezTo>
                        <a:pt x="419506" y="93820"/>
                        <a:pt x="390382" y="96644"/>
                        <a:pt x="368079" y="89210"/>
                      </a:cubicBezTo>
                      <a:lnTo>
                        <a:pt x="334626" y="78059"/>
                      </a:lnTo>
                      <a:cubicBezTo>
                        <a:pt x="307476" y="-3387"/>
                        <a:pt x="335130" y="16854"/>
                        <a:pt x="267718" y="0"/>
                      </a:cubicBezTo>
                      <a:cubicBezTo>
                        <a:pt x="234264" y="3717"/>
                        <a:pt x="198609" y="-1349"/>
                        <a:pt x="167357" y="11152"/>
                      </a:cubicBezTo>
                      <a:cubicBezTo>
                        <a:pt x="156444" y="15517"/>
                        <a:pt x="162253" y="34526"/>
                        <a:pt x="156206" y="44605"/>
                      </a:cubicBezTo>
                      <a:cubicBezTo>
                        <a:pt x="133206" y="82939"/>
                        <a:pt x="99593" y="71809"/>
                        <a:pt x="55845" y="78059"/>
                      </a:cubicBezTo>
                      <a:cubicBezTo>
                        <a:pt x="42066" y="119397"/>
                        <a:pt x="55207" y="106255"/>
                        <a:pt x="22391" y="122664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26" name="Rectangle 25"/>
              <p:cNvSpPr/>
              <p:nvPr/>
            </p:nvSpPr>
            <p:spPr>
              <a:xfrm>
                <a:off x="7368839" y="3652817"/>
                <a:ext cx="599009" cy="1005577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668344" y="4658394"/>
                <a:ext cx="288032" cy="772901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967848" y="3933056"/>
                <a:ext cx="504056" cy="6548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864783" y="3933056"/>
                <a:ext cx="504056" cy="6548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42" name="Oval 41"/>
          <p:cNvSpPr/>
          <p:nvPr/>
        </p:nvSpPr>
        <p:spPr>
          <a:xfrm>
            <a:off x="6864783" y="5034934"/>
            <a:ext cx="512201" cy="48229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3" name="Rectangular Callout 42"/>
          <p:cNvSpPr/>
          <p:nvPr/>
        </p:nvSpPr>
        <p:spPr>
          <a:xfrm>
            <a:off x="1331640" y="1340768"/>
            <a:ext cx="1080120" cy="1008112"/>
          </a:xfrm>
          <a:prstGeom prst="wedgeRectCallou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Bok </a:t>
            </a:r>
            <a:r>
              <a:rPr lang="hr-HR" sz="1600" dirty="0" smtClean="0"/>
              <a:t>dečki mogu se ja igrat s vama?!</a:t>
            </a:r>
          </a:p>
          <a:p>
            <a:pPr algn="ctr"/>
            <a:endParaRPr lang="hr-HR" sz="1600" dirty="0"/>
          </a:p>
        </p:txBody>
      </p:sp>
      <p:sp>
        <p:nvSpPr>
          <p:cNvPr id="44" name="Rectangular Callout 43"/>
          <p:cNvSpPr/>
          <p:nvPr/>
        </p:nvSpPr>
        <p:spPr>
          <a:xfrm>
            <a:off x="5856671" y="1464707"/>
            <a:ext cx="2016224" cy="936104"/>
          </a:xfrm>
          <a:prstGeom prst="wedgeRectCallout">
            <a:avLst>
              <a:gd name="adj1" fmla="val 34378"/>
              <a:gd name="adj2" fmla="val 73825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Ti? S nama? Ne možeš, pa daj se pogledaj!</a:t>
            </a:r>
            <a:endParaRPr lang="hr-HR" dirty="0"/>
          </a:p>
        </p:txBody>
      </p:sp>
      <p:grpSp>
        <p:nvGrpSpPr>
          <p:cNvPr id="63" name="Group 62"/>
          <p:cNvGrpSpPr/>
          <p:nvPr/>
        </p:nvGrpSpPr>
        <p:grpSpPr>
          <a:xfrm>
            <a:off x="-3045338" y="79987"/>
            <a:ext cx="1568424" cy="2780254"/>
            <a:chOff x="2379440" y="2637215"/>
            <a:chExt cx="1568424" cy="2780254"/>
          </a:xfrm>
        </p:grpSpPr>
        <p:sp>
          <p:nvSpPr>
            <p:cNvPr id="64" name="Freeform 63"/>
            <p:cNvSpPr/>
            <p:nvPr/>
          </p:nvSpPr>
          <p:spPr>
            <a:xfrm>
              <a:off x="2864498" y="2637215"/>
              <a:ext cx="576943" cy="250372"/>
            </a:xfrm>
            <a:custGeom>
              <a:avLst/>
              <a:gdLst>
                <a:gd name="connsiteX0" fmla="*/ 87086 w 576943"/>
                <a:gd name="connsiteY0" fmla="*/ 43543 h 250372"/>
                <a:gd name="connsiteX1" fmla="*/ 76200 w 576943"/>
                <a:gd name="connsiteY1" fmla="*/ 97972 h 250372"/>
                <a:gd name="connsiteX2" fmla="*/ 32657 w 576943"/>
                <a:gd name="connsiteY2" fmla="*/ 163286 h 250372"/>
                <a:gd name="connsiteX3" fmla="*/ 0 w 576943"/>
                <a:gd name="connsiteY3" fmla="*/ 239486 h 250372"/>
                <a:gd name="connsiteX4" fmla="*/ 511629 w 576943"/>
                <a:gd name="connsiteY4" fmla="*/ 250372 h 250372"/>
                <a:gd name="connsiteX5" fmla="*/ 576943 w 576943"/>
                <a:gd name="connsiteY5" fmla="*/ 195943 h 250372"/>
                <a:gd name="connsiteX6" fmla="*/ 544286 w 576943"/>
                <a:gd name="connsiteY6" fmla="*/ 119743 h 250372"/>
                <a:gd name="connsiteX7" fmla="*/ 478972 w 576943"/>
                <a:gd name="connsiteY7" fmla="*/ 97972 h 250372"/>
                <a:gd name="connsiteX8" fmla="*/ 424543 w 576943"/>
                <a:gd name="connsiteY8" fmla="*/ 10886 h 250372"/>
                <a:gd name="connsiteX9" fmla="*/ 326572 w 576943"/>
                <a:gd name="connsiteY9" fmla="*/ 0 h 250372"/>
                <a:gd name="connsiteX10" fmla="*/ 250372 w 576943"/>
                <a:gd name="connsiteY10" fmla="*/ 10886 h 250372"/>
                <a:gd name="connsiteX11" fmla="*/ 163286 w 576943"/>
                <a:gd name="connsiteY11" fmla="*/ 21772 h 250372"/>
                <a:gd name="connsiteX12" fmla="*/ 119743 w 576943"/>
                <a:gd name="connsiteY12" fmla="*/ 43543 h 250372"/>
                <a:gd name="connsiteX13" fmla="*/ 76200 w 576943"/>
                <a:gd name="connsiteY13" fmla="*/ 97972 h 25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6943" h="250372">
                  <a:moveTo>
                    <a:pt x="87086" y="43543"/>
                  </a:moveTo>
                  <a:cubicBezTo>
                    <a:pt x="83457" y="61686"/>
                    <a:pt x="83856" y="81128"/>
                    <a:pt x="76200" y="97972"/>
                  </a:cubicBezTo>
                  <a:cubicBezTo>
                    <a:pt x="65372" y="121793"/>
                    <a:pt x="44359" y="139882"/>
                    <a:pt x="32657" y="163286"/>
                  </a:cubicBezTo>
                  <a:cubicBezTo>
                    <a:pt x="5755" y="217092"/>
                    <a:pt x="16018" y="191434"/>
                    <a:pt x="0" y="239486"/>
                  </a:cubicBezTo>
                  <a:cubicBezTo>
                    <a:pt x="170543" y="243115"/>
                    <a:pt x="341047" y="250372"/>
                    <a:pt x="511629" y="250372"/>
                  </a:cubicBezTo>
                  <a:cubicBezTo>
                    <a:pt x="577272" y="250372"/>
                    <a:pt x="564363" y="246260"/>
                    <a:pt x="576943" y="195943"/>
                  </a:cubicBezTo>
                  <a:cubicBezTo>
                    <a:pt x="571799" y="175369"/>
                    <a:pt x="566560" y="133664"/>
                    <a:pt x="544286" y="119743"/>
                  </a:cubicBezTo>
                  <a:cubicBezTo>
                    <a:pt x="524825" y="107580"/>
                    <a:pt x="478972" y="97972"/>
                    <a:pt x="478972" y="97972"/>
                  </a:cubicBezTo>
                  <a:cubicBezTo>
                    <a:pt x="466817" y="61509"/>
                    <a:pt x="468454" y="21864"/>
                    <a:pt x="424543" y="10886"/>
                  </a:cubicBezTo>
                  <a:cubicBezTo>
                    <a:pt x="392666" y="2917"/>
                    <a:pt x="359229" y="3629"/>
                    <a:pt x="326572" y="0"/>
                  </a:cubicBezTo>
                  <a:lnTo>
                    <a:pt x="250372" y="10886"/>
                  </a:lnTo>
                  <a:cubicBezTo>
                    <a:pt x="221374" y="14752"/>
                    <a:pt x="191667" y="14677"/>
                    <a:pt x="163286" y="21772"/>
                  </a:cubicBezTo>
                  <a:cubicBezTo>
                    <a:pt x="147543" y="25708"/>
                    <a:pt x="134257" y="36286"/>
                    <a:pt x="119743" y="43543"/>
                  </a:cubicBezTo>
                  <a:cubicBezTo>
                    <a:pt x="73634" y="89652"/>
                    <a:pt x="76200" y="66560"/>
                    <a:pt x="76200" y="97972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2379440" y="2827716"/>
              <a:ext cx="1568424" cy="2589753"/>
              <a:chOff x="821971" y="2636912"/>
              <a:chExt cx="1568424" cy="2589753"/>
            </a:xfrm>
          </p:grpSpPr>
          <p:sp>
            <p:nvSpPr>
              <p:cNvPr id="66" name="Smiley Face 65"/>
              <p:cNvSpPr/>
              <p:nvPr/>
            </p:nvSpPr>
            <p:spPr>
              <a:xfrm>
                <a:off x="1187624" y="2636912"/>
                <a:ext cx="792088" cy="792088"/>
              </a:xfrm>
              <a:prstGeom prst="smileyFac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861457" y="3714497"/>
                <a:ext cx="528938" cy="72008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350909" y="3426465"/>
                <a:ext cx="576943" cy="1008112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821971" y="3714497"/>
                <a:ext cx="528938" cy="72008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350909" y="4434577"/>
                <a:ext cx="288471" cy="79208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611760" y="4434577"/>
                <a:ext cx="288471" cy="79208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-1685735" y="-506558"/>
            <a:ext cx="1568424" cy="2780254"/>
            <a:chOff x="2379440" y="2637215"/>
            <a:chExt cx="1568424" cy="2780254"/>
          </a:xfrm>
        </p:grpSpPr>
        <p:sp>
          <p:nvSpPr>
            <p:cNvPr id="73" name="Freeform 72"/>
            <p:cNvSpPr/>
            <p:nvPr/>
          </p:nvSpPr>
          <p:spPr>
            <a:xfrm>
              <a:off x="2864498" y="2637215"/>
              <a:ext cx="576943" cy="250372"/>
            </a:xfrm>
            <a:custGeom>
              <a:avLst/>
              <a:gdLst>
                <a:gd name="connsiteX0" fmla="*/ 87086 w 576943"/>
                <a:gd name="connsiteY0" fmla="*/ 43543 h 250372"/>
                <a:gd name="connsiteX1" fmla="*/ 76200 w 576943"/>
                <a:gd name="connsiteY1" fmla="*/ 97972 h 250372"/>
                <a:gd name="connsiteX2" fmla="*/ 32657 w 576943"/>
                <a:gd name="connsiteY2" fmla="*/ 163286 h 250372"/>
                <a:gd name="connsiteX3" fmla="*/ 0 w 576943"/>
                <a:gd name="connsiteY3" fmla="*/ 239486 h 250372"/>
                <a:gd name="connsiteX4" fmla="*/ 511629 w 576943"/>
                <a:gd name="connsiteY4" fmla="*/ 250372 h 250372"/>
                <a:gd name="connsiteX5" fmla="*/ 576943 w 576943"/>
                <a:gd name="connsiteY5" fmla="*/ 195943 h 250372"/>
                <a:gd name="connsiteX6" fmla="*/ 544286 w 576943"/>
                <a:gd name="connsiteY6" fmla="*/ 119743 h 250372"/>
                <a:gd name="connsiteX7" fmla="*/ 478972 w 576943"/>
                <a:gd name="connsiteY7" fmla="*/ 97972 h 250372"/>
                <a:gd name="connsiteX8" fmla="*/ 424543 w 576943"/>
                <a:gd name="connsiteY8" fmla="*/ 10886 h 250372"/>
                <a:gd name="connsiteX9" fmla="*/ 326572 w 576943"/>
                <a:gd name="connsiteY9" fmla="*/ 0 h 250372"/>
                <a:gd name="connsiteX10" fmla="*/ 250372 w 576943"/>
                <a:gd name="connsiteY10" fmla="*/ 10886 h 250372"/>
                <a:gd name="connsiteX11" fmla="*/ 163286 w 576943"/>
                <a:gd name="connsiteY11" fmla="*/ 21772 h 250372"/>
                <a:gd name="connsiteX12" fmla="*/ 119743 w 576943"/>
                <a:gd name="connsiteY12" fmla="*/ 43543 h 250372"/>
                <a:gd name="connsiteX13" fmla="*/ 76200 w 576943"/>
                <a:gd name="connsiteY13" fmla="*/ 97972 h 25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6943" h="250372">
                  <a:moveTo>
                    <a:pt x="87086" y="43543"/>
                  </a:moveTo>
                  <a:cubicBezTo>
                    <a:pt x="83457" y="61686"/>
                    <a:pt x="83856" y="81128"/>
                    <a:pt x="76200" y="97972"/>
                  </a:cubicBezTo>
                  <a:cubicBezTo>
                    <a:pt x="65372" y="121793"/>
                    <a:pt x="44359" y="139882"/>
                    <a:pt x="32657" y="163286"/>
                  </a:cubicBezTo>
                  <a:cubicBezTo>
                    <a:pt x="5755" y="217092"/>
                    <a:pt x="16018" y="191434"/>
                    <a:pt x="0" y="239486"/>
                  </a:cubicBezTo>
                  <a:cubicBezTo>
                    <a:pt x="170543" y="243115"/>
                    <a:pt x="341047" y="250372"/>
                    <a:pt x="511629" y="250372"/>
                  </a:cubicBezTo>
                  <a:cubicBezTo>
                    <a:pt x="577272" y="250372"/>
                    <a:pt x="564363" y="246260"/>
                    <a:pt x="576943" y="195943"/>
                  </a:cubicBezTo>
                  <a:cubicBezTo>
                    <a:pt x="571799" y="175369"/>
                    <a:pt x="566560" y="133664"/>
                    <a:pt x="544286" y="119743"/>
                  </a:cubicBezTo>
                  <a:cubicBezTo>
                    <a:pt x="524825" y="107580"/>
                    <a:pt x="478972" y="97972"/>
                    <a:pt x="478972" y="97972"/>
                  </a:cubicBezTo>
                  <a:cubicBezTo>
                    <a:pt x="466817" y="61509"/>
                    <a:pt x="468454" y="21864"/>
                    <a:pt x="424543" y="10886"/>
                  </a:cubicBezTo>
                  <a:cubicBezTo>
                    <a:pt x="392666" y="2917"/>
                    <a:pt x="359229" y="3629"/>
                    <a:pt x="326572" y="0"/>
                  </a:cubicBezTo>
                  <a:lnTo>
                    <a:pt x="250372" y="10886"/>
                  </a:lnTo>
                  <a:cubicBezTo>
                    <a:pt x="221374" y="14752"/>
                    <a:pt x="191667" y="14677"/>
                    <a:pt x="163286" y="21772"/>
                  </a:cubicBezTo>
                  <a:cubicBezTo>
                    <a:pt x="147543" y="25708"/>
                    <a:pt x="134257" y="36286"/>
                    <a:pt x="119743" y="43543"/>
                  </a:cubicBezTo>
                  <a:cubicBezTo>
                    <a:pt x="73634" y="89652"/>
                    <a:pt x="76200" y="66560"/>
                    <a:pt x="76200" y="97972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2379440" y="2827716"/>
              <a:ext cx="1568424" cy="2589753"/>
              <a:chOff x="821971" y="2636912"/>
              <a:chExt cx="1568424" cy="2589753"/>
            </a:xfrm>
          </p:grpSpPr>
          <p:sp>
            <p:nvSpPr>
              <p:cNvPr id="75" name="Smiley Face 74"/>
              <p:cNvSpPr/>
              <p:nvPr/>
            </p:nvSpPr>
            <p:spPr>
              <a:xfrm>
                <a:off x="1187624" y="2636912"/>
                <a:ext cx="792088" cy="792088"/>
              </a:xfrm>
              <a:prstGeom prst="smileyFac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861457" y="3714497"/>
                <a:ext cx="528938" cy="72008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350909" y="3426465"/>
                <a:ext cx="576943" cy="1008112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821971" y="3714497"/>
                <a:ext cx="528938" cy="72008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350909" y="4434577"/>
                <a:ext cx="288471" cy="79208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1611760" y="4434577"/>
                <a:ext cx="288471" cy="79208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81" name="Rectangle 80"/>
          <p:cNvSpPr/>
          <p:nvPr/>
        </p:nvSpPr>
        <p:spPr>
          <a:xfrm>
            <a:off x="0" y="5517232"/>
            <a:ext cx="9144000" cy="134076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445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29445 -0.006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500"/>
                            </p:stCondLst>
                            <p:childTnLst>
                              <p:par>
                                <p:cTn id="3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001 4.07407E-6 L -5E-6 4.07407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2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/>
          <p:nvPr/>
        </p:nvSpPr>
        <p:spPr>
          <a:xfrm>
            <a:off x="0" y="0"/>
            <a:ext cx="9144000" cy="56177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" name="Group 4"/>
          <p:cNvGrpSpPr/>
          <p:nvPr/>
        </p:nvGrpSpPr>
        <p:grpSpPr>
          <a:xfrm>
            <a:off x="-1815620" y="2843910"/>
            <a:ext cx="1568424" cy="2780254"/>
            <a:chOff x="2379440" y="2637215"/>
            <a:chExt cx="1568424" cy="2780254"/>
          </a:xfrm>
        </p:grpSpPr>
        <p:sp>
          <p:nvSpPr>
            <p:cNvPr id="6" name="Freeform 5"/>
            <p:cNvSpPr/>
            <p:nvPr/>
          </p:nvSpPr>
          <p:spPr>
            <a:xfrm>
              <a:off x="2864498" y="2637215"/>
              <a:ext cx="576943" cy="250372"/>
            </a:xfrm>
            <a:custGeom>
              <a:avLst/>
              <a:gdLst>
                <a:gd name="connsiteX0" fmla="*/ 87086 w 576943"/>
                <a:gd name="connsiteY0" fmla="*/ 43543 h 250372"/>
                <a:gd name="connsiteX1" fmla="*/ 76200 w 576943"/>
                <a:gd name="connsiteY1" fmla="*/ 97972 h 250372"/>
                <a:gd name="connsiteX2" fmla="*/ 32657 w 576943"/>
                <a:gd name="connsiteY2" fmla="*/ 163286 h 250372"/>
                <a:gd name="connsiteX3" fmla="*/ 0 w 576943"/>
                <a:gd name="connsiteY3" fmla="*/ 239486 h 250372"/>
                <a:gd name="connsiteX4" fmla="*/ 511629 w 576943"/>
                <a:gd name="connsiteY4" fmla="*/ 250372 h 250372"/>
                <a:gd name="connsiteX5" fmla="*/ 576943 w 576943"/>
                <a:gd name="connsiteY5" fmla="*/ 195943 h 250372"/>
                <a:gd name="connsiteX6" fmla="*/ 544286 w 576943"/>
                <a:gd name="connsiteY6" fmla="*/ 119743 h 250372"/>
                <a:gd name="connsiteX7" fmla="*/ 478972 w 576943"/>
                <a:gd name="connsiteY7" fmla="*/ 97972 h 250372"/>
                <a:gd name="connsiteX8" fmla="*/ 424543 w 576943"/>
                <a:gd name="connsiteY8" fmla="*/ 10886 h 250372"/>
                <a:gd name="connsiteX9" fmla="*/ 326572 w 576943"/>
                <a:gd name="connsiteY9" fmla="*/ 0 h 250372"/>
                <a:gd name="connsiteX10" fmla="*/ 250372 w 576943"/>
                <a:gd name="connsiteY10" fmla="*/ 10886 h 250372"/>
                <a:gd name="connsiteX11" fmla="*/ 163286 w 576943"/>
                <a:gd name="connsiteY11" fmla="*/ 21772 h 250372"/>
                <a:gd name="connsiteX12" fmla="*/ 119743 w 576943"/>
                <a:gd name="connsiteY12" fmla="*/ 43543 h 250372"/>
                <a:gd name="connsiteX13" fmla="*/ 76200 w 576943"/>
                <a:gd name="connsiteY13" fmla="*/ 97972 h 25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6943" h="250372">
                  <a:moveTo>
                    <a:pt x="87086" y="43543"/>
                  </a:moveTo>
                  <a:cubicBezTo>
                    <a:pt x="83457" y="61686"/>
                    <a:pt x="83856" y="81128"/>
                    <a:pt x="76200" y="97972"/>
                  </a:cubicBezTo>
                  <a:cubicBezTo>
                    <a:pt x="65372" y="121793"/>
                    <a:pt x="44359" y="139882"/>
                    <a:pt x="32657" y="163286"/>
                  </a:cubicBezTo>
                  <a:cubicBezTo>
                    <a:pt x="5755" y="217092"/>
                    <a:pt x="16018" y="191434"/>
                    <a:pt x="0" y="239486"/>
                  </a:cubicBezTo>
                  <a:cubicBezTo>
                    <a:pt x="170543" y="243115"/>
                    <a:pt x="341047" y="250372"/>
                    <a:pt x="511629" y="250372"/>
                  </a:cubicBezTo>
                  <a:cubicBezTo>
                    <a:pt x="577272" y="250372"/>
                    <a:pt x="564363" y="246260"/>
                    <a:pt x="576943" y="195943"/>
                  </a:cubicBezTo>
                  <a:cubicBezTo>
                    <a:pt x="571799" y="175369"/>
                    <a:pt x="566560" y="133664"/>
                    <a:pt x="544286" y="119743"/>
                  </a:cubicBezTo>
                  <a:cubicBezTo>
                    <a:pt x="524825" y="107580"/>
                    <a:pt x="478972" y="97972"/>
                    <a:pt x="478972" y="97972"/>
                  </a:cubicBezTo>
                  <a:cubicBezTo>
                    <a:pt x="466817" y="61509"/>
                    <a:pt x="468454" y="21864"/>
                    <a:pt x="424543" y="10886"/>
                  </a:cubicBezTo>
                  <a:cubicBezTo>
                    <a:pt x="392666" y="2917"/>
                    <a:pt x="359229" y="3629"/>
                    <a:pt x="326572" y="0"/>
                  </a:cubicBezTo>
                  <a:lnTo>
                    <a:pt x="250372" y="10886"/>
                  </a:lnTo>
                  <a:cubicBezTo>
                    <a:pt x="221374" y="14752"/>
                    <a:pt x="191667" y="14677"/>
                    <a:pt x="163286" y="21772"/>
                  </a:cubicBezTo>
                  <a:cubicBezTo>
                    <a:pt x="147543" y="25708"/>
                    <a:pt x="134257" y="36286"/>
                    <a:pt x="119743" y="43543"/>
                  </a:cubicBezTo>
                  <a:cubicBezTo>
                    <a:pt x="73634" y="89652"/>
                    <a:pt x="76200" y="66560"/>
                    <a:pt x="76200" y="97972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379440" y="2827716"/>
              <a:ext cx="1568424" cy="2589753"/>
              <a:chOff x="821971" y="2636912"/>
              <a:chExt cx="1568424" cy="2589753"/>
            </a:xfrm>
          </p:grpSpPr>
          <p:sp>
            <p:nvSpPr>
              <p:cNvPr id="8" name="Smiley Face 7"/>
              <p:cNvSpPr/>
              <p:nvPr/>
            </p:nvSpPr>
            <p:spPr>
              <a:xfrm>
                <a:off x="1187624" y="2636912"/>
                <a:ext cx="792088" cy="792088"/>
              </a:xfrm>
              <a:prstGeom prst="smileyFac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861457" y="3714497"/>
                <a:ext cx="528938" cy="72008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350909" y="3426465"/>
                <a:ext cx="576943" cy="1008112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21971" y="3714497"/>
                <a:ext cx="528938" cy="72008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350909" y="4434577"/>
                <a:ext cx="288471" cy="79208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611760" y="4434577"/>
                <a:ext cx="288471" cy="79208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14" name="Rectangular Callout 13"/>
          <p:cNvSpPr/>
          <p:nvPr/>
        </p:nvSpPr>
        <p:spPr>
          <a:xfrm>
            <a:off x="1475656" y="764704"/>
            <a:ext cx="1944216" cy="1440160"/>
          </a:xfrm>
          <a:prstGeom prst="wedgeRectCallou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Molim vas nemojte biti takvi i odbacivat nekoga zbog različiosti.</a:t>
            </a:r>
            <a:endParaRPr lang="hr-HR" dirty="0"/>
          </a:p>
        </p:txBody>
      </p:sp>
      <p:sp>
        <p:nvSpPr>
          <p:cNvPr id="15" name="Rectangle 14"/>
          <p:cNvSpPr/>
          <p:nvPr/>
        </p:nvSpPr>
        <p:spPr>
          <a:xfrm>
            <a:off x="5868144" y="1052736"/>
            <a:ext cx="2736304" cy="36724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Nemojte biti bezobrazni i ne dati nekome da se igra s vama možda zato što ima drugu boju kože, možda nije tako bogat, debel , mršav ili po bilo kojoj drugoj različitoj osobini jer svako bilo kakvo dijete ima pravo na igru.</a:t>
            </a:r>
            <a:endParaRPr lang="hr-HR" dirty="0"/>
          </a:p>
        </p:txBody>
      </p:sp>
      <p:sp>
        <p:nvSpPr>
          <p:cNvPr id="16" name="Rectangle 15"/>
          <p:cNvSpPr/>
          <p:nvPr/>
        </p:nvSpPr>
        <p:spPr>
          <a:xfrm>
            <a:off x="0" y="5617741"/>
            <a:ext cx="9144000" cy="12402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236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2951E-7 L 0.2835 1.295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351 -9.25069E-9 L 0.00643 -0.0018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5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avokutnik 29"/>
          <p:cNvSpPr/>
          <p:nvPr/>
        </p:nvSpPr>
        <p:spPr>
          <a:xfrm>
            <a:off x="0" y="0"/>
            <a:ext cx="9144000" cy="54850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800" b="1" dirty="0" smtClean="0">
                <a:solidFill>
                  <a:srgbClr val="FF0000"/>
                </a:solidFill>
                <a:latin typeface="Algerian" pitchFamily="82" charset="0"/>
              </a:rPr>
              <a:t>SVAKO DIJETE IMA PRAVO NA PITKU VODU</a:t>
            </a:r>
            <a:endParaRPr lang="hr-HR" sz="48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2117001" y="2601962"/>
            <a:ext cx="1568424" cy="2780254"/>
            <a:chOff x="2379440" y="2637215"/>
            <a:chExt cx="1568424" cy="2780254"/>
          </a:xfrm>
        </p:grpSpPr>
        <p:sp>
          <p:nvSpPr>
            <p:cNvPr id="5" name="Freeform 4"/>
            <p:cNvSpPr/>
            <p:nvPr/>
          </p:nvSpPr>
          <p:spPr>
            <a:xfrm>
              <a:off x="2864498" y="2637215"/>
              <a:ext cx="576943" cy="250372"/>
            </a:xfrm>
            <a:custGeom>
              <a:avLst/>
              <a:gdLst>
                <a:gd name="connsiteX0" fmla="*/ 87086 w 576943"/>
                <a:gd name="connsiteY0" fmla="*/ 43543 h 250372"/>
                <a:gd name="connsiteX1" fmla="*/ 76200 w 576943"/>
                <a:gd name="connsiteY1" fmla="*/ 97972 h 250372"/>
                <a:gd name="connsiteX2" fmla="*/ 32657 w 576943"/>
                <a:gd name="connsiteY2" fmla="*/ 163286 h 250372"/>
                <a:gd name="connsiteX3" fmla="*/ 0 w 576943"/>
                <a:gd name="connsiteY3" fmla="*/ 239486 h 250372"/>
                <a:gd name="connsiteX4" fmla="*/ 511629 w 576943"/>
                <a:gd name="connsiteY4" fmla="*/ 250372 h 250372"/>
                <a:gd name="connsiteX5" fmla="*/ 576943 w 576943"/>
                <a:gd name="connsiteY5" fmla="*/ 195943 h 250372"/>
                <a:gd name="connsiteX6" fmla="*/ 544286 w 576943"/>
                <a:gd name="connsiteY6" fmla="*/ 119743 h 250372"/>
                <a:gd name="connsiteX7" fmla="*/ 478972 w 576943"/>
                <a:gd name="connsiteY7" fmla="*/ 97972 h 250372"/>
                <a:gd name="connsiteX8" fmla="*/ 424543 w 576943"/>
                <a:gd name="connsiteY8" fmla="*/ 10886 h 250372"/>
                <a:gd name="connsiteX9" fmla="*/ 326572 w 576943"/>
                <a:gd name="connsiteY9" fmla="*/ 0 h 250372"/>
                <a:gd name="connsiteX10" fmla="*/ 250372 w 576943"/>
                <a:gd name="connsiteY10" fmla="*/ 10886 h 250372"/>
                <a:gd name="connsiteX11" fmla="*/ 163286 w 576943"/>
                <a:gd name="connsiteY11" fmla="*/ 21772 h 250372"/>
                <a:gd name="connsiteX12" fmla="*/ 119743 w 576943"/>
                <a:gd name="connsiteY12" fmla="*/ 43543 h 250372"/>
                <a:gd name="connsiteX13" fmla="*/ 76200 w 576943"/>
                <a:gd name="connsiteY13" fmla="*/ 97972 h 25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6943" h="250372">
                  <a:moveTo>
                    <a:pt x="87086" y="43543"/>
                  </a:moveTo>
                  <a:cubicBezTo>
                    <a:pt x="83457" y="61686"/>
                    <a:pt x="83856" y="81128"/>
                    <a:pt x="76200" y="97972"/>
                  </a:cubicBezTo>
                  <a:cubicBezTo>
                    <a:pt x="65372" y="121793"/>
                    <a:pt x="44359" y="139882"/>
                    <a:pt x="32657" y="163286"/>
                  </a:cubicBezTo>
                  <a:cubicBezTo>
                    <a:pt x="5755" y="217092"/>
                    <a:pt x="16018" y="191434"/>
                    <a:pt x="0" y="239486"/>
                  </a:cubicBezTo>
                  <a:cubicBezTo>
                    <a:pt x="170543" y="243115"/>
                    <a:pt x="341047" y="250372"/>
                    <a:pt x="511629" y="250372"/>
                  </a:cubicBezTo>
                  <a:cubicBezTo>
                    <a:pt x="577272" y="250372"/>
                    <a:pt x="564363" y="246260"/>
                    <a:pt x="576943" y="195943"/>
                  </a:cubicBezTo>
                  <a:cubicBezTo>
                    <a:pt x="571799" y="175369"/>
                    <a:pt x="566560" y="133664"/>
                    <a:pt x="544286" y="119743"/>
                  </a:cubicBezTo>
                  <a:cubicBezTo>
                    <a:pt x="524825" y="107580"/>
                    <a:pt x="478972" y="97972"/>
                    <a:pt x="478972" y="97972"/>
                  </a:cubicBezTo>
                  <a:cubicBezTo>
                    <a:pt x="466817" y="61509"/>
                    <a:pt x="468454" y="21864"/>
                    <a:pt x="424543" y="10886"/>
                  </a:cubicBezTo>
                  <a:cubicBezTo>
                    <a:pt x="392666" y="2917"/>
                    <a:pt x="359229" y="3629"/>
                    <a:pt x="326572" y="0"/>
                  </a:cubicBezTo>
                  <a:lnTo>
                    <a:pt x="250372" y="10886"/>
                  </a:lnTo>
                  <a:cubicBezTo>
                    <a:pt x="221374" y="14752"/>
                    <a:pt x="191667" y="14677"/>
                    <a:pt x="163286" y="21772"/>
                  </a:cubicBezTo>
                  <a:cubicBezTo>
                    <a:pt x="147543" y="25708"/>
                    <a:pt x="134257" y="36286"/>
                    <a:pt x="119743" y="43543"/>
                  </a:cubicBezTo>
                  <a:cubicBezTo>
                    <a:pt x="73634" y="89652"/>
                    <a:pt x="76200" y="66560"/>
                    <a:pt x="76200" y="97972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379440" y="2827716"/>
              <a:ext cx="1568424" cy="2589753"/>
              <a:chOff x="821971" y="2636912"/>
              <a:chExt cx="1568424" cy="2589753"/>
            </a:xfrm>
          </p:grpSpPr>
          <p:sp>
            <p:nvSpPr>
              <p:cNvPr id="7" name="Smiley Face 6"/>
              <p:cNvSpPr/>
              <p:nvPr/>
            </p:nvSpPr>
            <p:spPr>
              <a:xfrm>
                <a:off x="1187624" y="2636912"/>
                <a:ext cx="792088" cy="792088"/>
              </a:xfrm>
              <a:prstGeom prst="smileyFac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861457" y="3714497"/>
                <a:ext cx="528938" cy="72008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350909" y="3426465"/>
                <a:ext cx="576943" cy="1008112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21971" y="3714497"/>
                <a:ext cx="528938" cy="72008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350909" y="4434577"/>
                <a:ext cx="288471" cy="79208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611760" y="4434577"/>
                <a:ext cx="288471" cy="792088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13" name="Rectangle 12"/>
          <p:cNvSpPr/>
          <p:nvPr/>
        </p:nvSpPr>
        <p:spPr>
          <a:xfrm>
            <a:off x="0" y="5445224"/>
            <a:ext cx="9144000" cy="14127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oup 25"/>
          <p:cNvGrpSpPr/>
          <p:nvPr/>
        </p:nvGrpSpPr>
        <p:grpSpPr>
          <a:xfrm>
            <a:off x="9252520" y="2523876"/>
            <a:ext cx="1568424" cy="2879831"/>
            <a:chOff x="5652120" y="2552418"/>
            <a:chExt cx="1568424" cy="2879831"/>
          </a:xfrm>
        </p:grpSpPr>
        <p:grpSp>
          <p:nvGrpSpPr>
            <p:cNvPr id="24" name="Group 23"/>
            <p:cNvGrpSpPr/>
            <p:nvPr/>
          </p:nvGrpSpPr>
          <p:grpSpPr>
            <a:xfrm>
              <a:off x="5652120" y="2552418"/>
              <a:ext cx="1568424" cy="2879831"/>
              <a:chOff x="5652120" y="2552418"/>
              <a:chExt cx="1568424" cy="2879831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5652120" y="2651995"/>
                <a:ext cx="1568424" cy="2780254"/>
                <a:chOff x="2379440" y="2637215"/>
                <a:chExt cx="1568424" cy="2780254"/>
              </a:xfrm>
            </p:grpSpPr>
            <p:sp>
              <p:nvSpPr>
                <p:cNvPr id="15" name="Freeform 14"/>
                <p:cNvSpPr/>
                <p:nvPr/>
              </p:nvSpPr>
              <p:spPr>
                <a:xfrm>
                  <a:off x="2864498" y="2637215"/>
                  <a:ext cx="576943" cy="250372"/>
                </a:xfrm>
                <a:custGeom>
                  <a:avLst/>
                  <a:gdLst>
                    <a:gd name="connsiteX0" fmla="*/ 87086 w 576943"/>
                    <a:gd name="connsiteY0" fmla="*/ 43543 h 250372"/>
                    <a:gd name="connsiteX1" fmla="*/ 76200 w 576943"/>
                    <a:gd name="connsiteY1" fmla="*/ 97972 h 250372"/>
                    <a:gd name="connsiteX2" fmla="*/ 32657 w 576943"/>
                    <a:gd name="connsiteY2" fmla="*/ 163286 h 250372"/>
                    <a:gd name="connsiteX3" fmla="*/ 0 w 576943"/>
                    <a:gd name="connsiteY3" fmla="*/ 239486 h 250372"/>
                    <a:gd name="connsiteX4" fmla="*/ 511629 w 576943"/>
                    <a:gd name="connsiteY4" fmla="*/ 250372 h 250372"/>
                    <a:gd name="connsiteX5" fmla="*/ 576943 w 576943"/>
                    <a:gd name="connsiteY5" fmla="*/ 195943 h 250372"/>
                    <a:gd name="connsiteX6" fmla="*/ 544286 w 576943"/>
                    <a:gd name="connsiteY6" fmla="*/ 119743 h 250372"/>
                    <a:gd name="connsiteX7" fmla="*/ 478972 w 576943"/>
                    <a:gd name="connsiteY7" fmla="*/ 97972 h 250372"/>
                    <a:gd name="connsiteX8" fmla="*/ 424543 w 576943"/>
                    <a:gd name="connsiteY8" fmla="*/ 10886 h 250372"/>
                    <a:gd name="connsiteX9" fmla="*/ 326572 w 576943"/>
                    <a:gd name="connsiteY9" fmla="*/ 0 h 250372"/>
                    <a:gd name="connsiteX10" fmla="*/ 250372 w 576943"/>
                    <a:gd name="connsiteY10" fmla="*/ 10886 h 250372"/>
                    <a:gd name="connsiteX11" fmla="*/ 163286 w 576943"/>
                    <a:gd name="connsiteY11" fmla="*/ 21772 h 250372"/>
                    <a:gd name="connsiteX12" fmla="*/ 119743 w 576943"/>
                    <a:gd name="connsiteY12" fmla="*/ 43543 h 250372"/>
                    <a:gd name="connsiteX13" fmla="*/ 76200 w 576943"/>
                    <a:gd name="connsiteY13" fmla="*/ 97972 h 250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76943" h="250372">
                      <a:moveTo>
                        <a:pt x="87086" y="43543"/>
                      </a:moveTo>
                      <a:cubicBezTo>
                        <a:pt x="83457" y="61686"/>
                        <a:pt x="83856" y="81128"/>
                        <a:pt x="76200" y="97972"/>
                      </a:cubicBezTo>
                      <a:cubicBezTo>
                        <a:pt x="65372" y="121793"/>
                        <a:pt x="44359" y="139882"/>
                        <a:pt x="32657" y="163286"/>
                      </a:cubicBezTo>
                      <a:cubicBezTo>
                        <a:pt x="5755" y="217092"/>
                        <a:pt x="16018" y="191434"/>
                        <a:pt x="0" y="239486"/>
                      </a:cubicBezTo>
                      <a:cubicBezTo>
                        <a:pt x="170543" y="243115"/>
                        <a:pt x="341047" y="250372"/>
                        <a:pt x="511629" y="250372"/>
                      </a:cubicBezTo>
                      <a:cubicBezTo>
                        <a:pt x="577272" y="250372"/>
                        <a:pt x="564363" y="246260"/>
                        <a:pt x="576943" y="195943"/>
                      </a:cubicBezTo>
                      <a:cubicBezTo>
                        <a:pt x="571799" y="175369"/>
                        <a:pt x="566560" y="133664"/>
                        <a:pt x="544286" y="119743"/>
                      </a:cubicBezTo>
                      <a:cubicBezTo>
                        <a:pt x="524825" y="107580"/>
                        <a:pt x="478972" y="97972"/>
                        <a:pt x="478972" y="97972"/>
                      </a:cubicBezTo>
                      <a:cubicBezTo>
                        <a:pt x="466817" y="61509"/>
                        <a:pt x="468454" y="21864"/>
                        <a:pt x="424543" y="10886"/>
                      </a:cubicBezTo>
                      <a:cubicBezTo>
                        <a:pt x="392666" y="2917"/>
                        <a:pt x="359229" y="3629"/>
                        <a:pt x="326572" y="0"/>
                      </a:cubicBezTo>
                      <a:lnTo>
                        <a:pt x="250372" y="10886"/>
                      </a:lnTo>
                      <a:cubicBezTo>
                        <a:pt x="221374" y="14752"/>
                        <a:pt x="191667" y="14677"/>
                        <a:pt x="163286" y="21772"/>
                      </a:cubicBezTo>
                      <a:cubicBezTo>
                        <a:pt x="147543" y="25708"/>
                        <a:pt x="134257" y="36286"/>
                        <a:pt x="119743" y="43543"/>
                      </a:cubicBezTo>
                      <a:cubicBezTo>
                        <a:pt x="73634" y="89652"/>
                        <a:pt x="76200" y="66560"/>
                        <a:pt x="76200" y="97972"/>
                      </a:cubicBezTo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16" name="Group 15"/>
                <p:cNvGrpSpPr/>
                <p:nvPr/>
              </p:nvGrpSpPr>
              <p:grpSpPr>
                <a:xfrm>
                  <a:off x="2379440" y="2827716"/>
                  <a:ext cx="1568424" cy="2589753"/>
                  <a:chOff x="821971" y="2636912"/>
                  <a:chExt cx="1568424" cy="2589753"/>
                </a:xfrm>
              </p:grpSpPr>
              <p:sp>
                <p:nvSpPr>
                  <p:cNvPr id="17" name="Smiley Face 16"/>
                  <p:cNvSpPr/>
                  <p:nvPr/>
                </p:nvSpPr>
                <p:spPr>
                  <a:xfrm>
                    <a:off x="1187624" y="2636912"/>
                    <a:ext cx="792088" cy="792088"/>
                  </a:xfrm>
                  <a:prstGeom prst="smileyFac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1861457" y="3714497"/>
                    <a:ext cx="528938" cy="72008"/>
                  </a:xfrm>
                  <a:prstGeom prst="rect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1350909" y="3426465"/>
                    <a:ext cx="576943" cy="1008112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>
                  <a:xfrm>
                    <a:off x="821971" y="3714497"/>
                    <a:ext cx="528938" cy="72008"/>
                  </a:xfrm>
                  <a:prstGeom prst="rect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>
                  <a:xfrm>
                    <a:off x="1350909" y="4434577"/>
                    <a:ext cx="288471" cy="792088"/>
                  </a:xfrm>
                  <a:prstGeom prst="rect">
                    <a:avLst/>
                  </a:prstGeom>
                  <a:solidFill>
                    <a:schemeClr val="accent5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1611760" y="4434577"/>
                    <a:ext cx="288471" cy="792088"/>
                  </a:xfrm>
                  <a:prstGeom prst="rect">
                    <a:avLst/>
                  </a:prstGeom>
                  <a:solidFill>
                    <a:schemeClr val="accent5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</p:grpSp>
          <p:sp>
            <p:nvSpPr>
              <p:cNvPr id="23" name="Freeform 22"/>
              <p:cNvSpPr/>
              <p:nvPr/>
            </p:nvSpPr>
            <p:spPr>
              <a:xfrm>
                <a:off x="5910470" y="2552418"/>
                <a:ext cx="1007332" cy="919652"/>
              </a:xfrm>
              <a:custGeom>
                <a:avLst/>
                <a:gdLst>
                  <a:gd name="connsiteX0" fmla="*/ 132521 w 1007332"/>
                  <a:gd name="connsiteY0" fmla="*/ 204034 h 919652"/>
                  <a:gd name="connsiteX1" fmla="*/ 92765 w 1007332"/>
                  <a:gd name="connsiteY1" fmla="*/ 270295 h 919652"/>
                  <a:gd name="connsiteX2" fmla="*/ 66260 w 1007332"/>
                  <a:gd name="connsiteY2" fmla="*/ 310052 h 919652"/>
                  <a:gd name="connsiteX3" fmla="*/ 26504 w 1007332"/>
                  <a:gd name="connsiteY3" fmla="*/ 416069 h 919652"/>
                  <a:gd name="connsiteX4" fmla="*/ 0 w 1007332"/>
                  <a:gd name="connsiteY4" fmla="*/ 535339 h 919652"/>
                  <a:gd name="connsiteX5" fmla="*/ 13252 w 1007332"/>
                  <a:gd name="connsiteY5" fmla="*/ 707617 h 919652"/>
                  <a:gd name="connsiteX6" fmla="*/ 39756 w 1007332"/>
                  <a:gd name="connsiteY6" fmla="*/ 853391 h 919652"/>
                  <a:gd name="connsiteX7" fmla="*/ 79513 w 1007332"/>
                  <a:gd name="connsiteY7" fmla="*/ 893147 h 919652"/>
                  <a:gd name="connsiteX8" fmla="*/ 119269 w 1007332"/>
                  <a:gd name="connsiteY8" fmla="*/ 919652 h 919652"/>
                  <a:gd name="connsiteX9" fmla="*/ 172278 w 1007332"/>
                  <a:gd name="connsiteY9" fmla="*/ 906399 h 919652"/>
                  <a:gd name="connsiteX10" fmla="*/ 159026 w 1007332"/>
                  <a:gd name="connsiteY10" fmla="*/ 787130 h 919652"/>
                  <a:gd name="connsiteX11" fmla="*/ 145773 w 1007332"/>
                  <a:gd name="connsiteY11" fmla="*/ 654608 h 919652"/>
                  <a:gd name="connsiteX12" fmla="*/ 159026 w 1007332"/>
                  <a:gd name="connsiteY12" fmla="*/ 561843 h 919652"/>
                  <a:gd name="connsiteX13" fmla="*/ 198782 w 1007332"/>
                  <a:gd name="connsiteY13" fmla="*/ 522086 h 919652"/>
                  <a:gd name="connsiteX14" fmla="*/ 318052 w 1007332"/>
                  <a:gd name="connsiteY14" fmla="*/ 455825 h 919652"/>
                  <a:gd name="connsiteX15" fmla="*/ 357808 w 1007332"/>
                  <a:gd name="connsiteY15" fmla="*/ 429321 h 919652"/>
                  <a:gd name="connsiteX16" fmla="*/ 410817 w 1007332"/>
                  <a:gd name="connsiteY16" fmla="*/ 402817 h 919652"/>
                  <a:gd name="connsiteX17" fmla="*/ 490330 w 1007332"/>
                  <a:gd name="connsiteY17" fmla="*/ 363060 h 919652"/>
                  <a:gd name="connsiteX18" fmla="*/ 675860 w 1007332"/>
                  <a:gd name="connsiteY18" fmla="*/ 376312 h 919652"/>
                  <a:gd name="connsiteX19" fmla="*/ 715617 w 1007332"/>
                  <a:gd name="connsiteY19" fmla="*/ 389565 h 919652"/>
                  <a:gd name="connsiteX20" fmla="*/ 742121 w 1007332"/>
                  <a:gd name="connsiteY20" fmla="*/ 429321 h 919652"/>
                  <a:gd name="connsiteX21" fmla="*/ 781878 w 1007332"/>
                  <a:gd name="connsiteY21" fmla="*/ 455825 h 919652"/>
                  <a:gd name="connsiteX22" fmla="*/ 795130 w 1007332"/>
                  <a:gd name="connsiteY22" fmla="*/ 495582 h 919652"/>
                  <a:gd name="connsiteX23" fmla="*/ 834887 w 1007332"/>
                  <a:gd name="connsiteY23" fmla="*/ 760625 h 919652"/>
                  <a:gd name="connsiteX24" fmla="*/ 887895 w 1007332"/>
                  <a:gd name="connsiteY24" fmla="*/ 800382 h 919652"/>
                  <a:gd name="connsiteX25" fmla="*/ 940904 w 1007332"/>
                  <a:gd name="connsiteY25" fmla="*/ 813634 h 919652"/>
                  <a:gd name="connsiteX26" fmla="*/ 993913 w 1007332"/>
                  <a:gd name="connsiteY26" fmla="*/ 800382 h 919652"/>
                  <a:gd name="connsiteX27" fmla="*/ 1007165 w 1007332"/>
                  <a:gd name="connsiteY27" fmla="*/ 760625 h 919652"/>
                  <a:gd name="connsiteX28" fmla="*/ 967408 w 1007332"/>
                  <a:gd name="connsiteY28" fmla="*/ 455825 h 919652"/>
                  <a:gd name="connsiteX29" fmla="*/ 940904 w 1007332"/>
                  <a:gd name="connsiteY29" fmla="*/ 416069 h 919652"/>
                  <a:gd name="connsiteX30" fmla="*/ 927652 w 1007332"/>
                  <a:gd name="connsiteY30" fmla="*/ 243791 h 919652"/>
                  <a:gd name="connsiteX31" fmla="*/ 914400 w 1007332"/>
                  <a:gd name="connsiteY31" fmla="*/ 164278 h 919652"/>
                  <a:gd name="connsiteX32" fmla="*/ 848139 w 1007332"/>
                  <a:gd name="connsiteY32" fmla="*/ 111269 h 919652"/>
                  <a:gd name="connsiteX33" fmla="*/ 768626 w 1007332"/>
                  <a:gd name="connsiteY33" fmla="*/ 84765 h 919652"/>
                  <a:gd name="connsiteX34" fmla="*/ 702365 w 1007332"/>
                  <a:gd name="connsiteY34" fmla="*/ 58260 h 919652"/>
                  <a:gd name="connsiteX35" fmla="*/ 675860 w 1007332"/>
                  <a:gd name="connsiteY35" fmla="*/ 31756 h 919652"/>
                  <a:gd name="connsiteX36" fmla="*/ 490330 w 1007332"/>
                  <a:gd name="connsiteY36" fmla="*/ 18504 h 919652"/>
                  <a:gd name="connsiteX37" fmla="*/ 450573 w 1007332"/>
                  <a:gd name="connsiteY37" fmla="*/ 45008 h 919652"/>
                  <a:gd name="connsiteX38" fmla="*/ 318052 w 1007332"/>
                  <a:gd name="connsiteY38" fmla="*/ 84765 h 919652"/>
                  <a:gd name="connsiteX39" fmla="*/ 278295 w 1007332"/>
                  <a:gd name="connsiteY39" fmla="*/ 98017 h 919652"/>
                  <a:gd name="connsiteX40" fmla="*/ 238539 w 1007332"/>
                  <a:gd name="connsiteY40" fmla="*/ 124521 h 919652"/>
                  <a:gd name="connsiteX41" fmla="*/ 185530 w 1007332"/>
                  <a:gd name="connsiteY41" fmla="*/ 177530 h 919652"/>
                  <a:gd name="connsiteX42" fmla="*/ 132521 w 1007332"/>
                  <a:gd name="connsiteY42" fmla="*/ 230539 h 919652"/>
                  <a:gd name="connsiteX43" fmla="*/ 106017 w 1007332"/>
                  <a:gd name="connsiteY43" fmla="*/ 270295 h 919652"/>
                  <a:gd name="connsiteX44" fmla="*/ 66260 w 1007332"/>
                  <a:gd name="connsiteY44" fmla="*/ 336556 h 919652"/>
                  <a:gd name="connsiteX45" fmla="*/ 39756 w 1007332"/>
                  <a:gd name="connsiteY45" fmla="*/ 376312 h 919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07332" h="919652">
                    <a:moveTo>
                      <a:pt x="132521" y="204034"/>
                    </a:moveTo>
                    <a:cubicBezTo>
                      <a:pt x="119269" y="226121"/>
                      <a:pt x="106416" y="248453"/>
                      <a:pt x="92765" y="270295"/>
                    </a:cubicBezTo>
                    <a:cubicBezTo>
                      <a:pt x="84324" y="283801"/>
                      <a:pt x="71853" y="295139"/>
                      <a:pt x="66260" y="310052"/>
                    </a:cubicBezTo>
                    <a:cubicBezTo>
                      <a:pt x="17130" y="441062"/>
                      <a:pt x="88663" y="322828"/>
                      <a:pt x="26504" y="416069"/>
                    </a:cubicBezTo>
                    <a:cubicBezTo>
                      <a:pt x="21393" y="436513"/>
                      <a:pt x="0" y="518515"/>
                      <a:pt x="0" y="535339"/>
                    </a:cubicBezTo>
                    <a:cubicBezTo>
                      <a:pt x="0" y="592935"/>
                      <a:pt x="7791" y="650281"/>
                      <a:pt x="13252" y="707617"/>
                    </a:cubicBezTo>
                    <a:cubicBezTo>
                      <a:pt x="13658" y="711875"/>
                      <a:pt x="20961" y="825198"/>
                      <a:pt x="39756" y="853391"/>
                    </a:cubicBezTo>
                    <a:cubicBezTo>
                      <a:pt x="50152" y="868985"/>
                      <a:pt x="65115" y="881149"/>
                      <a:pt x="79513" y="893147"/>
                    </a:cubicBezTo>
                    <a:cubicBezTo>
                      <a:pt x="91749" y="903343"/>
                      <a:pt x="106017" y="910817"/>
                      <a:pt x="119269" y="919652"/>
                    </a:cubicBezTo>
                    <a:cubicBezTo>
                      <a:pt x="136939" y="915234"/>
                      <a:pt x="167044" y="923844"/>
                      <a:pt x="172278" y="906399"/>
                    </a:cubicBezTo>
                    <a:cubicBezTo>
                      <a:pt x="183772" y="868085"/>
                      <a:pt x="163214" y="826911"/>
                      <a:pt x="159026" y="787130"/>
                    </a:cubicBezTo>
                    <a:cubicBezTo>
                      <a:pt x="154378" y="742980"/>
                      <a:pt x="150191" y="698782"/>
                      <a:pt x="145773" y="654608"/>
                    </a:cubicBezTo>
                    <a:cubicBezTo>
                      <a:pt x="150191" y="623686"/>
                      <a:pt x="147425" y="590845"/>
                      <a:pt x="159026" y="561843"/>
                    </a:cubicBezTo>
                    <a:cubicBezTo>
                      <a:pt x="165986" y="544442"/>
                      <a:pt x="183988" y="533592"/>
                      <a:pt x="198782" y="522086"/>
                    </a:cubicBezTo>
                    <a:cubicBezTo>
                      <a:pt x="349196" y="405097"/>
                      <a:pt x="222080" y="503811"/>
                      <a:pt x="318052" y="455825"/>
                    </a:cubicBezTo>
                    <a:cubicBezTo>
                      <a:pt x="332297" y="448702"/>
                      <a:pt x="343980" y="437223"/>
                      <a:pt x="357808" y="429321"/>
                    </a:cubicBezTo>
                    <a:cubicBezTo>
                      <a:pt x="374960" y="419520"/>
                      <a:pt x="393665" y="412618"/>
                      <a:pt x="410817" y="402817"/>
                    </a:cubicBezTo>
                    <a:cubicBezTo>
                      <a:pt x="482751" y="361712"/>
                      <a:pt x="417435" y="387358"/>
                      <a:pt x="490330" y="363060"/>
                    </a:cubicBezTo>
                    <a:cubicBezTo>
                      <a:pt x="552173" y="367477"/>
                      <a:pt x="614284" y="369068"/>
                      <a:pt x="675860" y="376312"/>
                    </a:cubicBezTo>
                    <a:cubicBezTo>
                      <a:pt x="689734" y="377944"/>
                      <a:pt x="704709" y="380838"/>
                      <a:pt x="715617" y="389565"/>
                    </a:cubicBezTo>
                    <a:cubicBezTo>
                      <a:pt x="728054" y="399514"/>
                      <a:pt x="730859" y="418059"/>
                      <a:pt x="742121" y="429321"/>
                    </a:cubicBezTo>
                    <a:cubicBezTo>
                      <a:pt x="753383" y="440583"/>
                      <a:pt x="768626" y="446990"/>
                      <a:pt x="781878" y="455825"/>
                    </a:cubicBezTo>
                    <a:cubicBezTo>
                      <a:pt x="786295" y="469077"/>
                      <a:pt x="793740" y="481682"/>
                      <a:pt x="795130" y="495582"/>
                    </a:cubicBezTo>
                    <a:cubicBezTo>
                      <a:pt x="802450" y="568782"/>
                      <a:pt x="768107" y="693845"/>
                      <a:pt x="834887" y="760625"/>
                    </a:cubicBezTo>
                    <a:cubicBezTo>
                      <a:pt x="850505" y="776243"/>
                      <a:pt x="868140" y="790504"/>
                      <a:pt x="887895" y="800382"/>
                    </a:cubicBezTo>
                    <a:cubicBezTo>
                      <a:pt x="904186" y="808527"/>
                      <a:pt x="923234" y="809217"/>
                      <a:pt x="940904" y="813634"/>
                    </a:cubicBezTo>
                    <a:cubicBezTo>
                      <a:pt x="958574" y="809217"/>
                      <a:pt x="979691" y="811760"/>
                      <a:pt x="993913" y="800382"/>
                    </a:cubicBezTo>
                    <a:cubicBezTo>
                      <a:pt x="1004821" y="791656"/>
                      <a:pt x="1007165" y="774594"/>
                      <a:pt x="1007165" y="760625"/>
                    </a:cubicBezTo>
                    <a:cubicBezTo>
                      <a:pt x="1007165" y="732908"/>
                      <a:pt x="1012170" y="522969"/>
                      <a:pt x="967408" y="455825"/>
                    </a:cubicBezTo>
                    <a:lnTo>
                      <a:pt x="940904" y="416069"/>
                    </a:lnTo>
                    <a:cubicBezTo>
                      <a:pt x="936487" y="358643"/>
                      <a:pt x="933681" y="301070"/>
                      <a:pt x="927652" y="243791"/>
                    </a:cubicBezTo>
                    <a:cubicBezTo>
                      <a:pt x="924839" y="217069"/>
                      <a:pt x="923835" y="189437"/>
                      <a:pt x="914400" y="164278"/>
                    </a:cubicBezTo>
                    <a:cubicBezTo>
                      <a:pt x="908893" y="149592"/>
                      <a:pt x="857170" y="115283"/>
                      <a:pt x="848139" y="111269"/>
                    </a:cubicBezTo>
                    <a:cubicBezTo>
                      <a:pt x="822609" y="99922"/>
                      <a:pt x="794566" y="95141"/>
                      <a:pt x="768626" y="84765"/>
                    </a:cubicBezTo>
                    <a:lnTo>
                      <a:pt x="702365" y="58260"/>
                    </a:lnTo>
                    <a:cubicBezTo>
                      <a:pt x="693530" y="49425"/>
                      <a:pt x="685616" y="39561"/>
                      <a:pt x="675860" y="31756"/>
                    </a:cubicBezTo>
                    <a:cubicBezTo>
                      <a:pt x="607532" y="-22906"/>
                      <a:pt x="615128" y="7159"/>
                      <a:pt x="490330" y="18504"/>
                    </a:cubicBezTo>
                    <a:cubicBezTo>
                      <a:pt x="477078" y="27339"/>
                      <a:pt x="465127" y="38539"/>
                      <a:pt x="450573" y="45008"/>
                    </a:cubicBezTo>
                    <a:cubicBezTo>
                      <a:pt x="393897" y="70197"/>
                      <a:pt x="372012" y="69347"/>
                      <a:pt x="318052" y="84765"/>
                    </a:cubicBezTo>
                    <a:cubicBezTo>
                      <a:pt x="304620" y="88603"/>
                      <a:pt x="291547" y="93600"/>
                      <a:pt x="278295" y="98017"/>
                    </a:cubicBezTo>
                    <a:cubicBezTo>
                      <a:pt x="265043" y="106852"/>
                      <a:pt x="250632" y="114156"/>
                      <a:pt x="238539" y="124521"/>
                    </a:cubicBezTo>
                    <a:cubicBezTo>
                      <a:pt x="219566" y="140783"/>
                      <a:pt x="185530" y="177530"/>
                      <a:pt x="185530" y="177530"/>
                    </a:cubicBezTo>
                    <a:cubicBezTo>
                      <a:pt x="156617" y="264269"/>
                      <a:pt x="196774" y="179136"/>
                      <a:pt x="132521" y="230539"/>
                    </a:cubicBezTo>
                    <a:cubicBezTo>
                      <a:pt x="120084" y="240488"/>
                      <a:pt x="114852" y="257043"/>
                      <a:pt x="106017" y="270295"/>
                    </a:cubicBezTo>
                    <a:cubicBezTo>
                      <a:pt x="83003" y="339339"/>
                      <a:pt x="107840" y="284581"/>
                      <a:pt x="66260" y="336556"/>
                    </a:cubicBezTo>
                    <a:cubicBezTo>
                      <a:pt x="56310" y="348993"/>
                      <a:pt x="39756" y="376312"/>
                      <a:pt x="39756" y="376312"/>
                    </a:cubicBezTo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25" name="Trapezoid 24"/>
            <p:cNvSpPr/>
            <p:nvPr/>
          </p:nvSpPr>
          <p:spPr>
            <a:xfrm>
              <a:off x="6017773" y="4480767"/>
              <a:ext cx="900029" cy="555438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Rectangular Callout 26"/>
          <p:cNvSpPr/>
          <p:nvPr/>
        </p:nvSpPr>
        <p:spPr>
          <a:xfrm>
            <a:off x="1907704" y="1497978"/>
            <a:ext cx="1368152" cy="1025898"/>
          </a:xfrm>
          <a:prstGeom prst="wedgeRectCallout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Bok mama! Sto radiš, treba ti pomoć?</a:t>
            </a:r>
            <a:endParaRPr lang="hr-HR" dirty="0"/>
          </a:p>
        </p:txBody>
      </p:sp>
      <p:sp>
        <p:nvSpPr>
          <p:cNvPr id="28" name="Rectangular Callout 27"/>
          <p:cNvSpPr/>
          <p:nvPr/>
        </p:nvSpPr>
        <p:spPr>
          <a:xfrm>
            <a:off x="5076056" y="1628800"/>
            <a:ext cx="1880019" cy="835397"/>
          </a:xfrm>
          <a:prstGeom prst="wedgeRectCallout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Bok sine! Možeš li  otići po vode…?</a:t>
            </a:r>
            <a:endParaRPr lang="hr-HR" dirty="0"/>
          </a:p>
        </p:txBody>
      </p:sp>
      <p:sp>
        <p:nvSpPr>
          <p:cNvPr id="29" name="Rectangular Callout 28"/>
          <p:cNvSpPr/>
          <p:nvPr/>
        </p:nvSpPr>
        <p:spPr>
          <a:xfrm>
            <a:off x="1475656" y="1412776"/>
            <a:ext cx="1116124" cy="849746"/>
          </a:xfrm>
          <a:prstGeom prst="wedgeRectCallout">
            <a:avLst>
              <a:gd name="adj1" fmla="val 23099"/>
              <a:gd name="adj2" fmla="val 93691"/>
            </a:avLst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Evo idem… Bok!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709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56059E-6 L -0.4401 -0.0043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1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8622E-6 L 0.37812 0.000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5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500"/>
                            </p:stCondLst>
                            <p:childTnLst>
                              <p:par>
                                <p:cTn id="4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812 0.00092 L 0.08663 0.0020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/>
          <p:nvPr/>
        </p:nvSpPr>
        <p:spPr>
          <a:xfrm>
            <a:off x="0" y="1"/>
            <a:ext cx="9144000" cy="53012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0" y="5301208"/>
            <a:ext cx="9144000" cy="155679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Freeform 4"/>
          <p:cNvSpPr/>
          <p:nvPr/>
        </p:nvSpPr>
        <p:spPr>
          <a:xfrm>
            <a:off x="-53009" y="4850296"/>
            <a:ext cx="3140766" cy="2067339"/>
          </a:xfrm>
          <a:custGeom>
            <a:avLst/>
            <a:gdLst>
              <a:gd name="connsiteX0" fmla="*/ 39757 w 3140766"/>
              <a:gd name="connsiteY0" fmla="*/ 0 h 2067339"/>
              <a:gd name="connsiteX1" fmla="*/ 225287 w 3140766"/>
              <a:gd name="connsiteY1" fmla="*/ 26504 h 2067339"/>
              <a:gd name="connsiteX2" fmla="*/ 278296 w 3140766"/>
              <a:gd name="connsiteY2" fmla="*/ 53008 h 2067339"/>
              <a:gd name="connsiteX3" fmla="*/ 331305 w 3140766"/>
              <a:gd name="connsiteY3" fmla="*/ 66261 h 2067339"/>
              <a:gd name="connsiteX4" fmla="*/ 463826 w 3140766"/>
              <a:gd name="connsiteY4" fmla="*/ 92765 h 2067339"/>
              <a:gd name="connsiteX5" fmla="*/ 569844 w 3140766"/>
              <a:gd name="connsiteY5" fmla="*/ 106017 h 2067339"/>
              <a:gd name="connsiteX6" fmla="*/ 689113 w 3140766"/>
              <a:gd name="connsiteY6" fmla="*/ 119269 h 2067339"/>
              <a:gd name="connsiteX7" fmla="*/ 808383 w 3140766"/>
              <a:gd name="connsiteY7" fmla="*/ 145774 h 2067339"/>
              <a:gd name="connsiteX8" fmla="*/ 874644 w 3140766"/>
              <a:gd name="connsiteY8" fmla="*/ 159026 h 2067339"/>
              <a:gd name="connsiteX9" fmla="*/ 967409 w 3140766"/>
              <a:gd name="connsiteY9" fmla="*/ 198782 h 2067339"/>
              <a:gd name="connsiteX10" fmla="*/ 1007166 w 3140766"/>
              <a:gd name="connsiteY10" fmla="*/ 238539 h 2067339"/>
              <a:gd name="connsiteX11" fmla="*/ 1046922 w 3140766"/>
              <a:gd name="connsiteY11" fmla="*/ 265043 h 2067339"/>
              <a:gd name="connsiteX12" fmla="*/ 1073426 w 3140766"/>
              <a:gd name="connsiteY12" fmla="*/ 318052 h 2067339"/>
              <a:gd name="connsiteX13" fmla="*/ 1126435 w 3140766"/>
              <a:gd name="connsiteY13" fmla="*/ 331304 h 2067339"/>
              <a:gd name="connsiteX14" fmla="*/ 1232452 w 3140766"/>
              <a:gd name="connsiteY14" fmla="*/ 384313 h 2067339"/>
              <a:gd name="connsiteX15" fmla="*/ 1285461 w 3140766"/>
              <a:gd name="connsiteY15" fmla="*/ 410817 h 2067339"/>
              <a:gd name="connsiteX16" fmla="*/ 1351722 w 3140766"/>
              <a:gd name="connsiteY16" fmla="*/ 463826 h 2067339"/>
              <a:gd name="connsiteX17" fmla="*/ 1431235 w 3140766"/>
              <a:gd name="connsiteY17" fmla="*/ 516834 h 2067339"/>
              <a:gd name="connsiteX18" fmla="*/ 1497496 w 3140766"/>
              <a:gd name="connsiteY18" fmla="*/ 569843 h 2067339"/>
              <a:gd name="connsiteX19" fmla="*/ 1563757 w 3140766"/>
              <a:gd name="connsiteY19" fmla="*/ 636104 h 2067339"/>
              <a:gd name="connsiteX20" fmla="*/ 1590261 w 3140766"/>
              <a:gd name="connsiteY20" fmla="*/ 675861 h 2067339"/>
              <a:gd name="connsiteX21" fmla="*/ 1683026 w 3140766"/>
              <a:gd name="connsiteY21" fmla="*/ 742121 h 2067339"/>
              <a:gd name="connsiteX22" fmla="*/ 1762539 w 3140766"/>
              <a:gd name="connsiteY22" fmla="*/ 808382 h 2067339"/>
              <a:gd name="connsiteX23" fmla="*/ 1815548 w 3140766"/>
              <a:gd name="connsiteY23" fmla="*/ 834887 h 2067339"/>
              <a:gd name="connsiteX24" fmla="*/ 1908313 w 3140766"/>
              <a:gd name="connsiteY24" fmla="*/ 887895 h 2067339"/>
              <a:gd name="connsiteX25" fmla="*/ 2027583 w 3140766"/>
              <a:gd name="connsiteY25" fmla="*/ 954156 h 2067339"/>
              <a:gd name="connsiteX26" fmla="*/ 2107096 w 3140766"/>
              <a:gd name="connsiteY26" fmla="*/ 1007165 h 2067339"/>
              <a:gd name="connsiteX27" fmla="*/ 2146852 w 3140766"/>
              <a:gd name="connsiteY27" fmla="*/ 1033669 h 2067339"/>
              <a:gd name="connsiteX28" fmla="*/ 2173357 w 3140766"/>
              <a:gd name="connsiteY28" fmla="*/ 1060174 h 2067339"/>
              <a:gd name="connsiteX29" fmla="*/ 2266122 w 3140766"/>
              <a:gd name="connsiteY29" fmla="*/ 1126434 h 2067339"/>
              <a:gd name="connsiteX30" fmla="*/ 2411896 w 3140766"/>
              <a:gd name="connsiteY30" fmla="*/ 1219200 h 2067339"/>
              <a:gd name="connsiteX31" fmla="*/ 2478157 w 3140766"/>
              <a:gd name="connsiteY31" fmla="*/ 1298713 h 2067339"/>
              <a:gd name="connsiteX32" fmla="*/ 2531166 w 3140766"/>
              <a:gd name="connsiteY32" fmla="*/ 1391478 h 2067339"/>
              <a:gd name="connsiteX33" fmla="*/ 2637183 w 3140766"/>
              <a:gd name="connsiteY33" fmla="*/ 1470991 h 2067339"/>
              <a:gd name="connsiteX34" fmla="*/ 2716696 w 3140766"/>
              <a:gd name="connsiteY34" fmla="*/ 1537252 h 2067339"/>
              <a:gd name="connsiteX35" fmla="*/ 2756452 w 3140766"/>
              <a:gd name="connsiteY35" fmla="*/ 1563756 h 2067339"/>
              <a:gd name="connsiteX36" fmla="*/ 2809461 w 3140766"/>
              <a:gd name="connsiteY36" fmla="*/ 1643269 h 2067339"/>
              <a:gd name="connsiteX37" fmla="*/ 2835966 w 3140766"/>
              <a:gd name="connsiteY37" fmla="*/ 1669774 h 2067339"/>
              <a:gd name="connsiteX38" fmla="*/ 2902226 w 3140766"/>
              <a:gd name="connsiteY38" fmla="*/ 1749287 h 2067339"/>
              <a:gd name="connsiteX39" fmla="*/ 2955235 w 3140766"/>
              <a:gd name="connsiteY39" fmla="*/ 1775791 h 2067339"/>
              <a:gd name="connsiteX40" fmla="*/ 2994992 w 3140766"/>
              <a:gd name="connsiteY40" fmla="*/ 1802295 h 2067339"/>
              <a:gd name="connsiteX41" fmla="*/ 3008244 w 3140766"/>
              <a:gd name="connsiteY41" fmla="*/ 1842052 h 2067339"/>
              <a:gd name="connsiteX42" fmla="*/ 3074505 w 3140766"/>
              <a:gd name="connsiteY42" fmla="*/ 1908313 h 2067339"/>
              <a:gd name="connsiteX43" fmla="*/ 3087757 w 3140766"/>
              <a:gd name="connsiteY43" fmla="*/ 1948069 h 2067339"/>
              <a:gd name="connsiteX44" fmla="*/ 3140766 w 3140766"/>
              <a:gd name="connsiteY44" fmla="*/ 2001078 h 2067339"/>
              <a:gd name="connsiteX45" fmla="*/ 2769705 w 3140766"/>
              <a:gd name="connsiteY45" fmla="*/ 2001078 h 2067339"/>
              <a:gd name="connsiteX46" fmla="*/ 2650435 w 3140766"/>
              <a:gd name="connsiteY46" fmla="*/ 1987826 h 2067339"/>
              <a:gd name="connsiteX47" fmla="*/ 2517913 w 3140766"/>
              <a:gd name="connsiteY47" fmla="*/ 2001078 h 2067339"/>
              <a:gd name="connsiteX48" fmla="*/ 2478157 w 3140766"/>
              <a:gd name="connsiteY48" fmla="*/ 2027582 h 2067339"/>
              <a:gd name="connsiteX49" fmla="*/ 2438400 w 3140766"/>
              <a:gd name="connsiteY49" fmla="*/ 2040834 h 2067339"/>
              <a:gd name="connsiteX50" fmla="*/ 2385392 w 3140766"/>
              <a:gd name="connsiteY50" fmla="*/ 2067339 h 2067339"/>
              <a:gd name="connsiteX51" fmla="*/ 2107096 w 3140766"/>
              <a:gd name="connsiteY51" fmla="*/ 2054087 h 2067339"/>
              <a:gd name="connsiteX52" fmla="*/ 2027583 w 3140766"/>
              <a:gd name="connsiteY52" fmla="*/ 2040834 h 2067339"/>
              <a:gd name="connsiteX53" fmla="*/ 1974574 w 3140766"/>
              <a:gd name="connsiteY53" fmla="*/ 2014330 h 2067339"/>
              <a:gd name="connsiteX54" fmla="*/ 1722783 w 3140766"/>
              <a:gd name="connsiteY54" fmla="*/ 2027582 h 2067339"/>
              <a:gd name="connsiteX55" fmla="*/ 1683026 w 3140766"/>
              <a:gd name="connsiteY55" fmla="*/ 2040834 h 2067339"/>
              <a:gd name="connsiteX56" fmla="*/ 1099931 w 3140766"/>
              <a:gd name="connsiteY56" fmla="*/ 2027582 h 2067339"/>
              <a:gd name="connsiteX57" fmla="*/ 1046922 w 3140766"/>
              <a:gd name="connsiteY57" fmla="*/ 1895061 h 2067339"/>
              <a:gd name="connsiteX58" fmla="*/ 1033670 w 3140766"/>
              <a:gd name="connsiteY58" fmla="*/ 1855304 h 2067339"/>
              <a:gd name="connsiteX59" fmla="*/ 954157 w 3140766"/>
              <a:gd name="connsiteY59" fmla="*/ 1775791 h 2067339"/>
              <a:gd name="connsiteX60" fmla="*/ 927652 w 3140766"/>
              <a:gd name="connsiteY60" fmla="*/ 1736034 h 2067339"/>
              <a:gd name="connsiteX61" fmla="*/ 874644 w 3140766"/>
              <a:gd name="connsiteY61" fmla="*/ 1656521 h 2067339"/>
              <a:gd name="connsiteX62" fmla="*/ 848139 w 3140766"/>
              <a:gd name="connsiteY62" fmla="*/ 1603513 h 2067339"/>
              <a:gd name="connsiteX63" fmla="*/ 795131 w 3140766"/>
              <a:gd name="connsiteY63" fmla="*/ 1524000 h 2067339"/>
              <a:gd name="connsiteX64" fmla="*/ 768626 w 3140766"/>
              <a:gd name="connsiteY64" fmla="*/ 1484243 h 2067339"/>
              <a:gd name="connsiteX65" fmla="*/ 728870 w 3140766"/>
              <a:gd name="connsiteY65" fmla="*/ 1391478 h 2067339"/>
              <a:gd name="connsiteX66" fmla="*/ 689113 w 3140766"/>
              <a:gd name="connsiteY66" fmla="*/ 1364974 h 2067339"/>
              <a:gd name="connsiteX67" fmla="*/ 583096 w 3140766"/>
              <a:gd name="connsiteY67" fmla="*/ 1245704 h 2067339"/>
              <a:gd name="connsiteX68" fmla="*/ 503583 w 3140766"/>
              <a:gd name="connsiteY68" fmla="*/ 1192695 h 2067339"/>
              <a:gd name="connsiteX69" fmla="*/ 463826 w 3140766"/>
              <a:gd name="connsiteY69" fmla="*/ 1179443 h 2067339"/>
              <a:gd name="connsiteX70" fmla="*/ 410818 w 3140766"/>
              <a:gd name="connsiteY70" fmla="*/ 1113182 h 2067339"/>
              <a:gd name="connsiteX71" fmla="*/ 318052 w 3140766"/>
              <a:gd name="connsiteY71" fmla="*/ 1007165 h 2067339"/>
              <a:gd name="connsiteX72" fmla="*/ 278296 w 3140766"/>
              <a:gd name="connsiteY72" fmla="*/ 980661 h 2067339"/>
              <a:gd name="connsiteX73" fmla="*/ 198783 w 3140766"/>
              <a:gd name="connsiteY73" fmla="*/ 954156 h 2067339"/>
              <a:gd name="connsiteX74" fmla="*/ 132522 w 3140766"/>
              <a:gd name="connsiteY74" fmla="*/ 887895 h 2067339"/>
              <a:gd name="connsiteX75" fmla="*/ 92766 w 3140766"/>
              <a:gd name="connsiteY75" fmla="*/ 848139 h 2067339"/>
              <a:gd name="connsiteX76" fmla="*/ 53009 w 3140766"/>
              <a:gd name="connsiteY76" fmla="*/ 728869 h 2067339"/>
              <a:gd name="connsiteX77" fmla="*/ 39757 w 3140766"/>
              <a:gd name="connsiteY77" fmla="*/ 689113 h 2067339"/>
              <a:gd name="connsiteX78" fmla="*/ 13252 w 3140766"/>
              <a:gd name="connsiteY78" fmla="*/ 424069 h 2067339"/>
              <a:gd name="connsiteX79" fmla="*/ 0 w 3140766"/>
              <a:gd name="connsiteY79" fmla="*/ 371061 h 2067339"/>
              <a:gd name="connsiteX80" fmla="*/ 13252 w 3140766"/>
              <a:gd name="connsiteY80" fmla="*/ 66261 h 2067339"/>
              <a:gd name="connsiteX81" fmla="*/ 53009 w 3140766"/>
              <a:gd name="connsiteY81" fmla="*/ 53008 h 2067339"/>
              <a:gd name="connsiteX82" fmla="*/ 106018 w 3140766"/>
              <a:gd name="connsiteY82" fmla="*/ 13252 h 2067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140766" h="2067339">
                <a:moveTo>
                  <a:pt x="39757" y="0"/>
                </a:moveTo>
                <a:cubicBezTo>
                  <a:pt x="83956" y="4420"/>
                  <a:pt x="172881" y="6852"/>
                  <a:pt x="225287" y="26504"/>
                </a:cubicBezTo>
                <a:cubicBezTo>
                  <a:pt x="243784" y="33440"/>
                  <a:pt x="259799" y="46071"/>
                  <a:pt x="278296" y="53008"/>
                </a:cubicBezTo>
                <a:cubicBezTo>
                  <a:pt x="295350" y="59403"/>
                  <a:pt x="313496" y="62445"/>
                  <a:pt x="331305" y="66261"/>
                </a:cubicBezTo>
                <a:cubicBezTo>
                  <a:pt x="375353" y="75700"/>
                  <a:pt x="419125" y="87178"/>
                  <a:pt x="463826" y="92765"/>
                </a:cubicBezTo>
                <a:lnTo>
                  <a:pt x="569844" y="106017"/>
                </a:lnTo>
                <a:cubicBezTo>
                  <a:pt x="609571" y="110691"/>
                  <a:pt x="649514" y="113612"/>
                  <a:pt x="689113" y="119269"/>
                </a:cubicBezTo>
                <a:cubicBezTo>
                  <a:pt x="745084" y="127265"/>
                  <a:pt x="756284" y="134196"/>
                  <a:pt x="808383" y="145774"/>
                </a:cubicBezTo>
                <a:cubicBezTo>
                  <a:pt x="830371" y="150660"/>
                  <a:pt x="852792" y="153563"/>
                  <a:pt x="874644" y="159026"/>
                </a:cubicBezTo>
                <a:cubicBezTo>
                  <a:pt x="913641" y="168775"/>
                  <a:pt x="929484" y="179820"/>
                  <a:pt x="967409" y="198782"/>
                </a:cubicBezTo>
                <a:cubicBezTo>
                  <a:pt x="980661" y="212034"/>
                  <a:pt x="992768" y="226541"/>
                  <a:pt x="1007166" y="238539"/>
                </a:cubicBezTo>
                <a:cubicBezTo>
                  <a:pt x="1019401" y="248735"/>
                  <a:pt x="1036726" y="252808"/>
                  <a:pt x="1046922" y="265043"/>
                </a:cubicBezTo>
                <a:cubicBezTo>
                  <a:pt x="1059569" y="280219"/>
                  <a:pt x="1058250" y="305405"/>
                  <a:pt x="1073426" y="318052"/>
                </a:cubicBezTo>
                <a:cubicBezTo>
                  <a:pt x="1087418" y="329712"/>
                  <a:pt x="1109623" y="324299"/>
                  <a:pt x="1126435" y="331304"/>
                </a:cubicBezTo>
                <a:cubicBezTo>
                  <a:pt x="1162906" y="346500"/>
                  <a:pt x="1197113" y="366643"/>
                  <a:pt x="1232452" y="384313"/>
                </a:cubicBezTo>
                <a:cubicBezTo>
                  <a:pt x="1250122" y="393148"/>
                  <a:pt x="1270035" y="398476"/>
                  <a:pt x="1285461" y="410817"/>
                </a:cubicBezTo>
                <a:cubicBezTo>
                  <a:pt x="1307548" y="428487"/>
                  <a:pt x="1328847" y="447189"/>
                  <a:pt x="1351722" y="463826"/>
                </a:cubicBezTo>
                <a:cubicBezTo>
                  <a:pt x="1377484" y="482562"/>
                  <a:pt x="1408711" y="494309"/>
                  <a:pt x="1431235" y="516834"/>
                </a:cubicBezTo>
                <a:cubicBezTo>
                  <a:pt x="1534553" y="620156"/>
                  <a:pt x="1363781" y="452843"/>
                  <a:pt x="1497496" y="569843"/>
                </a:cubicBezTo>
                <a:cubicBezTo>
                  <a:pt x="1521003" y="590412"/>
                  <a:pt x="1546431" y="610114"/>
                  <a:pt x="1563757" y="636104"/>
                </a:cubicBezTo>
                <a:cubicBezTo>
                  <a:pt x="1572592" y="649356"/>
                  <a:pt x="1578999" y="664599"/>
                  <a:pt x="1590261" y="675861"/>
                </a:cubicBezTo>
                <a:cubicBezTo>
                  <a:pt x="1627565" y="713165"/>
                  <a:pt x="1645406" y="712025"/>
                  <a:pt x="1683026" y="742121"/>
                </a:cubicBezTo>
                <a:cubicBezTo>
                  <a:pt x="1747831" y="793965"/>
                  <a:pt x="1659440" y="743945"/>
                  <a:pt x="1762539" y="808382"/>
                </a:cubicBezTo>
                <a:cubicBezTo>
                  <a:pt x="1779291" y="818852"/>
                  <a:pt x="1798795" y="824417"/>
                  <a:pt x="1815548" y="834887"/>
                </a:cubicBezTo>
                <a:cubicBezTo>
                  <a:pt x="1907237" y="892193"/>
                  <a:pt x="1830208" y="861860"/>
                  <a:pt x="1908313" y="887895"/>
                </a:cubicBezTo>
                <a:cubicBezTo>
                  <a:pt x="1999449" y="948653"/>
                  <a:pt x="1957606" y="930831"/>
                  <a:pt x="2027583" y="954156"/>
                </a:cubicBezTo>
                <a:lnTo>
                  <a:pt x="2107096" y="1007165"/>
                </a:lnTo>
                <a:cubicBezTo>
                  <a:pt x="2120348" y="1016000"/>
                  <a:pt x="2135590" y="1022407"/>
                  <a:pt x="2146852" y="1033669"/>
                </a:cubicBezTo>
                <a:cubicBezTo>
                  <a:pt x="2155687" y="1042504"/>
                  <a:pt x="2163758" y="1052175"/>
                  <a:pt x="2173357" y="1060174"/>
                </a:cubicBezTo>
                <a:cubicBezTo>
                  <a:pt x="2233511" y="1110302"/>
                  <a:pt x="2212024" y="1087090"/>
                  <a:pt x="2266122" y="1126434"/>
                </a:cubicBezTo>
                <a:cubicBezTo>
                  <a:pt x="2390076" y="1216583"/>
                  <a:pt x="2328094" y="1191265"/>
                  <a:pt x="2411896" y="1219200"/>
                </a:cubicBezTo>
                <a:cubicBezTo>
                  <a:pt x="2448441" y="1255745"/>
                  <a:pt x="2453557" y="1255663"/>
                  <a:pt x="2478157" y="1298713"/>
                </a:cubicBezTo>
                <a:cubicBezTo>
                  <a:pt x="2501726" y="1339958"/>
                  <a:pt x="2501812" y="1356254"/>
                  <a:pt x="2531166" y="1391478"/>
                </a:cubicBezTo>
                <a:cubicBezTo>
                  <a:pt x="2574884" y="1443940"/>
                  <a:pt x="2574438" y="1429161"/>
                  <a:pt x="2637183" y="1470991"/>
                </a:cubicBezTo>
                <a:cubicBezTo>
                  <a:pt x="2772509" y="1561208"/>
                  <a:pt x="2633663" y="1470824"/>
                  <a:pt x="2716696" y="1537252"/>
                </a:cubicBezTo>
                <a:cubicBezTo>
                  <a:pt x="2729133" y="1547202"/>
                  <a:pt x="2743200" y="1554921"/>
                  <a:pt x="2756452" y="1563756"/>
                </a:cubicBezTo>
                <a:cubicBezTo>
                  <a:pt x="2774122" y="1590260"/>
                  <a:pt x="2786937" y="1620745"/>
                  <a:pt x="2809461" y="1643269"/>
                </a:cubicBezTo>
                <a:cubicBezTo>
                  <a:pt x="2818296" y="1652104"/>
                  <a:pt x="2828161" y="1660017"/>
                  <a:pt x="2835966" y="1669774"/>
                </a:cubicBezTo>
                <a:cubicBezTo>
                  <a:pt x="2866961" y="1708517"/>
                  <a:pt x="2858157" y="1717809"/>
                  <a:pt x="2902226" y="1749287"/>
                </a:cubicBezTo>
                <a:cubicBezTo>
                  <a:pt x="2918301" y="1760770"/>
                  <a:pt x="2938083" y="1765990"/>
                  <a:pt x="2955235" y="1775791"/>
                </a:cubicBezTo>
                <a:cubicBezTo>
                  <a:pt x="2969064" y="1783693"/>
                  <a:pt x="2981740" y="1793460"/>
                  <a:pt x="2994992" y="1802295"/>
                </a:cubicBezTo>
                <a:cubicBezTo>
                  <a:pt x="2999409" y="1815547"/>
                  <a:pt x="2999863" y="1830877"/>
                  <a:pt x="3008244" y="1842052"/>
                </a:cubicBezTo>
                <a:cubicBezTo>
                  <a:pt x="3026985" y="1867041"/>
                  <a:pt x="3074505" y="1908313"/>
                  <a:pt x="3074505" y="1908313"/>
                </a:cubicBezTo>
                <a:cubicBezTo>
                  <a:pt x="3078922" y="1921565"/>
                  <a:pt x="3079638" y="1936702"/>
                  <a:pt x="3087757" y="1948069"/>
                </a:cubicBezTo>
                <a:cubicBezTo>
                  <a:pt x="3102281" y="1968403"/>
                  <a:pt x="3140766" y="2001078"/>
                  <a:pt x="3140766" y="2001078"/>
                </a:cubicBezTo>
                <a:cubicBezTo>
                  <a:pt x="2998252" y="2048581"/>
                  <a:pt x="3098394" y="2020412"/>
                  <a:pt x="2769705" y="2001078"/>
                </a:cubicBezTo>
                <a:cubicBezTo>
                  <a:pt x="2729773" y="1998729"/>
                  <a:pt x="2690192" y="1992243"/>
                  <a:pt x="2650435" y="1987826"/>
                </a:cubicBezTo>
                <a:cubicBezTo>
                  <a:pt x="2606261" y="1992243"/>
                  <a:pt x="2561170" y="1991096"/>
                  <a:pt x="2517913" y="2001078"/>
                </a:cubicBezTo>
                <a:cubicBezTo>
                  <a:pt x="2502394" y="2004659"/>
                  <a:pt x="2492403" y="2020459"/>
                  <a:pt x="2478157" y="2027582"/>
                </a:cubicBezTo>
                <a:cubicBezTo>
                  <a:pt x="2465663" y="2033829"/>
                  <a:pt x="2451240" y="2035331"/>
                  <a:pt x="2438400" y="2040834"/>
                </a:cubicBezTo>
                <a:cubicBezTo>
                  <a:pt x="2420242" y="2048616"/>
                  <a:pt x="2403061" y="2058504"/>
                  <a:pt x="2385392" y="2067339"/>
                </a:cubicBezTo>
                <a:cubicBezTo>
                  <a:pt x="2292627" y="2062922"/>
                  <a:pt x="2199713" y="2060948"/>
                  <a:pt x="2107096" y="2054087"/>
                </a:cubicBezTo>
                <a:cubicBezTo>
                  <a:pt x="2080299" y="2052102"/>
                  <a:pt x="2053320" y="2048555"/>
                  <a:pt x="2027583" y="2040834"/>
                </a:cubicBezTo>
                <a:cubicBezTo>
                  <a:pt x="2008661" y="2035157"/>
                  <a:pt x="1992244" y="2023165"/>
                  <a:pt x="1974574" y="2014330"/>
                </a:cubicBezTo>
                <a:cubicBezTo>
                  <a:pt x="1890644" y="2018747"/>
                  <a:pt x="1806484" y="2019973"/>
                  <a:pt x="1722783" y="2027582"/>
                </a:cubicBezTo>
                <a:cubicBezTo>
                  <a:pt x="1708871" y="2028847"/>
                  <a:pt x="1696995" y="2040834"/>
                  <a:pt x="1683026" y="2040834"/>
                </a:cubicBezTo>
                <a:cubicBezTo>
                  <a:pt x="1488611" y="2040834"/>
                  <a:pt x="1294296" y="2031999"/>
                  <a:pt x="1099931" y="2027582"/>
                </a:cubicBezTo>
                <a:cubicBezTo>
                  <a:pt x="1039596" y="1846582"/>
                  <a:pt x="1105424" y="2031567"/>
                  <a:pt x="1046922" y="1895061"/>
                </a:cubicBezTo>
                <a:cubicBezTo>
                  <a:pt x="1041419" y="1882221"/>
                  <a:pt x="1042246" y="1866331"/>
                  <a:pt x="1033670" y="1855304"/>
                </a:cubicBezTo>
                <a:cubicBezTo>
                  <a:pt x="1010658" y="1825717"/>
                  <a:pt x="974949" y="1806978"/>
                  <a:pt x="954157" y="1775791"/>
                </a:cubicBezTo>
                <a:lnTo>
                  <a:pt x="927652" y="1736034"/>
                </a:lnTo>
                <a:cubicBezTo>
                  <a:pt x="899226" y="1650755"/>
                  <a:pt x="936685" y="1743378"/>
                  <a:pt x="874644" y="1656521"/>
                </a:cubicBezTo>
                <a:cubicBezTo>
                  <a:pt x="863162" y="1640446"/>
                  <a:pt x="858303" y="1620453"/>
                  <a:pt x="848139" y="1603513"/>
                </a:cubicBezTo>
                <a:cubicBezTo>
                  <a:pt x="831750" y="1576198"/>
                  <a:pt x="812800" y="1550504"/>
                  <a:pt x="795131" y="1524000"/>
                </a:cubicBezTo>
                <a:lnTo>
                  <a:pt x="768626" y="1484243"/>
                </a:lnTo>
                <a:cubicBezTo>
                  <a:pt x="758488" y="1443691"/>
                  <a:pt x="759376" y="1421983"/>
                  <a:pt x="728870" y="1391478"/>
                </a:cubicBezTo>
                <a:cubicBezTo>
                  <a:pt x="717608" y="1380216"/>
                  <a:pt x="702365" y="1373809"/>
                  <a:pt x="689113" y="1364974"/>
                </a:cubicBezTo>
                <a:cubicBezTo>
                  <a:pt x="657246" y="1317172"/>
                  <a:pt x="637563" y="1282016"/>
                  <a:pt x="583096" y="1245704"/>
                </a:cubicBezTo>
                <a:cubicBezTo>
                  <a:pt x="556592" y="1228034"/>
                  <a:pt x="533803" y="1202768"/>
                  <a:pt x="503583" y="1192695"/>
                </a:cubicBezTo>
                <a:lnTo>
                  <a:pt x="463826" y="1179443"/>
                </a:lnTo>
                <a:cubicBezTo>
                  <a:pt x="382259" y="1057093"/>
                  <a:pt x="486343" y="1207587"/>
                  <a:pt x="410818" y="1113182"/>
                </a:cubicBezTo>
                <a:cubicBezTo>
                  <a:pt x="370793" y="1063151"/>
                  <a:pt x="388109" y="1053870"/>
                  <a:pt x="318052" y="1007165"/>
                </a:cubicBezTo>
                <a:cubicBezTo>
                  <a:pt x="304800" y="998330"/>
                  <a:pt x="292850" y="987130"/>
                  <a:pt x="278296" y="980661"/>
                </a:cubicBezTo>
                <a:cubicBezTo>
                  <a:pt x="252766" y="969314"/>
                  <a:pt x="198783" y="954156"/>
                  <a:pt x="198783" y="954156"/>
                </a:cubicBezTo>
                <a:lnTo>
                  <a:pt x="132522" y="887895"/>
                </a:lnTo>
                <a:lnTo>
                  <a:pt x="92766" y="848139"/>
                </a:lnTo>
                <a:lnTo>
                  <a:pt x="53009" y="728869"/>
                </a:lnTo>
                <a:lnTo>
                  <a:pt x="39757" y="689113"/>
                </a:lnTo>
                <a:cubicBezTo>
                  <a:pt x="35513" y="642428"/>
                  <a:pt x="21539" y="477935"/>
                  <a:pt x="13252" y="424069"/>
                </a:cubicBezTo>
                <a:cubicBezTo>
                  <a:pt x="10482" y="406068"/>
                  <a:pt x="4417" y="388730"/>
                  <a:pt x="0" y="371061"/>
                </a:cubicBezTo>
                <a:cubicBezTo>
                  <a:pt x="4417" y="269461"/>
                  <a:pt x="-3467" y="166573"/>
                  <a:pt x="13252" y="66261"/>
                </a:cubicBezTo>
                <a:cubicBezTo>
                  <a:pt x="15549" y="52482"/>
                  <a:pt x="41386" y="60757"/>
                  <a:pt x="53009" y="53008"/>
                </a:cubicBezTo>
                <a:cubicBezTo>
                  <a:pt x="117329" y="10129"/>
                  <a:pt x="68971" y="13252"/>
                  <a:pt x="106018" y="13252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ular Callout 14"/>
          <p:cNvSpPr/>
          <p:nvPr/>
        </p:nvSpPr>
        <p:spPr>
          <a:xfrm>
            <a:off x="2135764" y="260648"/>
            <a:ext cx="2406554" cy="1944216"/>
          </a:xfrm>
          <a:prstGeom prst="wedgeRectCallou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Kao što vidite mi ovdje nemamo čistu vodu za neke i nepitku ali se snalazimo… To nije u redu jer bi svako dijete moralo imati pitku vodu.</a:t>
            </a:r>
            <a:endParaRPr lang="hr-HR" dirty="0"/>
          </a:p>
        </p:txBody>
      </p:sp>
      <p:sp>
        <p:nvSpPr>
          <p:cNvPr id="16" name="Rectangle 15"/>
          <p:cNvSpPr/>
          <p:nvPr/>
        </p:nvSpPr>
        <p:spPr>
          <a:xfrm>
            <a:off x="5868144" y="1052736"/>
            <a:ext cx="2736304" cy="36724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Svako dijete bi trebalo imati pravo na pitku vodu ali puno djece u svijetu nema pravo il nema mogućnosti na pitku vodu.</a:t>
            </a:r>
            <a:endParaRPr lang="hr-HR" dirty="0"/>
          </a:p>
        </p:txBody>
      </p:sp>
      <p:grpSp>
        <p:nvGrpSpPr>
          <p:cNvPr id="18" name="Group 17"/>
          <p:cNvGrpSpPr/>
          <p:nvPr/>
        </p:nvGrpSpPr>
        <p:grpSpPr>
          <a:xfrm>
            <a:off x="9324528" y="2520954"/>
            <a:ext cx="1900893" cy="2780254"/>
            <a:chOff x="9324528" y="2520954"/>
            <a:chExt cx="1900893" cy="2780254"/>
          </a:xfrm>
        </p:grpSpPr>
        <p:grpSp>
          <p:nvGrpSpPr>
            <p:cNvPr id="3" name="Group 2"/>
            <p:cNvGrpSpPr/>
            <p:nvPr/>
          </p:nvGrpSpPr>
          <p:grpSpPr>
            <a:xfrm>
              <a:off x="9324528" y="2520954"/>
              <a:ext cx="1900893" cy="2780254"/>
              <a:chOff x="9324528" y="2520954"/>
              <a:chExt cx="1900893" cy="278025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9324528" y="2520954"/>
                <a:ext cx="1568424" cy="2780254"/>
                <a:chOff x="2379440" y="2637215"/>
                <a:chExt cx="1568424" cy="2780254"/>
              </a:xfrm>
            </p:grpSpPr>
            <p:sp>
              <p:nvSpPr>
                <p:cNvPr id="7" name="Freeform 6"/>
                <p:cNvSpPr/>
                <p:nvPr/>
              </p:nvSpPr>
              <p:spPr>
                <a:xfrm>
                  <a:off x="2864498" y="2637215"/>
                  <a:ext cx="576943" cy="250372"/>
                </a:xfrm>
                <a:custGeom>
                  <a:avLst/>
                  <a:gdLst>
                    <a:gd name="connsiteX0" fmla="*/ 87086 w 576943"/>
                    <a:gd name="connsiteY0" fmla="*/ 43543 h 250372"/>
                    <a:gd name="connsiteX1" fmla="*/ 76200 w 576943"/>
                    <a:gd name="connsiteY1" fmla="*/ 97972 h 250372"/>
                    <a:gd name="connsiteX2" fmla="*/ 32657 w 576943"/>
                    <a:gd name="connsiteY2" fmla="*/ 163286 h 250372"/>
                    <a:gd name="connsiteX3" fmla="*/ 0 w 576943"/>
                    <a:gd name="connsiteY3" fmla="*/ 239486 h 250372"/>
                    <a:gd name="connsiteX4" fmla="*/ 511629 w 576943"/>
                    <a:gd name="connsiteY4" fmla="*/ 250372 h 250372"/>
                    <a:gd name="connsiteX5" fmla="*/ 576943 w 576943"/>
                    <a:gd name="connsiteY5" fmla="*/ 195943 h 250372"/>
                    <a:gd name="connsiteX6" fmla="*/ 544286 w 576943"/>
                    <a:gd name="connsiteY6" fmla="*/ 119743 h 250372"/>
                    <a:gd name="connsiteX7" fmla="*/ 478972 w 576943"/>
                    <a:gd name="connsiteY7" fmla="*/ 97972 h 250372"/>
                    <a:gd name="connsiteX8" fmla="*/ 424543 w 576943"/>
                    <a:gd name="connsiteY8" fmla="*/ 10886 h 250372"/>
                    <a:gd name="connsiteX9" fmla="*/ 326572 w 576943"/>
                    <a:gd name="connsiteY9" fmla="*/ 0 h 250372"/>
                    <a:gd name="connsiteX10" fmla="*/ 250372 w 576943"/>
                    <a:gd name="connsiteY10" fmla="*/ 10886 h 250372"/>
                    <a:gd name="connsiteX11" fmla="*/ 163286 w 576943"/>
                    <a:gd name="connsiteY11" fmla="*/ 21772 h 250372"/>
                    <a:gd name="connsiteX12" fmla="*/ 119743 w 576943"/>
                    <a:gd name="connsiteY12" fmla="*/ 43543 h 250372"/>
                    <a:gd name="connsiteX13" fmla="*/ 76200 w 576943"/>
                    <a:gd name="connsiteY13" fmla="*/ 97972 h 250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76943" h="250372">
                      <a:moveTo>
                        <a:pt x="87086" y="43543"/>
                      </a:moveTo>
                      <a:cubicBezTo>
                        <a:pt x="83457" y="61686"/>
                        <a:pt x="83856" y="81128"/>
                        <a:pt x="76200" y="97972"/>
                      </a:cubicBezTo>
                      <a:cubicBezTo>
                        <a:pt x="65372" y="121793"/>
                        <a:pt x="44359" y="139882"/>
                        <a:pt x="32657" y="163286"/>
                      </a:cubicBezTo>
                      <a:cubicBezTo>
                        <a:pt x="5755" y="217092"/>
                        <a:pt x="16018" y="191434"/>
                        <a:pt x="0" y="239486"/>
                      </a:cubicBezTo>
                      <a:cubicBezTo>
                        <a:pt x="170543" y="243115"/>
                        <a:pt x="341047" y="250372"/>
                        <a:pt x="511629" y="250372"/>
                      </a:cubicBezTo>
                      <a:cubicBezTo>
                        <a:pt x="577272" y="250372"/>
                        <a:pt x="564363" y="246260"/>
                        <a:pt x="576943" y="195943"/>
                      </a:cubicBezTo>
                      <a:cubicBezTo>
                        <a:pt x="571799" y="175369"/>
                        <a:pt x="566560" y="133664"/>
                        <a:pt x="544286" y="119743"/>
                      </a:cubicBezTo>
                      <a:cubicBezTo>
                        <a:pt x="524825" y="107580"/>
                        <a:pt x="478972" y="97972"/>
                        <a:pt x="478972" y="97972"/>
                      </a:cubicBezTo>
                      <a:cubicBezTo>
                        <a:pt x="466817" y="61509"/>
                        <a:pt x="468454" y="21864"/>
                        <a:pt x="424543" y="10886"/>
                      </a:cubicBezTo>
                      <a:cubicBezTo>
                        <a:pt x="392666" y="2917"/>
                        <a:pt x="359229" y="3629"/>
                        <a:pt x="326572" y="0"/>
                      </a:cubicBezTo>
                      <a:lnTo>
                        <a:pt x="250372" y="10886"/>
                      </a:lnTo>
                      <a:cubicBezTo>
                        <a:pt x="221374" y="14752"/>
                        <a:pt x="191667" y="14677"/>
                        <a:pt x="163286" y="21772"/>
                      </a:cubicBezTo>
                      <a:cubicBezTo>
                        <a:pt x="147543" y="25708"/>
                        <a:pt x="134257" y="36286"/>
                        <a:pt x="119743" y="43543"/>
                      </a:cubicBezTo>
                      <a:cubicBezTo>
                        <a:pt x="73634" y="89652"/>
                        <a:pt x="76200" y="66560"/>
                        <a:pt x="76200" y="97972"/>
                      </a:cubicBezTo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8" name="Group 7"/>
                <p:cNvGrpSpPr/>
                <p:nvPr/>
              </p:nvGrpSpPr>
              <p:grpSpPr>
                <a:xfrm>
                  <a:off x="2379440" y="2827716"/>
                  <a:ext cx="1568424" cy="2589753"/>
                  <a:chOff x="821971" y="2636912"/>
                  <a:chExt cx="1568424" cy="2589753"/>
                </a:xfrm>
              </p:grpSpPr>
              <p:sp>
                <p:nvSpPr>
                  <p:cNvPr id="9" name="Smiley Face 8"/>
                  <p:cNvSpPr/>
                  <p:nvPr/>
                </p:nvSpPr>
                <p:spPr>
                  <a:xfrm>
                    <a:off x="1187624" y="2636912"/>
                    <a:ext cx="792088" cy="792088"/>
                  </a:xfrm>
                  <a:prstGeom prst="smileyFac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10" name="Rectangle 9"/>
                  <p:cNvSpPr/>
                  <p:nvPr/>
                </p:nvSpPr>
                <p:spPr>
                  <a:xfrm>
                    <a:off x="1861457" y="3714497"/>
                    <a:ext cx="528938" cy="72008"/>
                  </a:xfrm>
                  <a:prstGeom prst="rect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11" name="Rectangle 10"/>
                  <p:cNvSpPr/>
                  <p:nvPr/>
                </p:nvSpPr>
                <p:spPr>
                  <a:xfrm>
                    <a:off x="1350909" y="3426465"/>
                    <a:ext cx="576943" cy="1008112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12" name="Rectangle 11"/>
                  <p:cNvSpPr/>
                  <p:nvPr/>
                </p:nvSpPr>
                <p:spPr>
                  <a:xfrm>
                    <a:off x="821971" y="3714497"/>
                    <a:ext cx="528938" cy="72008"/>
                  </a:xfrm>
                  <a:prstGeom prst="rect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13" name="Rectangle 12"/>
                  <p:cNvSpPr/>
                  <p:nvPr/>
                </p:nvSpPr>
                <p:spPr>
                  <a:xfrm>
                    <a:off x="1350909" y="4434577"/>
                    <a:ext cx="288471" cy="792088"/>
                  </a:xfrm>
                  <a:prstGeom prst="rect">
                    <a:avLst/>
                  </a:prstGeom>
                  <a:solidFill>
                    <a:schemeClr val="accent5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14" name="Rectangle 13"/>
                  <p:cNvSpPr/>
                  <p:nvPr/>
                </p:nvSpPr>
                <p:spPr>
                  <a:xfrm>
                    <a:off x="1611760" y="4434577"/>
                    <a:ext cx="288471" cy="792088"/>
                  </a:xfrm>
                  <a:prstGeom prst="rect">
                    <a:avLst/>
                  </a:prstGeom>
                  <a:solidFill>
                    <a:schemeClr val="accent5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</p:grpSp>
          <p:sp>
            <p:nvSpPr>
              <p:cNvPr id="2" name="Freeform 1"/>
              <p:cNvSpPr/>
              <p:nvPr/>
            </p:nvSpPr>
            <p:spPr>
              <a:xfrm>
                <a:off x="10667650" y="3549622"/>
                <a:ext cx="557771" cy="622852"/>
              </a:xfrm>
              <a:custGeom>
                <a:avLst/>
                <a:gdLst>
                  <a:gd name="connsiteX0" fmla="*/ 40936 w 557771"/>
                  <a:gd name="connsiteY0" fmla="*/ 53009 h 622852"/>
                  <a:gd name="connsiteX1" fmla="*/ 80692 w 557771"/>
                  <a:gd name="connsiteY1" fmla="*/ 119270 h 622852"/>
                  <a:gd name="connsiteX2" fmla="*/ 120449 w 557771"/>
                  <a:gd name="connsiteY2" fmla="*/ 185530 h 622852"/>
                  <a:gd name="connsiteX3" fmla="*/ 213214 w 557771"/>
                  <a:gd name="connsiteY3" fmla="*/ 212035 h 622852"/>
                  <a:gd name="connsiteX4" fmla="*/ 292727 w 557771"/>
                  <a:gd name="connsiteY4" fmla="*/ 238539 h 622852"/>
                  <a:gd name="connsiteX5" fmla="*/ 332484 w 557771"/>
                  <a:gd name="connsiteY5" fmla="*/ 251791 h 622852"/>
                  <a:gd name="connsiteX6" fmla="*/ 465005 w 557771"/>
                  <a:gd name="connsiteY6" fmla="*/ 238539 h 622852"/>
                  <a:gd name="connsiteX7" fmla="*/ 504762 w 557771"/>
                  <a:gd name="connsiteY7" fmla="*/ 212035 h 622852"/>
                  <a:gd name="connsiteX8" fmla="*/ 557771 w 557771"/>
                  <a:gd name="connsiteY8" fmla="*/ 159026 h 622852"/>
                  <a:gd name="connsiteX9" fmla="*/ 544518 w 557771"/>
                  <a:gd name="connsiteY9" fmla="*/ 53009 h 622852"/>
                  <a:gd name="connsiteX10" fmla="*/ 451753 w 557771"/>
                  <a:gd name="connsiteY10" fmla="*/ 13252 h 622852"/>
                  <a:gd name="connsiteX11" fmla="*/ 226466 w 557771"/>
                  <a:gd name="connsiteY11" fmla="*/ 0 h 622852"/>
                  <a:gd name="connsiteX12" fmla="*/ 120449 w 557771"/>
                  <a:gd name="connsiteY12" fmla="*/ 13252 h 622852"/>
                  <a:gd name="connsiteX13" fmla="*/ 40936 w 557771"/>
                  <a:gd name="connsiteY13" fmla="*/ 106017 h 622852"/>
                  <a:gd name="connsiteX14" fmla="*/ 27684 w 557771"/>
                  <a:gd name="connsiteY14" fmla="*/ 159026 h 622852"/>
                  <a:gd name="connsiteX15" fmla="*/ 1179 w 557771"/>
                  <a:gd name="connsiteY15" fmla="*/ 198783 h 622852"/>
                  <a:gd name="connsiteX16" fmla="*/ 14431 w 557771"/>
                  <a:gd name="connsiteY16" fmla="*/ 450574 h 622852"/>
                  <a:gd name="connsiteX17" fmla="*/ 40936 w 557771"/>
                  <a:gd name="connsiteY17" fmla="*/ 490330 h 622852"/>
                  <a:gd name="connsiteX18" fmla="*/ 80692 w 557771"/>
                  <a:gd name="connsiteY18" fmla="*/ 503583 h 622852"/>
                  <a:gd name="connsiteX19" fmla="*/ 107197 w 557771"/>
                  <a:gd name="connsiteY19" fmla="*/ 543339 h 622852"/>
                  <a:gd name="connsiteX20" fmla="*/ 226466 w 557771"/>
                  <a:gd name="connsiteY20" fmla="*/ 596348 h 622852"/>
                  <a:gd name="connsiteX21" fmla="*/ 319231 w 557771"/>
                  <a:gd name="connsiteY21" fmla="*/ 622852 h 622852"/>
                  <a:gd name="connsiteX22" fmla="*/ 425249 w 557771"/>
                  <a:gd name="connsiteY22" fmla="*/ 609600 h 622852"/>
                  <a:gd name="connsiteX23" fmla="*/ 451753 w 557771"/>
                  <a:gd name="connsiteY23" fmla="*/ 569843 h 622852"/>
                  <a:gd name="connsiteX24" fmla="*/ 491510 w 557771"/>
                  <a:gd name="connsiteY24" fmla="*/ 516835 h 622852"/>
                  <a:gd name="connsiteX25" fmla="*/ 518014 w 557771"/>
                  <a:gd name="connsiteY25" fmla="*/ 437322 h 622852"/>
                  <a:gd name="connsiteX26" fmla="*/ 557771 w 557771"/>
                  <a:gd name="connsiteY26" fmla="*/ 344556 h 622852"/>
                  <a:gd name="connsiteX27" fmla="*/ 531266 w 557771"/>
                  <a:gd name="connsiteY27" fmla="*/ 159026 h 622852"/>
                  <a:gd name="connsiteX28" fmla="*/ 518014 w 557771"/>
                  <a:gd name="connsiteY28" fmla="*/ 145774 h 622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557771" h="622852">
                    <a:moveTo>
                      <a:pt x="40936" y="53009"/>
                    </a:moveTo>
                    <a:cubicBezTo>
                      <a:pt x="54188" y="75096"/>
                      <a:pt x="69173" y="96232"/>
                      <a:pt x="80692" y="119270"/>
                    </a:cubicBezTo>
                    <a:cubicBezTo>
                      <a:pt x="98562" y="155011"/>
                      <a:pt x="83470" y="163342"/>
                      <a:pt x="120449" y="185530"/>
                    </a:cubicBezTo>
                    <a:cubicBezTo>
                      <a:pt x="135300" y="194440"/>
                      <a:pt x="201655" y="208567"/>
                      <a:pt x="213214" y="212035"/>
                    </a:cubicBezTo>
                    <a:cubicBezTo>
                      <a:pt x="239974" y="220063"/>
                      <a:pt x="266223" y="229704"/>
                      <a:pt x="292727" y="238539"/>
                    </a:cubicBezTo>
                    <a:lnTo>
                      <a:pt x="332484" y="251791"/>
                    </a:lnTo>
                    <a:cubicBezTo>
                      <a:pt x="376658" y="247374"/>
                      <a:pt x="421748" y="248521"/>
                      <a:pt x="465005" y="238539"/>
                    </a:cubicBezTo>
                    <a:cubicBezTo>
                      <a:pt x="480524" y="234958"/>
                      <a:pt x="492669" y="222400"/>
                      <a:pt x="504762" y="212035"/>
                    </a:cubicBezTo>
                    <a:cubicBezTo>
                      <a:pt x="523735" y="195773"/>
                      <a:pt x="557771" y="159026"/>
                      <a:pt x="557771" y="159026"/>
                    </a:cubicBezTo>
                    <a:cubicBezTo>
                      <a:pt x="553353" y="123687"/>
                      <a:pt x="557745" y="86076"/>
                      <a:pt x="544518" y="53009"/>
                    </a:cubicBezTo>
                    <a:cubicBezTo>
                      <a:pt x="535322" y="30019"/>
                      <a:pt x="467937" y="14793"/>
                      <a:pt x="451753" y="13252"/>
                    </a:cubicBezTo>
                    <a:cubicBezTo>
                      <a:pt x="376866" y="6120"/>
                      <a:pt x="301562" y="4417"/>
                      <a:pt x="226466" y="0"/>
                    </a:cubicBezTo>
                    <a:cubicBezTo>
                      <a:pt x="191127" y="4417"/>
                      <a:pt x="153323" y="-446"/>
                      <a:pt x="120449" y="13252"/>
                    </a:cubicBezTo>
                    <a:cubicBezTo>
                      <a:pt x="90785" y="25612"/>
                      <a:pt x="59244" y="78556"/>
                      <a:pt x="40936" y="106017"/>
                    </a:cubicBezTo>
                    <a:cubicBezTo>
                      <a:pt x="36519" y="123687"/>
                      <a:pt x="34859" y="142285"/>
                      <a:pt x="27684" y="159026"/>
                    </a:cubicBezTo>
                    <a:cubicBezTo>
                      <a:pt x="21410" y="173666"/>
                      <a:pt x="1902" y="182872"/>
                      <a:pt x="1179" y="198783"/>
                    </a:cubicBezTo>
                    <a:cubicBezTo>
                      <a:pt x="-2638" y="282743"/>
                      <a:pt x="3075" y="367298"/>
                      <a:pt x="14431" y="450574"/>
                    </a:cubicBezTo>
                    <a:cubicBezTo>
                      <a:pt x="16583" y="466355"/>
                      <a:pt x="28499" y="480380"/>
                      <a:pt x="40936" y="490330"/>
                    </a:cubicBezTo>
                    <a:cubicBezTo>
                      <a:pt x="51844" y="499056"/>
                      <a:pt x="67440" y="499165"/>
                      <a:pt x="80692" y="503583"/>
                    </a:cubicBezTo>
                    <a:cubicBezTo>
                      <a:pt x="89527" y="516835"/>
                      <a:pt x="95935" y="532077"/>
                      <a:pt x="107197" y="543339"/>
                    </a:cubicBezTo>
                    <a:cubicBezTo>
                      <a:pt x="138698" y="574840"/>
                      <a:pt x="187100" y="583226"/>
                      <a:pt x="226466" y="596348"/>
                    </a:cubicBezTo>
                    <a:cubicBezTo>
                      <a:pt x="283494" y="615357"/>
                      <a:pt x="252681" y="606214"/>
                      <a:pt x="319231" y="622852"/>
                    </a:cubicBezTo>
                    <a:cubicBezTo>
                      <a:pt x="354570" y="618435"/>
                      <a:pt x="392182" y="622827"/>
                      <a:pt x="425249" y="609600"/>
                    </a:cubicBezTo>
                    <a:cubicBezTo>
                      <a:pt x="440037" y="603685"/>
                      <a:pt x="442495" y="582803"/>
                      <a:pt x="451753" y="569843"/>
                    </a:cubicBezTo>
                    <a:cubicBezTo>
                      <a:pt x="464591" y="551870"/>
                      <a:pt x="478258" y="534504"/>
                      <a:pt x="491510" y="516835"/>
                    </a:cubicBezTo>
                    <a:cubicBezTo>
                      <a:pt x="500345" y="490331"/>
                      <a:pt x="505520" y="462311"/>
                      <a:pt x="518014" y="437322"/>
                    </a:cubicBezTo>
                    <a:cubicBezTo>
                      <a:pt x="550765" y="371818"/>
                      <a:pt x="538271" y="403054"/>
                      <a:pt x="557771" y="344556"/>
                    </a:cubicBezTo>
                    <a:cubicBezTo>
                      <a:pt x="554385" y="307316"/>
                      <a:pt x="556760" y="210014"/>
                      <a:pt x="531266" y="159026"/>
                    </a:cubicBezTo>
                    <a:cubicBezTo>
                      <a:pt x="528472" y="153438"/>
                      <a:pt x="522431" y="150191"/>
                      <a:pt x="518014" y="145774"/>
                    </a:cubicBezTo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7" name="Freeform 16"/>
            <p:cNvSpPr/>
            <p:nvPr/>
          </p:nvSpPr>
          <p:spPr>
            <a:xfrm>
              <a:off x="10721009" y="3591339"/>
              <a:ext cx="503582" cy="238539"/>
            </a:xfrm>
            <a:custGeom>
              <a:avLst/>
              <a:gdLst>
                <a:gd name="connsiteX0" fmla="*/ 477078 w 503582"/>
                <a:gd name="connsiteY0" fmla="*/ 92765 h 238539"/>
                <a:gd name="connsiteX1" fmla="*/ 437321 w 503582"/>
                <a:gd name="connsiteY1" fmla="*/ 225287 h 238539"/>
                <a:gd name="connsiteX2" fmla="*/ 344556 w 503582"/>
                <a:gd name="connsiteY2" fmla="*/ 238539 h 238539"/>
                <a:gd name="connsiteX3" fmla="*/ 159026 w 503582"/>
                <a:gd name="connsiteY3" fmla="*/ 225287 h 238539"/>
                <a:gd name="connsiteX4" fmla="*/ 119269 w 503582"/>
                <a:gd name="connsiteY4" fmla="*/ 212035 h 238539"/>
                <a:gd name="connsiteX5" fmla="*/ 92765 w 503582"/>
                <a:gd name="connsiteY5" fmla="*/ 172278 h 238539"/>
                <a:gd name="connsiteX6" fmla="*/ 13252 w 503582"/>
                <a:gd name="connsiteY6" fmla="*/ 119270 h 238539"/>
                <a:gd name="connsiteX7" fmla="*/ 0 w 503582"/>
                <a:gd name="connsiteY7" fmla="*/ 79513 h 238539"/>
                <a:gd name="connsiteX8" fmla="*/ 13252 w 503582"/>
                <a:gd name="connsiteY8" fmla="*/ 26504 h 238539"/>
                <a:gd name="connsiteX9" fmla="*/ 53008 w 503582"/>
                <a:gd name="connsiteY9" fmla="*/ 13252 h 238539"/>
                <a:gd name="connsiteX10" fmla="*/ 238539 w 503582"/>
                <a:gd name="connsiteY10" fmla="*/ 0 h 238539"/>
                <a:gd name="connsiteX11" fmla="*/ 450574 w 503582"/>
                <a:gd name="connsiteY11" fmla="*/ 13252 h 238539"/>
                <a:gd name="connsiteX12" fmla="*/ 503582 w 503582"/>
                <a:gd name="connsiteY12" fmla="*/ 92765 h 238539"/>
                <a:gd name="connsiteX13" fmla="*/ 463826 w 503582"/>
                <a:gd name="connsiteY13" fmla="*/ 198783 h 23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3582" h="238539">
                  <a:moveTo>
                    <a:pt x="477078" y="92765"/>
                  </a:moveTo>
                  <a:cubicBezTo>
                    <a:pt x="475087" y="108692"/>
                    <a:pt x="484515" y="209556"/>
                    <a:pt x="437321" y="225287"/>
                  </a:cubicBezTo>
                  <a:cubicBezTo>
                    <a:pt x="407688" y="235164"/>
                    <a:pt x="375478" y="234122"/>
                    <a:pt x="344556" y="238539"/>
                  </a:cubicBezTo>
                  <a:cubicBezTo>
                    <a:pt x="282713" y="234122"/>
                    <a:pt x="220602" y="232531"/>
                    <a:pt x="159026" y="225287"/>
                  </a:cubicBezTo>
                  <a:cubicBezTo>
                    <a:pt x="145153" y="223655"/>
                    <a:pt x="130177" y="220761"/>
                    <a:pt x="119269" y="212035"/>
                  </a:cubicBezTo>
                  <a:cubicBezTo>
                    <a:pt x="106832" y="202085"/>
                    <a:pt x="104751" y="182766"/>
                    <a:pt x="92765" y="172278"/>
                  </a:cubicBezTo>
                  <a:cubicBezTo>
                    <a:pt x="68792" y="151302"/>
                    <a:pt x="13252" y="119270"/>
                    <a:pt x="13252" y="119270"/>
                  </a:cubicBezTo>
                  <a:cubicBezTo>
                    <a:pt x="8835" y="106018"/>
                    <a:pt x="0" y="93482"/>
                    <a:pt x="0" y="79513"/>
                  </a:cubicBezTo>
                  <a:cubicBezTo>
                    <a:pt x="0" y="61300"/>
                    <a:pt x="1874" y="40726"/>
                    <a:pt x="13252" y="26504"/>
                  </a:cubicBezTo>
                  <a:cubicBezTo>
                    <a:pt x="21978" y="15596"/>
                    <a:pt x="39135" y="14884"/>
                    <a:pt x="53008" y="13252"/>
                  </a:cubicBezTo>
                  <a:cubicBezTo>
                    <a:pt x="114585" y="6008"/>
                    <a:pt x="176695" y="4417"/>
                    <a:pt x="238539" y="0"/>
                  </a:cubicBezTo>
                  <a:lnTo>
                    <a:pt x="450574" y="13252"/>
                  </a:lnTo>
                  <a:cubicBezTo>
                    <a:pt x="480640" y="23775"/>
                    <a:pt x="503582" y="92765"/>
                    <a:pt x="503582" y="92765"/>
                  </a:cubicBezTo>
                  <a:cubicBezTo>
                    <a:pt x="488933" y="195309"/>
                    <a:pt x="518268" y="171562"/>
                    <a:pt x="463826" y="198783"/>
                  </a:cubicBezTo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73762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7086E-6 L -0.74167 0.00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83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75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4167 0.00347 L -1.26927 0.0034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avokutnik 35"/>
          <p:cNvSpPr/>
          <p:nvPr/>
        </p:nvSpPr>
        <p:spPr>
          <a:xfrm>
            <a:off x="0" y="0"/>
            <a:ext cx="9144000" cy="56460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b="1" dirty="0" smtClean="0">
                <a:solidFill>
                  <a:srgbClr val="FF0000"/>
                </a:solidFill>
                <a:latin typeface="Algerian" pitchFamily="82" charset="0"/>
              </a:rPr>
              <a:t>SVATKO DIJETE IMA PRAVO NA TOPLI DOM</a:t>
            </a:r>
            <a:endParaRPr lang="hr-HR" sz="48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699313" y="2753632"/>
            <a:ext cx="1407378" cy="2901130"/>
            <a:chOff x="6699313" y="2753632"/>
            <a:chExt cx="1407378" cy="2901130"/>
          </a:xfrm>
        </p:grpSpPr>
        <p:sp>
          <p:nvSpPr>
            <p:cNvPr id="15" name="Rectangle 14"/>
            <p:cNvSpPr/>
            <p:nvPr/>
          </p:nvSpPr>
          <p:spPr>
            <a:xfrm>
              <a:off x="7602635" y="4259864"/>
              <a:ext cx="504056" cy="7200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699313" y="2753632"/>
              <a:ext cx="1294383" cy="2901130"/>
              <a:chOff x="6732240" y="2996952"/>
              <a:chExt cx="1294383" cy="290113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6732240" y="2996952"/>
                <a:ext cx="1294383" cy="2397074"/>
                <a:chOff x="4366053" y="2832126"/>
                <a:chExt cx="1294383" cy="2397074"/>
              </a:xfrm>
            </p:grpSpPr>
            <p:sp>
              <p:nvSpPr>
                <p:cNvPr id="4" name="Smiley Face 3"/>
                <p:cNvSpPr/>
                <p:nvPr/>
              </p:nvSpPr>
              <p:spPr>
                <a:xfrm>
                  <a:off x="4673573" y="2996952"/>
                  <a:ext cx="864096" cy="936104"/>
                </a:xfrm>
                <a:prstGeom prst="smileyFace">
                  <a:avLst>
                    <a:gd name="adj" fmla="val -4653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10" name="Group 9"/>
                <p:cNvGrpSpPr/>
                <p:nvPr/>
              </p:nvGrpSpPr>
              <p:grpSpPr>
                <a:xfrm>
                  <a:off x="4427984" y="2832126"/>
                  <a:ext cx="1232452" cy="2397074"/>
                  <a:chOff x="6908102" y="2832126"/>
                  <a:chExt cx="1232452" cy="2397074"/>
                </a:xfrm>
              </p:grpSpPr>
              <p:grpSp>
                <p:nvGrpSpPr>
                  <p:cNvPr id="8" name="Group 7"/>
                  <p:cNvGrpSpPr/>
                  <p:nvPr/>
                </p:nvGrpSpPr>
                <p:grpSpPr>
                  <a:xfrm>
                    <a:off x="6908102" y="2832126"/>
                    <a:ext cx="1232452" cy="2397074"/>
                    <a:chOff x="6908102" y="2832126"/>
                    <a:chExt cx="1232452" cy="2397074"/>
                  </a:xfrm>
                </p:grpSpPr>
                <p:sp>
                  <p:nvSpPr>
                    <p:cNvPr id="5" name="Freeform 4"/>
                    <p:cNvSpPr/>
                    <p:nvPr/>
                  </p:nvSpPr>
                  <p:spPr>
                    <a:xfrm>
                      <a:off x="6908102" y="2832126"/>
                      <a:ext cx="1232452" cy="1100930"/>
                    </a:xfrm>
                    <a:custGeom>
                      <a:avLst/>
                      <a:gdLst>
                        <a:gd name="connsiteX0" fmla="*/ 397565 w 1232452"/>
                        <a:gd name="connsiteY0" fmla="*/ 67261 h 1100930"/>
                        <a:gd name="connsiteX1" fmla="*/ 384313 w 1232452"/>
                        <a:gd name="connsiteY1" fmla="*/ 133521 h 1100930"/>
                        <a:gd name="connsiteX2" fmla="*/ 357808 w 1232452"/>
                        <a:gd name="connsiteY2" fmla="*/ 160026 h 1100930"/>
                        <a:gd name="connsiteX3" fmla="*/ 304800 w 1232452"/>
                        <a:gd name="connsiteY3" fmla="*/ 226287 h 1100930"/>
                        <a:gd name="connsiteX4" fmla="*/ 238539 w 1232452"/>
                        <a:gd name="connsiteY4" fmla="*/ 279295 h 1100930"/>
                        <a:gd name="connsiteX5" fmla="*/ 198782 w 1232452"/>
                        <a:gd name="connsiteY5" fmla="*/ 305800 h 1100930"/>
                        <a:gd name="connsiteX6" fmla="*/ 119269 w 1232452"/>
                        <a:gd name="connsiteY6" fmla="*/ 385313 h 1100930"/>
                        <a:gd name="connsiteX7" fmla="*/ 159026 w 1232452"/>
                        <a:gd name="connsiteY7" fmla="*/ 411817 h 1100930"/>
                        <a:gd name="connsiteX8" fmla="*/ 225287 w 1232452"/>
                        <a:gd name="connsiteY8" fmla="*/ 398565 h 1100930"/>
                        <a:gd name="connsiteX9" fmla="*/ 212034 w 1232452"/>
                        <a:gd name="connsiteY9" fmla="*/ 438321 h 1100930"/>
                        <a:gd name="connsiteX10" fmla="*/ 185530 w 1232452"/>
                        <a:gd name="connsiteY10" fmla="*/ 478078 h 1100930"/>
                        <a:gd name="connsiteX11" fmla="*/ 159026 w 1232452"/>
                        <a:gd name="connsiteY11" fmla="*/ 557591 h 1100930"/>
                        <a:gd name="connsiteX12" fmla="*/ 145774 w 1232452"/>
                        <a:gd name="connsiteY12" fmla="*/ 637104 h 1100930"/>
                        <a:gd name="connsiteX13" fmla="*/ 106017 w 1232452"/>
                        <a:gd name="connsiteY13" fmla="*/ 690113 h 1100930"/>
                        <a:gd name="connsiteX14" fmla="*/ 79513 w 1232452"/>
                        <a:gd name="connsiteY14" fmla="*/ 729869 h 1100930"/>
                        <a:gd name="connsiteX15" fmla="*/ 66261 w 1232452"/>
                        <a:gd name="connsiteY15" fmla="*/ 782878 h 1100930"/>
                        <a:gd name="connsiteX16" fmla="*/ 39756 w 1232452"/>
                        <a:gd name="connsiteY16" fmla="*/ 809382 h 1100930"/>
                        <a:gd name="connsiteX17" fmla="*/ 26504 w 1232452"/>
                        <a:gd name="connsiteY17" fmla="*/ 862391 h 1100930"/>
                        <a:gd name="connsiteX18" fmla="*/ 0 w 1232452"/>
                        <a:gd name="connsiteY18" fmla="*/ 915400 h 1100930"/>
                        <a:gd name="connsiteX19" fmla="*/ 26504 w 1232452"/>
                        <a:gd name="connsiteY19" fmla="*/ 875643 h 1100930"/>
                        <a:gd name="connsiteX20" fmla="*/ 66261 w 1232452"/>
                        <a:gd name="connsiteY20" fmla="*/ 862391 h 1100930"/>
                        <a:gd name="connsiteX21" fmla="*/ 106017 w 1232452"/>
                        <a:gd name="connsiteY21" fmla="*/ 835887 h 1100930"/>
                        <a:gd name="connsiteX22" fmla="*/ 172278 w 1232452"/>
                        <a:gd name="connsiteY22" fmla="*/ 1100930 h 1100930"/>
                        <a:gd name="connsiteX23" fmla="*/ 225287 w 1232452"/>
                        <a:gd name="connsiteY23" fmla="*/ 1074426 h 1100930"/>
                        <a:gd name="connsiteX24" fmla="*/ 238539 w 1232452"/>
                        <a:gd name="connsiteY24" fmla="*/ 994913 h 1100930"/>
                        <a:gd name="connsiteX25" fmla="*/ 344556 w 1232452"/>
                        <a:gd name="connsiteY25" fmla="*/ 1074426 h 1100930"/>
                        <a:gd name="connsiteX26" fmla="*/ 384313 w 1232452"/>
                        <a:gd name="connsiteY26" fmla="*/ 1087678 h 1100930"/>
                        <a:gd name="connsiteX27" fmla="*/ 410817 w 1232452"/>
                        <a:gd name="connsiteY27" fmla="*/ 1047921 h 1100930"/>
                        <a:gd name="connsiteX28" fmla="*/ 357808 w 1232452"/>
                        <a:gd name="connsiteY28" fmla="*/ 928652 h 1100930"/>
                        <a:gd name="connsiteX29" fmla="*/ 344556 w 1232452"/>
                        <a:gd name="connsiteY29" fmla="*/ 332304 h 1100930"/>
                        <a:gd name="connsiteX30" fmla="*/ 371061 w 1232452"/>
                        <a:gd name="connsiteY30" fmla="*/ 305800 h 1100930"/>
                        <a:gd name="connsiteX31" fmla="*/ 410817 w 1232452"/>
                        <a:gd name="connsiteY31" fmla="*/ 292548 h 1100930"/>
                        <a:gd name="connsiteX32" fmla="*/ 450574 w 1232452"/>
                        <a:gd name="connsiteY32" fmla="*/ 319052 h 1100930"/>
                        <a:gd name="connsiteX33" fmla="*/ 490330 w 1232452"/>
                        <a:gd name="connsiteY33" fmla="*/ 239539 h 1100930"/>
                        <a:gd name="connsiteX34" fmla="*/ 689113 w 1232452"/>
                        <a:gd name="connsiteY34" fmla="*/ 239539 h 1100930"/>
                        <a:gd name="connsiteX35" fmla="*/ 715617 w 1232452"/>
                        <a:gd name="connsiteY35" fmla="*/ 213034 h 1100930"/>
                        <a:gd name="connsiteX36" fmla="*/ 768626 w 1232452"/>
                        <a:gd name="connsiteY36" fmla="*/ 239539 h 1100930"/>
                        <a:gd name="connsiteX37" fmla="*/ 808382 w 1232452"/>
                        <a:gd name="connsiteY37" fmla="*/ 266043 h 1100930"/>
                        <a:gd name="connsiteX38" fmla="*/ 954156 w 1232452"/>
                        <a:gd name="connsiteY38" fmla="*/ 279295 h 1100930"/>
                        <a:gd name="connsiteX39" fmla="*/ 940904 w 1232452"/>
                        <a:gd name="connsiteY39" fmla="*/ 438321 h 1100930"/>
                        <a:gd name="connsiteX40" fmla="*/ 927652 w 1232452"/>
                        <a:gd name="connsiteY40" fmla="*/ 478078 h 1100930"/>
                        <a:gd name="connsiteX41" fmla="*/ 940904 w 1232452"/>
                        <a:gd name="connsiteY41" fmla="*/ 637104 h 1100930"/>
                        <a:gd name="connsiteX42" fmla="*/ 954156 w 1232452"/>
                        <a:gd name="connsiteY42" fmla="*/ 676861 h 1100930"/>
                        <a:gd name="connsiteX43" fmla="*/ 993913 w 1232452"/>
                        <a:gd name="connsiteY43" fmla="*/ 690113 h 1100930"/>
                        <a:gd name="connsiteX44" fmla="*/ 1007165 w 1232452"/>
                        <a:gd name="connsiteY44" fmla="*/ 928652 h 1100930"/>
                        <a:gd name="connsiteX45" fmla="*/ 993913 w 1232452"/>
                        <a:gd name="connsiteY45" fmla="*/ 981661 h 1100930"/>
                        <a:gd name="connsiteX46" fmla="*/ 967408 w 1232452"/>
                        <a:gd name="connsiteY46" fmla="*/ 1061174 h 1100930"/>
                        <a:gd name="connsiteX47" fmla="*/ 993913 w 1232452"/>
                        <a:gd name="connsiteY47" fmla="*/ 1087678 h 1100930"/>
                        <a:gd name="connsiteX48" fmla="*/ 1033669 w 1232452"/>
                        <a:gd name="connsiteY48" fmla="*/ 1074426 h 1100930"/>
                        <a:gd name="connsiteX49" fmla="*/ 1046921 w 1232452"/>
                        <a:gd name="connsiteY49" fmla="*/ 1034669 h 1100930"/>
                        <a:gd name="connsiteX50" fmla="*/ 1073426 w 1232452"/>
                        <a:gd name="connsiteY50" fmla="*/ 928652 h 1100930"/>
                        <a:gd name="connsiteX51" fmla="*/ 1086678 w 1232452"/>
                        <a:gd name="connsiteY51" fmla="*/ 875643 h 1100930"/>
                        <a:gd name="connsiteX52" fmla="*/ 1179443 w 1232452"/>
                        <a:gd name="connsiteY52" fmla="*/ 835887 h 1100930"/>
                        <a:gd name="connsiteX53" fmla="*/ 1192695 w 1232452"/>
                        <a:gd name="connsiteY53" fmla="*/ 716617 h 1100930"/>
                        <a:gd name="connsiteX54" fmla="*/ 1205947 w 1232452"/>
                        <a:gd name="connsiteY54" fmla="*/ 650356 h 1100930"/>
                        <a:gd name="connsiteX55" fmla="*/ 1232452 w 1232452"/>
                        <a:gd name="connsiteY55" fmla="*/ 570843 h 1100930"/>
                        <a:gd name="connsiteX56" fmla="*/ 1219200 w 1232452"/>
                        <a:gd name="connsiteY56" fmla="*/ 517834 h 1100930"/>
                        <a:gd name="connsiteX57" fmla="*/ 1179443 w 1232452"/>
                        <a:gd name="connsiteY57" fmla="*/ 491330 h 1100930"/>
                        <a:gd name="connsiteX58" fmla="*/ 1152939 w 1232452"/>
                        <a:gd name="connsiteY58" fmla="*/ 451574 h 1100930"/>
                        <a:gd name="connsiteX59" fmla="*/ 1126434 w 1232452"/>
                        <a:gd name="connsiteY59" fmla="*/ 372061 h 1100930"/>
                        <a:gd name="connsiteX60" fmla="*/ 1113182 w 1232452"/>
                        <a:gd name="connsiteY60" fmla="*/ 332304 h 1100930"/>
                        <a:gd name="connsiteX61" fmla="*/ 1099930 w 1232452"/>
                        <a:gd name="connsiteY61" fmla="*/ 93765 h 1100930"/>
                        <a:gd name="connsiteX62" fmla="*/ 1060174 w 1232452"/>
                        <a:gd name="connsiteY62" fmla="*/ 107017 h 1100930"/>
                        <a:gd name="connsiteX63" fmla="*/ 954156 w 1232452"/>
                        <a:gd name="connsiteY63" fmla="*/ 93765 h 1100930"/>
                        <a:gd name="connsiteX64" fmla="*/ 940904 w 1232452"/>
                        <a:gd name="connsiteY64" fmla="*/ 1000 h 1100930"/>
                        <a:gd name="connsiteX65" fmla="*/ 874643 w 1232452"/>
                        <a:gd name="connsiteY65" fmla="*/ 67261 h 1100930"/>
                        <a:gd name="connsiteX66" fmla="*/ 834887 w 1232452"/>
                        <a:gd name="connsiteY66" fmla="*/ 80513 h 1100930"/>
                        <a:gd name="connsiteX67" fmla="*/ 636104 w 1232452"/>
                        <a:gd name="connsiteY67" fmla="*/ 40756 h 1100930"/>
                        <a:gd name="connsiteX68" fmla="*/ 596347 w 1232452"/>
                        <a:gd name="connsiteY68" fmla="*/ 14252 h 1100930"/>
                        <a:gd name="connsiteX69" fmla="*/ 569843 w 1232452"/>
                        <a:gd name="connsiteY69" fmla="*/ 120269 h 1100930"/>
                        <a:gd name="connsiteX70" fmla="*/ 437321 w 1232452"/>
                        <a:gd name="connsiteY70" fmla="*/ 93765 h 1100930"/>
                        <a:gd name="connsiteX71" fmla="*/ 397565 w 1232452"/>
                        <a:gd name="connsiteY71" fmla="*/ 67261 h 11009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</a:cxnLst>
                      <a:rect l="l" t="t" r="r" b="b"/>
                      <a:pathLst>
                        <a:path w="1232452" h="1100930">
                          <a:moveTo>
                            <a:pt x="397565" y="67261"/>
                          </a:moveTo>
                          <a:cubicBezTo>
                            <a:pt x="388730" y="73887"/>
                            <a:pt x="393186" y="112818"/>
                            <a:pt x="384313" y="133521"/>
                          </a:cubicBezTo>
                          <a:cubicBezTo>
                            <a:pt x="379391" y="145005"/>
                            <a:pt x="365613" y="150269"/>
                            <a:pt x="357808" y="160026"/>
                          </a:cubicBezTo>
                          <a:cubicBezTo>
                            <a:pt x="320607" y="206527"/>
                            <a:pt x="345521" y="191383"/>
                            <a:pt x="304800" y="226287"/>
                          </a:cubicBezTo>
                          <a:cubicBezTo>
                            <a:pt x="283324" y="244695"/>
                            <a:pt x="261167" y="262324"/>
                            <a:pt x="238539" y="279295"/>
                          </a:cubicBezTo>
                          <a:cubicBezTo>
                            <a:pt x="225797" y="288851"/>
                            <a:pt x="210686" y="295218"/>
                            <a:pt x="198782" y="305800"/>
                          </a:cubicBezTo>
                          <a:cubicBezTo>
                            <a:pt x="170767" y="330702"/>
                            <a:pt x="119269" y="385313"/>
                            <a:pt x="119269" y="385313"/>
                          </a:cubicBezTo>
                          <a:cubicBezTo>
                            <a:pt x="132521" y="394148"/>
                            <a:pt x="143222" y="409842"/>
                            <a:pt x="159026" y="411817"/>
                          </a:cubicBezTo>
                          <a:cubicBezTo>
                            <a:pt x="181376" y="414611"/>
                            <a:pt x="205141" y="388492"/>
                            <a:pt x="225287" y="398565"/>
                          </a:cubicBezTo>
                          <a:cubicBezTo>
                            <a:pt x="237781" y="404812"/>
                            <a:pt x="218281" y="425827"/>
                            <a:pt x="212034" y="438321"/>
                          </a:cubicBezTo>
                          <a:cubicBezTo>
                            <a:pt x="204911" y="452567"/>
                            <a:pt x="191999" y="463524"/>
                            <a:pt x="185530" y="478078"/>
                          </a:cubicBezTo>
                          <a:cubicBezTo>
                            <a:pt x="174183" y="503608"/>
                            <a:pt x="163619" y="530033"/>
                            <a:pt x="159026" y="557591"/>
                          </a:cubicBezTo>
                          <a:cubicBezTo>
                            <a:pt x="154609" y="584095"/>
                            <a:pt x="155753" y="612156"/>
                            <a:pt x="145774" y="637104"/>
                          </a:cubicBezTo>
                          <a:cubicBezTo>
                            <a:pt x="137571" y="657611"/>
                            <a:pt x="118855" y="672140"/>
                            <a:pt x="106017" y="690113"/>
                          </a:cubicBezTo>
                          <a:cubicBezTo>
                            <a:pt x="96760" y="703073"/>
                            <a:pt x="88348" y="716617"/>
                            <a:pt x="79513" y="729869"/>
                          </a:cubicBezTo>
                          <a:cubicBezTo>
                            <a:pt x="75096" y="747539"/>
                            <a:pt x="74406" y="766587"/>
                            <a:pt x="66261" y="782878"/>
                          </a:cubicBezTo>
                          <a:cubicBezTo>
                            <a:pt x="60673" y="794053"/>
                            <a:pt x="45344" y="798207"/>
                            <a:pt x="39756" y="809382"/>
                          </a:cubicBezTo>
                          <a:cubicBezTo>
                            <a:pt x="31611" y="825673"/>
                            <a:pt x="32899" y="845337"/>
                            <a:pt x="26504" y="862391"/>
                          </a:cubicBezTo>
                          <a:cubicBezTo>
                            <a:pt x="19568" y="880888"/>
                            <a:pt x="0" y="895645"/>
                            <a:pt x="0" y="915400"/>
                          </a:cubicBezTo>
                          <a:cubicBezTo>
                            <a:pt x="0" y="931327"/>
                            <a:pt x="14067" y="885593"/>
                            <a:pt x="26504" y="875643"/>
                          </a:cubicBezTo>
                          <a:cubicBezTo>
                            <a:pt x="37412" y="866917"/>
                            <a:pt x="53009" y="866808"/>
                            <a:pt x="66261" y="862391"/>
                          </a:cubicBezTo>
                          <a:cubicBezTo>
                            <a:pt x="79513" y="853556"/>
                            <a:pt x="90090" y="835887"/>
                            <a:pt x="106017" y="835887"/>
                          </a:cubicBezTo>
                          <a:cubicBezTo>
                            <a:pt x="226804" y="835887"/>
                            <a:pt x="171841" y="1093070"/>
                            <a:pt x="172278" y="1100930"/>
                          </a:cubicBezTo>
                          <a:cubicBezTo>
                            <a:pt x="189948" y="1092095"/>
                            <a:pt x="214817" y="1091178"/>
                            <a:pt x="225287" y="1074426"/>
                          </a:cubicBezTo>
                          <a:cubicBezTo>
                            <a:pt x="239528" y="1051640"/>
                            <a:pt x="211669" y="994913"/>
                            <a:pt x="238539" y="994913"/>
                          </a:cubicBezTo>
                          <a:cubicBezTo>
                            <a:pt x="282713" y="994913"/>
                            <a:pt x="302649" y="1060457"/>
                            <a:pt x="344556" y="1074426"/>
                          </a:cubicBezTo>
                          <a:lnTo>
                            <a:pt x="384313" y="1087678"/>
                          </a:lnTo>
                          <a:cubicBezTo>
                            <a:pt x="393148" y="1074426"/>
                            <a:pt x="409058" y="1063751"/>
                            <a:pt x="410817" y="1047921"/>
                          </a:cubicBezTo>
                          <a:cubicBezTo>
                            <a:pt x="418984" y="974421"/>
                            <a:pt x="399477" y="970320"/>
                            <a:pt x="357808" y="928652"/>
                          </a:cubicBezTo>
                          <a:cubicBezTo>
                            <a:pt x="252730" y="718492"/>
                            <a:pt x="308399" y="850545"/>
                            <a:pt x="344556" y="332304"/>
                          </a:cubicBezTo>
                          <a:cubicBezTo>
                            <a:pt x="345426" y="319840"/>
                            <a:pt x="360347" y="312228"/>
                            <a:pt x="371061" y="305800"/>
                          </a:cubicBezTo>
                          <a:cubicBezTo>
                            <a:pt x="383039" y="298613"/>
                            <a:pt x="397565" y="296965"/>
                            <a:pt x="410817" y="292548"/>
                          </a:cubicBezTo>
                          <a:cubicBezTo>
                            <a:pt x="424069" y="301383"/>
                            <a:pt x="434956" y="322176"/>
                            <a:pt x="450574" y="319052"/>
                          </a:cubicBezTo>
                          <a:cubicBezTo>
                            <a:pt x="468923" y="315382"/>
                            <a:pt x="485989" y="252561"/>
                            <a:pt x="490330" y="239539"/>
                          </a:cubicBezTo>
                          <a:cubicBezTo>
                            <a:pt x="566679" y="249083"/>
                            <a:pt x="614296" y="264478"/>
                            <a:pt x="689113" y="239539"/>
                          </a:cubicBezTo>
                          <a:cubicBezTo>
                            <a:pt x="700966" y="235588"/>
                            <a:pt x="706782" y="221869"/>
                            <a:pt x="715617" y="213034"/>
                          </a:cubicBezTo>
                          <a:cubicBezTo>
                            <a:pt x="733287" y="221869"/>
                            <a:pt x="751474" y="229738"/>
                            <a:pt x="768626" y="239539"/>
                          </a:cubicBezTo>
                          <a:cubicBezTo>
                            <a:pt x="782454" y="247441"/>
                            <a:pt x="792809" y="262706"/>
                            <a:pt x="808382" y="266043"/>
                          </a:cubicBezTo>
                          <a:cubicBezTo>
                            <a:pt x="856091" y="276266"/>
                            <a:pt x="905565" y="274878"/>
                            <a:pt x="954156" y="279295"/>
                          </a:cubicBezTo>
                          <a:cubicBezTo>
                            <a:pt x="949739" y="332304"/>
                            <a:pt x="947934" y="385595"/>
                            <a:pt x="940904" y="438321"/>
                          </a:cubicBezTo>
                          <a:cubicBezTo>
                            <a:pt x="939058" y="452168"/>
                            <a:pt x="927652" y="464109"/>
                            <a:pt x="927652" y="478078"/>
                          </a:cubicBezTo>
                          <a:cubicBezTo>
                            <a:pt x="927652" y="531270"/>
                            <a:pt x="933874" y="584378"/>
                            <a:pt x="940904" y="637104"/>
                          </a:cubicBezTo>
                          <a:cubicBezTo>
                            <a:pt x="942750" y="650951"/>
                            <a:pt x="944278" y="666983"/>
                            <a:pt x="954156" y="676861"/>
                          </a:cubicBezTo>
                          <a:cubicBezTo>
                            <a:pt x="964034" y="686739"/>
                            <a:pt x="980661" y="685696"/>
                            <a:pt x="993913" y="690113"/>
                          </a:cubicBezTo>
                          <a:cubicBezTo>
                            <a:pt x="1055537" y="782550"/>
                            <a:pt x="1028632" y="724711"/>
                            <a:pt x="1007165" y="928652"/>
                          </a:cubicBezTo>
                          <a:cubicBezTo>
                            <a:pt x="1005258" y="946765"/>
                            <a:pt x="999147" y="964216"/>
                            <a:pt x="993913" y="981661"/>
                          </a:cubicBezTo>
                          <a:cubicBezTo>
                            <a:pt x="985885" y="1008421"/>
                            <a:pt x="967408" y="1061174"/>
                            <a:pt x="967408" y="1061174"/>
                          </a:cubicBezTo>
                          <a:cubicBezTo>
                            <a:pt x="976243" y="1070009"/>
                            <a:pt x="981661" y="1085228"/>
                            <a:pt x="993913" y="1087678"/>
                          </a:cubicBezTo>
                          <a:cubicBezTo>
                            <a:pt x="1007611" y="1090417"/>
                            <a:pt x="1023792" y="1084304"/>
                            <a:pt x="1033669" y="1074426"/>
                          </a:cubicBezTo>
                          <a:cubicBezTo>
                            <a:pt x="1043547" y="1064548"/>
                            <a:pt x="1043245" y="1048146"/>
                            <a:pt x="1046921" y="1034669"/>
                          </a:cubicBezTo>
                          <a:cubicBezTo>
                            <a:pt x="1056506" y="999526"/>
                            <a:pt x="1064591" y="963991"/>
                            <a:pt x="1073426" y="928652"/>
                          </a:cubicBezTo>
                          <a:cubicBezTo>
                            <a:pt x="1077843" y="910982"/>
                            <a:pt x="1069399" y="881403"/>
                            <a:pt x="1086678" y="875643"/>
                          </a:cubicBezTo>
                          <a:cubicBezTo>
                            <a:pt x="1145175" y="856144"/>
                            <a:pt x="1113940" y="868638"/>
                            <a:pt x="1179443" y="835887"/>
                          </a:cubicBezTo>
                          <a:cubicBezTo>
                            <a:pt x="1210364" y="743122"/>
                            <a:pt x="1214782" y="782878"/>
                            <a:pt x="1192695" y="716617"/>
                          </a:cubicBezTo>
                          <a:cubicBezTo>
                            <a:pt x="1197112" y="694530"/>
                            <a:pt x="1200020" y="672087"/>
                            <a:pt x="1205947" y="650356"/>
                          </a:cubicBezTo>
                          <a:cubicBezTo>
                            <a:pt x="1213298" y="623402"/>
                            <a:pt x="1232452" y="570843"/>
                            <a:pt x="1232452" y="570843"/>
                          </a:cubicBezTo>
                          <a:cubicBezTo>
                            <a:pt x="1228035" y="553173"/>
                            <a:pt x="1229303" y="532988"/>
                            <a:pt x="1219200" y="517834"/>
                          </a:cubicBezTo>
                          <a:cubicBezTo>
                            <a:pt x="1210365" y="504582"/>
                            <a:pt x="1190705" y="502592"/>
                            <a:pt x="1179443" y="491330"/>
                          </a:cubicBezTo>
                          <a:cubicBezTo>
                            <a:pt x="1168181" y="480068"/>
                            <a:pt x="1161774" y="464826"/>
                            <a:pt x="1152939" y="451574"/>
                          </a:cubicBezTo>
                          <a:lnTo>
                            <a:pt x="1126434" y="372061"/>
                          </a:lnTo>
                          <a:lnTo>
                            <a:pt x="1113182" y="332304"/>
                          </a:lnTo>
                          <a:cubicBezTo>
                            <a:pt x="1108765" y="252791"/>
                            <a:pt x="1118169" y="171284"/>
                            <a:pt x="1099930" y="93765"/>
                          </a:cubicBezTo>
                          <a:cubicBezTo>
                            <a:pt x="1096731" y="80167"/>
                            <a:pt x="1074143" y="107017"/>
                            <a:pt x="1060174" y="107017"/>
                          </a:cubicBezTo>
                          <a:cubicBezTo>
                            <a:pt x="1024560" y="107017"/>
                            <a:pt x="989495" y="98182"/>
                            <a:pt x="954156" y="93765"/>
                          </a:cubicBezTo>
                          <a:cubicBezTo>
                            <a:pt x="949739" y="62843"/>
                            <a:pt x="970537" y="10877"/>
                            <a:pt x="940904" y="1000"/>
                          </a:cubicBezTo>
                          <a:cubicBezTo>
                            <a:pt x="911271" y="-8877"/>
                            <a:pt x="904276" y="57383"/>
                            <a:pt x="874643" y="67261"/>
                          </a:cubicBezTo>
                          <a:lnTo>
                            <a:pt x="834887" y="80513"/>
                          </a:lnTo>
                          <a:cubicBezTo>
                            <a:pt x="788753" y="75387"/>
                            <a:pt x="683092" y="72081"/>
                            <a:pt x="636104" y="40756"/>
                          </a:cubicBezTo>
                          <a:lnTo>
                            <a:pt x="596347" y="14252"/>
                          </a:lnTo>
                          <a:cubicBezTo>
                            <a:pt x="587512" y="49591"/>
                            <a:pt x="598596" y="97905"/>
                            <a:pt x="569843" y="120269"/>
                          </a:cubicBezTo>
                          <a:cubicBezTo>
                            <a:pt x="551570" y="134481"/>
                            <a:pt x="467212" y="103728"/>
                            <a:pt x="437321" y="93765"/>
                          </a:cubicBezTo>
                          <a:cubicBezTo>
                            <a:pt x="389346" y="61782"/>
                            <a:pt x="406400" y="60635"/>
                            <a:pt x="397565" y="67261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6" name="Isosceles Triangle 5"/>
                    <p:cNvSpPr/>
                    <p:nvPr/>
                  </p:nvSpPr>
                  <p:spPr>
                    <a:xfrm>
                      <a:off x="6955499" y="3933056"/>
                      <a:ext cx="1152128" cy="1296144"/>
                    </a:xfrm>
                    <a:prstGeom prst="triangle">
                      <a:avLst/>
                    </a:prstGeom>
                    <a:solidFill>
                      <a:schemeClr val="tx2">
                        <a:lumMod val="50000"/>
                      </a:schemeClr>
                    </a:solidFill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7" name="Freeform 6"/>
                    <p:cNvSpPr/>
                    <p:nvPr/>
                  </p:nvSpPr>
                  <p:spPr>
                    <a:xfrm>
                      <a:off x="7098199" y="4916557"/>
                      <a:ext cx="110984" cy="145773"/>
                    </a:xfrm>
                    <a:custGeom>
                      <a:avLst/>
                      <a:gdLst>
                        <a:gd name="connsiteX0" fmla="*/ 110984 w 110984"/>
                        <a:gd name="connsiteY0" fmla="*/ 0 h 145773"/>
                        <a:gd name="connsiteX1" fmla="*/ 44723 w 110984"/>
                        <a:gd name="connsiteY1" fmla="*/ 26504 h 145773"/>
                        <a:gd name="connsiteX2" fmla="*/ 4966 w 110984"/>
                        <a:gd name="connsiteY2" fmla="*/ 39756 h 145773"/>
                        <a:gd name="connsiteX3" fmla="*/ 4966 w 110984"/>
                        <a:gd name="connsiteY3" fmla="*/ 145773 h 1457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10984" h="145773">
                          <a:moveTo>
                            <a:pt x="110984" y="0"/>
                          </a:moveTo>
                          <a:cubicBezTo>
                            <a:pt x="88897" y="8835"/>
                            <a:pt x="66997" y="18151"/>
                            <a:pt x="44723" y="26504"/>
                          </a:cubicBezTo>
                          <a:cubicBezTo>
                            <a:pt x="31643" y="31409"/>
                            <a:pt x="9384" y="26504"/>
                            <a:pt x="4966" y="39756"/>
                          </a:cubicBezTo>
                          <a:cubicBezTo>
                            <a:pt x="-6209" y="73281"/>
                            <a:pt x="4966" y="110434"/>
                            <a:pt x="4966" y="145773"/>
                          </a:cubicBezTo>
                        </a:path>
                      </a:pathLst>
                    </a:cu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</p:grpSp>
              <p:sp>
                <p:nvSpPr>
                  <p:cNvPr id="9" name="Freeform 8"/>
                  <p:cNvSpPr/>
                  <p:nvPr/>
                </p:nvSpPr>
                <p:spPr>
                  <a:xfrm>
                    <a:off x="7706704" y="4903304"/>
                    <a:ext cx="85574" cy="246706"/>
                  </a:xfrm>
                  <a:custGeom>
                    <a:avLst/>
                    <a:gdLst>
                      <a:gd name="connsiteX0" fmla="*/ 45818 w 85574"/>
                      <a:gd name="connsiteY0" fmla="*/ 0 h 246706"/>
                      <a:gd name="connsiteX1" fmla="*/ 19313 w 85574"/>
                      <a:gd name="connsiteY1" fmla="*/ 238539 h 246706"/>
                      <a:gd name="connsiteX2" fmla="*/ 85574 w 85574"/>
                      <a:gd name="connsiteY2" fmla="*/ 238539 h 246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85574" h="246706">
                        <a:moveTo>
                          <a:pt x="45818" y="0"/>
                        </a:moveTo>
                        <a:cubicBezTo>
                          <a:pt x="24632" y="63558"/>
                          <a:pt x="-28367" y="167019"/>
                          <a:pt x="19313" y="238539"/>
                        </a:cubicBezTo>
                        <a:cubicBezTo>
                          <a:pt x="31565" y="256916"/>
                          <a:pt x="63487" y="238539"/>
                          <a:pt x="85574" y="238539"/>
                        </a:cubicBezTo>
                      </a:path>
                    </a:pathLst>
                  </a:cu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11" name="Rectangle 10"/>
                <p:cNvSpPr/>
                <p:nvPr/>
              </p:nvSpPr>
              <p:spPr>
                <a:xfrm>
                  <a:off x="4366053" y="4351007"/>
                  <a:ext cx="504056" cy="72008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13" name="Rectangle 12"/>
              <p:cNvSpPr/>
              <p:nvPr/>
            </p:nvSpPr>
            <p:spPr>
              <a:xfrm rot="16200000">
                <a:off x="6984268" y="5574754"/>
                <a:ext cx="504056" cy="14259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Rectangle 15"/>
              <p:cNvSpPr/>
              <p:nvPr/>
            </p:nvSpPr>
            <p:spPr>
              <a:xfrm rot="16200000">
                <a:off x="7312234" y="5574754"/>
                <a:ext cx="504056" cy="14259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19" name="Freeform 18"/>
          <p:cNvSpPr/>
          <p:nvPr/>
        </p:nvSpPr>
        <p:spPr>
          <a:xfrm>
            <a:off x="5602141" y="5271996"/>
            <a:ext cx="757439" cy="293917"/>
          </a:xfrm>
          <a:custGeom>
            <a:avLst/>
            <a:gdLst>
              <a:gd name="connsiteX0" fmla="*/ 43285 w 757439"/>
              <a:gd name="connsiteY0" fmla="*/ 15621 h 293917"/>
              <a:gd name="connsiteX1" fmla="*/ 745650 w 757439"/>
              <a:gd name="connsiteY1" fmla="*/ 15621 h 293917"/>
              <a:gd name="connsiteX2" fmla="*/ 719146 w 757439"/>
              <a:gd name="connsiteY2" fmla="*/ 121639 h 293917"/>
              <a:gd name="connsiteX3" fmla="*/ 679389 w 757439"/>
              <a:gd name="connsiteY3" fmla="*/ 201152 h 293917"/>
              <a:gd name="connsiteX4" fmla="*/ 652885 w 757439"/>
              <a:gd name="connsiteY4" fmla="*/ 254161 h 293917"/>
              <a:gd name="connsiteX5" fmla="*/ 613129 w 757439"/>
              <a:gd name="connsiteY5" fmla="*/ 267413 h 293917"/>
              <a:gd name="connsiteX6" fmla="*/ 573372 w 757439"/>
              <a:gd name="connsiteY6" fmla="*/ 293917 h 293917"/>
              <a:gd name="connsiteX7" fmla="*/ 401094 w 757439"/>
              <a:gd name="connsiteY7" fmla="*/ 280665 h 293917"/>
              <a:gd name="connsiteX8" fmla="*/ 348085 w 757439"/>
              <a:gd name="connsiteY8" fmla="*/ 214404 h 293917"/>
              <a:gd name="connsiteX9" fmla="*/ 268572 w 757439"/>
              <a:gd name="connsiteY9" fmla="*/ 161395 h 293917"/>
              <a:gd name="connsiteX10" fmla="*/ 228816 w 757439"/>
              <a:gd name="connsiteY10" fmla="*/ 134891 h 293917"/>
              <a:gd name="connsiteX11" fmla="*/ 189059 w 757439"/>
              <a:gd name="connsiteY11" fmla="*/ 121639 h 293917"/>
              <a:gd name="connsiteX12" fmla="*/ 162555 w 757439"/>
              <a:gd name="connsiteY12" fmla="*/ 95134 h 293917"/>
              <a:gd name="connsiteX13" fmla="*/ 109546 w 757439"/>
              <a:gd name="connsiteY13" fmla="*/ 55378 h 293917"/>
              <a:gd name="connsiteX14" fmla="*/ 43285 w 757439"/>
              <a:gd name="connsiteY14" fmla="*/ 15621 h 29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7439" h="293917">
                <a:moveTo>
                  <a:pt x="43285" y="15621"/>
                </a:moveTo>
                <a:cubicBezTo>
                  <a:pt x="149302" y="8995"/>
                  <a:pt x="664981" y="-15945"/>
                  <a:pt x="745650" y="15621"/>
                </a:cubicBezTo>
                <a:cubicBezTo>
                  <a:pt x="779572" y="28895"/>
                  <a:pt x="730665" y="87081"/>
                  <a:pt x="719146" y="121639"/>
                </a:cubicBezTo>
                <a:cubicBezTo>
                  <a:pt x="694848" y="194532"/>
                  <a:pt x="720494" y="129218"/>
                  <a:pt x="679389" y="201152"/>
                </a:cubicBezTo>
                <a:cubicBezTo>
                  <a:pt x="669588" y="218304"/>
                  <a:pt x="666854" y="240192"/>
                  <a:pt x="652885" y="254161"/>
                </a:cubicBezTo>
                <a:cubicBezTo>
                  <a:pt x="643008" y="264039"/>
                  <a:pt x="625623" y="261166"/>
                  <a:pt x="613129" y="267413"/>
                </a:cubicBezTo>
                <a:cubicBezTo>
                  <a:pt x="598883" y="274536"/>
                  <a:pt x="586624" y="285082"/>
                  <a:pt x="573372" y="293917"/>
                </a:cubicBezTo>
                <a:cubicBezTo>
                  <a:pt x="515946" y="289500"/>
                  <a:pt x="457571" y="291960"/>
                  <a:pt x="401094" y="280665"/>
                </a:cubicBezTo>
                <a:cubicBezTo>
                  <a:pt x="385670" y="277580"/>
                  <a:pt x="353037" y="220347"/>
                  <a:pt x="348085" y="214404"/>
                </a:cubicBezTo>
                <a:cubicBezTo>
                  <a:pt x="309905" y="168587"/>
                  <a:pt x="317572" y="177728"/>
                  <a:pt x="268572" y="161395"/>
                </a:cubicBezTo>
                <a:cubicBezTo>
                  <a:pt x="255320" y="152560"/>
                  <a:pt x="243062" y="142014"/>
                  <a:pt x="228816" y="134891"/>
                </a:cubicBezTo>
                <a:cubicBezTo>
                  <a:pt x="216322" y="128644"/>
                  <a:pt x="201037" y="128826"/>
                  <a:pt x="189059" y="121639"/>
                </a:cubicBezTo>
                <a:cubicBezTo>
                  <a:pt x="178345" y="115211"/>
                  <a:pt x="172153" y="103133"/>
                  <a:pt x="162555" y="95134"/>
                </a:cubicBezTo>
                <a:cubicBezTo>
                  <a:pt x="145587" y="80994"/>
                  <a:pt x="128723" y="66336"/>
                  <a:pt x="109546" y="55378"/>
                </a:cubicBezTo>
                <a:cubicBezTo>
                  <a:pt x="52231" y="22627"/>
                  <a:pt x="-62732" y="22247"/>
                  <a:pt x="43285" y="1562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0" name="Group 19"/>
          <p:cNvGrpSpPr/>
          <p:nvPr/>
        </p:nvGrpSpPr>
        <p:grpSpPr>
          <a:xfrm>
            <a:off x="-1908720" y="2777548"/>
            <a:ext cx="1630126" cy="2774504"/>
            <a:chOff x="3025354" y="2560442"/>
            <a:chExt cx="1630126" cy="2774504"/>
          </a:xfrm>
        </p:grpSpPr>
        <p:grpSp>
          <p:nvGrpSpPr>
            <p:cNvPr id="21" name="Group 20"/>
            <p:cNvGrpSpPr/>
            <p:nvPr/>
          </p:nvGrpSpPr>
          <p:grpSpPr>
            <a:xfrm>
              <a:off x="3491880" y="2560442"/>
              <a:ext cx="720080" cy="996026"/>
              <a:chOff x="3491880" y="2560442"/>
              <a:chExt cx="720080" cy="996026"/>
            </a:xfrm>
          </p:grpSpPr>
          <p:sp>
            <p:nvSpPr>
              <p:cNvPr id="27" name="Smiley Face 26"/>
              <p:cNvSpPr/>
              <p:nvPr/>
            </p:nvSpPr>
            <p:spPr>
              <a:xfrm>
                <a:off x="3491880" y="2719315"/>
                <a:ext cx="720080" cy="837153"/>
              </a:xfrm>
              <a:prstGeom prst="smileyFac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3644751" y="2560442"/>
                <a:ext cx="446138" cy="228869"/>
              </a:xfrm>
              <a:custGeom>
                <a:avLst/>
                <a:gdLst>
                  <a:gd name="connsiteX0" fmla="*/ 44694 w 446138"/>
                  <a:gd name="connsiteY0" fmla="*/ 44605 h 228869"/>
                  <a:gd name="connsiteX1" fmla="*/ 22391 w 446138"/>
                  <a:gd name="connsiteY1" fmla="*/ 100361 h 228869"/>
                  <a:gd name="connsiteX2" fmla="*/ 89 w 446138"/>
                  <a:gd name="connsiteY2" fmla="*/ 167269 h 228869"/>
                  <a:gd name="connsiteX3" fmla="*/ 11240 w 446138"/>
                  <a:gd name="connsiteY3" fmla="*/ 223025 h 228869"/>
                  <a:gd name="connsiteX4" fmla="*/ 379230 w 446138"/>
                  <a:gd name="connsiteY4" fmla="*/ 211873 h 228869"/>
                  <a:gd name="connsiteX5" fmla="*/ 412684 w 446138"/>
                  <a:gd name="connsiteY5" fmla="*/ 189571 h 228869"/>
                  <a:gd name="connsiteX6" fmla="*/ 446138 w 446138"/>
                  <a:gd name="connsiteY6" fmla="*/ 178420 h 228869"/>
                  <a:gd name="connsiteX7" fmla="*/ 434987 w 446138"/>
                  <a:gd name="connsiteY7" fmla="*/ 111512 h 228869"/>
                  <a:gd name="connsiteX8" fmla="*/ 368079 w 446138"/>
                  <a:gd name="connsiteY8" fmla="*/ 89210 h 228869"/>
                  <a:gd name="connsiteX9" fmla="*/ 334626 w 446138"/>
                  <a:gd name="connsiteY9" fmla="*/ 78059 h 228869"/>
                  <a:gd name="connsiteX10" fmla="*/ 267718 w 446138"/>
                  <a:gd name="connsiteY10" fmla="*/ 0 h 228869"/>
                  <a:gd name="connsiteX11" fmla="*/ 167357 w 446138"/>
                  <a:gd name="connsiteY11" fmla="*/ 11152 h 228869"/>
                  <a:gd name="connsiteX12" fmla="*/ 156206 w 446138"/>
                  <a:gd name="connsiteY12" fmla="*/ 44605 h 228869"/>
                  <a:gd name="connsiteX13" fmla="*/ 55845 w 446138"/>
                  <a:gd name="connsiteY13" fmla="*/ 78059 h 228869"/>
                  <a:gd name="connsiteX14" fmla="*/ 22391 w 446138"/>
                  <a:gd name="connsiteY14" fmla="*/ 122664 h 2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46138" h="228869">
                    <a:moveTo>
                      <a:pt x="44694" y="44605"/>
                    </a:moveTo>
                    <a:cubicBezTo>
                      <a:pt x="37260" y="63190"/>
                      <a:pt x="29232" y="81549"/>
                      <a:pt x="22391" y="100361"/>
                    </a:cubicBezTo>
                    <a:cubicBezTo>
                      <a:pt x="14357" y="122455"/>
                      <a:pt x="89" y="167269"/>
                      <a:pt x="89" y="167269"/>
                    </a:cubicBezTo>
                    <a:cubicBezTo>
                      <a:pt x="3806" y="185854"/>
                      <a:pt x="-7584" y="220811"/>
                      <a:pt x="11240" y="223025"/>
                    </a:cubicBezTo>
                    <a:cubicBezTo>
                      <a:pt x="133119" y="237363"/>
                      <a:pt x="256934" y="222064"/>
                      <a:pt x="379230" y="211873"/>
                    </a:cubicBezTo>
                    <a:cubicBezTo>
                      <a:pt x="392586" y="210760"/>
                      <a:pt x="400697" y="195564"/>
                      <a:pt x="412684" y="189571"/>
                    </a:cubicBezTo>
                    <a:cubicBezTo>
                      <a:pt x="423198" y="184314"/>
                      <a:pt x="434987" y="182137"/>
                      <a:pt x="446138" y="178420"/>
                    </a:cubicBezTo>
                    <a:cubicBezTo>
                      <a:pt x="442421" y="156117"/>
                      <a:pt x="449876" y="128528"/>
                      <a:pt x="434987" y="111512"/>
                    </a:cubicBezTo>
                    <a:cubicBezTo>
                      <a:pt x="419506" y="93820"/>
                      <a:pt x="390382" y="96644"/>
                      <a:pt x="368079" y="89210"/>
                    </a:cubicBezTo>
                    <a:lnTo>
                      <a:pt x="334626" y="78059"/>
                    </a:lnTo>
                    <a:cubicBezTo>
                      <a:pt x="307476" y="-3387"/>
                      <a:pt x="335130" y="16854"/>
                      <a:pt x="267718" y="0"/>
                    </a:cubicBezTo>
                    <a:cubicBezTo>
                      <a:pt x="234264" y="3717"/>
                      <a:pt x="198609" y="-1349"/>
                      <a:pt x="167357" y="11152"/>
                    </a:cubicBezTo>
                    <a:cubicBezTo>
                      <a:pt x="156444" y="15517"/>
                      <a:pt x="162253" y="34526"/>
                      <a:pt x="156206" y="44605"/>
                    </a:cubicBezTo>
                    <a:cubicBezTo>
                      <a:pt x="133206" y="82939"/>
                      <a:pt x="99593" y="71809"/>
                      <a:pt x="55845" y="78059"/>
                    </a:cubicBezTo>
                    <a:cubicBezTo>
                      <a:pt x="42066" y="119397"/>
                      <a:pt x="55207" y="106255"/>
                      <a:pt x="22391" y="122664"/>
                    </a:cubicBezTo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3552415" y="3556468"/>
              <a:ext cx="599009" cy="10055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52415" y="4562045"/>
              <a:ext cx="288032" cy="77290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38794" y="4562044"/>
              <a:ext cx="288032" cy="77290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25354" y="3837368"/>
              <a:ext cx="504056" cy="654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151424" y="3834833"/>
              <a:ext cx="504056" cy="654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0" y="5646053"/>
            <a:ext cx="9144000" cy="121194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2" name="Group 31"/>
          <p:cNvGrpSpPr/>
          <p:nvPr/>
        </p:nvGrpSpPr>
        <p:grpSpPr>
          <a:xfrm>
            <a:off x="4021020" y="3922648"/>
            <a:ext cx="216024" cy="241784"/>
            <a:chOff x="1547664" y="2204864"/>
            <a:chExt cx="216024" cy="241784"/>
          </a:xfrm>
        </p:grpSpPr>
        <p:sp>
          <p:nvSpPr>
            <p:cNvPr id="30" name="Oval 29"/>
            <p:cNvSpPr/>
            <p:nvPr/>
          </p:nvSpPr>
          <p:spPr>
            <a:xfrm>
              <a:off x="1547664" y="2204864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val 30"/>
            <p:cNvSpPr/>
            <p:nvPr/>
          </p:nvSpPr>
          <p:spPr>
            <a:xfrm>
              <a:off x="1619672" y="2302632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4" name="Rectangular Callout 33"/>
          <p:cNvSpPr/>
          <p:nvPr/>
        </p:nvSpPr>
        <p:spPr>
          <a:xfrm>
            <a:off x="2555776" y="1446737"/>
            <a:ext cx="1609260" cy="1296144"/>
          </a:xfrm>
          <a:prstGeom prst="wedgeRectCallou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Hej malena sta nemaš mamu i tatu kako to da si na ulici ovako sama?</a:t>
            </a:r>
            <a:endParaRPr lang="hr-HR" dirty="0"/>
          </a:p>
        </p:txBody>
      </p:sp>
      <p:sp>
        <p:nvSpPr>
          <p:cNvPr id="35" name="Rectangular Callout 34"/>
          <p:cNvSpPr/>
          <p:nvPr/>
        </p:nvSpPr>
        <p:spPr>
          <a:xfrm>
            <a:off x="5975722" y="1196752"/>
            <a:ext cx="2736304" cy="1368152"/>
          </a:xfrm>
          <a:prstGeom prst="wedgeRectCallout">
            <a:avLst>
              <a:gd name="adj1" fmla="val -4366"/>
              <a:gd name="adj2" fmla="val 67343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Imam ja i mamu i tatu samo ja tu prosim jer nemamo novaca i zato ne idem u </a:t>
            </a:r>
            <a:r>
              <a:rPr lang="hr-HR" dirty="0"/>
              <a:t>š</a:t>
            </a:r>
            <a:r>
              <a:rPr lang="hr-HR" dirty="0" smtClean="0"/>
              <a:t>kolu… Hvala vam!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872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24607E-6 L 0.4934 -0.0020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0.00555 L 0.20591 0.19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9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750"/>
                            </p:stCondLst>
                            <p:childTnLst>
                              <p:par>
                                <p:cTn id="3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34 -0.00208 L -0.01841 -0.0020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 animBg="1"/>
      <p:bldP spid="34" grpId="1" animBg="1"/>
      <p:bldP spid="35" grpId="0" animBg="1"/>
      <p:bldP spid="3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avokutnik 20"/>
          <p:cNvSpPr/>
          <p:nvPr/>
        </p:nvSpPr>
        <p:spPr>
          <a:xfrm>
            <a:off x="0" y="0"/>
            <a:ext cx="9144000" cy="56460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" name="Group 3"/>
          <p:cNvGrpSpPr/>
          <p:nvPr/>
        </p:nvGrpSpPr>
        <p:grpSpPr>
          <a:xfrm>
            <a:off x="-1524175" y="2744923"/>
            <a:ext cx="1407378" cy="2901130"/>
            <a:chOff x="6699313" y="2753632"/>
            <a:chExt cx="1407378" cy="2901130"/>
          </a:xfrm>
        </p:grpSpPr>
        <p:sp>
          <p:nvSpPr>
            <p:cNvPr id="5" name="Rectangle 4"/>
            <p:cNvSpPr/>
            <p:nvPr/>
          </p:nvSpPr>
          <p:spPr>
            <a:xfrm>
              <a:off x="7602635" y="4259864"/>
              <a:ext cx="504056" cy="7200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699313" y="2753632"/>
              <a:ext cx="1294383" cy="2901130"/>
              <a:chOff x="6732240" y="2996952"/>
              <a:chExt cx="1294383" cy="290113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732240" y="2996952"/>
                <a:ext cx="1294383" cy="2397074"/>
                <a:chOff x="4366053" y="2832126"/>
                <a:chExt cx="1294383" cy="2397074"/>
              </a:xfrm>
            </p:grpSpPr>
            <p:sp>
              <p:nvSpPr>
                <p:cNvPr id="10" name="Smiley Face 9"/>
                <p:cNvSpPr/>
                <p:nvPr/>
              </p:nvSpPr>
              <p:spPr>
                <a:xfrm>
                  <a:off x="4673573" y="2996952"/>
                  <a:ext cx="864096" cy="936104"/>
                </a:xfrm>
                <a:prstGeom prst="smileyFace">
                  <a:avLst>
                    <a:gd name="adj" fmla="val -4653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11" name="Group 10"/>
                <p:cNvGrpSpPr/>
                <p:nvPr/>
              </p:nvGrpSpPr>
              <p:grpSpPr>
                <a:xfrm>
                  <a:off x="4427984" y="2832126"/>
                  <a:ext cx="1232452" cy="2397074"/>
                  <a:chOff x="6908102" y="2832126"/>
                  <a:chExt cx="1232452" cy="2397074"/>
                </a:xfrm>
              </p:grpSpPr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6908102" y="2832126"/>
                    <a:ext cx="1232452" cy="2397074"/>
                    <a:chOff x="6908102" y="2832126"/>
                    <a:chExt cx="1232452" cy="2397074"/>
                  </a:xfrm>
                </p:grpSpPr>
                <p:sp>
                  <p:nvSpPr>
                    <p:cNvPr id="15" name="Freeform 14"/>
                    <p:cNvSpPr/>
                    <p:nvPr/>
                  </p:nvSpPr>
                  <p:spPr>
                    <a:xfrm>
                      <a:off x="6908102" y="2832126"/>
                      <a:ext cx="1232452" cy="1100930"/>
                    </a:xfrm>
                    <a:custGeom>
                      <a:avLst/>
                      <a:gdLst>
                        <a:gd name="connsiteX0" fmla="*/ 397565 w 1232452"/>
                        <a:gd name="connsiteY0" fmla="*/ 67261 h 1100930"/>
                        <a:gd name="connsiteX1" fmla="*/ 384313 w 1232452"/>
                        <a:gd name="connsiteY1" fmla="*/ 133521 h 1100930"/>
                        <a:gd name="connsiteX2" fmla="*/ 357808 w 1232452"/>
                        <a:gd name="connsiteY2" fmla="*/ 160026 h 1100930"/>
                        <a:gd name="connsiteX3" fmla="*/ 304800 w 1232452"/>
                        <a:gd name="connsiteY3" fmla="*/ 226287 h 1100930"/>
                        <a:gd name="connsiteX4" fmla="*/ 238539 w 1232452"/>
                        <a:gd name="connsiteY4" fmla="*/ 279295 h 1100930"/>
                        <a:gd name="connsiteX5" fmla="*/ 198782 w 1232452"/>
                        <a:gd name="connsiteY5" fmla="*/ 305800 h 1100930"/>
                        <a:gd name="connsiteX6" fmla="*/ 119269 w 1232452"/>
                        <a:gd name="connsiteY6" fmla="*/ 385313 h 1100930"/>
                        <a:gd name="connsiteX7" fmla="*/ 159026 w 1232452"/>
                        <a:gd name="connsiteY7" fmla="*/ 411817 h 1100930"/>
                        <a:gd name="connsiteX8" fmla="*/ 225287 w 1232452"/>
                        <a:gd name="connsiteY8" fmla="*/ 398565 h 1100930"/>
                        <a:gd name="connsiteX9" fmla="*/ 212034 w 1232452"/>
                        <a:gd name="connsiteY9" fmla="*/ 438321 h 1100930"/>
                        <a:gd name="connsiteX10" fmla="*/ 185530 w 1232452"/>
                        <a:gd name="connsiteY10" fmla="*/ 478078 h 1100930"/>
                        <a:gd name="connsiteX11" fmla="*/ 159026 w 1232452"/>
                        <a:gd name="connsiteY11" fmla="*/ 557591 h 1100930"/>
                        <a:gd name="connsiteX12" fmla="*/ 145774 w 1232452"/>
                        <a:gd name="connsiteY12" fmla="*/ 637104 h 1100930"/>
                        <a:gd name="connsiteX13" fmla="*/ 106017 w 1232452"/>
                        <a:gd name="connsiteY13" fmla="*/ 690113 h 1100930"/>
                        <a:gd name="connsiteX14" fmla="*/ 79513 w 1232452"/>
                        <a:gd name="connsiteY14" fmla="*/ 729869 h 1100930"/>
                        <a:gd name="connsiteX15" fmla="*/ 66261 w 1232452"/>
                        <a:gd name="connsiteY15" fmla="*/ 782878 h 1100930"/>
                        <a:gd name="connsiteX16" fmla="*/ 39756 w 1232452"/>
                        <a:gd name="connsiteY16" fmla="*/ 809382 h 1100930"/>
                        <a:gd name="connsiteX17" fmla="*/ 26504 w 1232452"/>
                        <a:gd name="connsiteY17" fmla="*/ 862391 h 1100930"/>
                        <a:gd name="connsiteX18" fmla="*/ 0 w 1232452"/>
                        <a:gd name="connsiteY18" fmla="*/ 915400 h 1100930"/>
                        <a:gd name="connsiteX19" fmla="*/ 26504 w 1232452"/>
                        <a:gd name="connsiteY19" fmla="*/ 875643 h 1100930"/>
                        <a:gd name="connsiteX20" fmla="*/ 66261 w 1232452"/>
                        <a:gd name="connsiteY20" fmla="*/ 862391 h 1100930"/>
                        <a:gd name="connsiteX21" fmla="*/ 106017 w 1232452"/>
                        <a:gd name="connsiteY21" fmla="*/ 835887 h 1100930"/>
                        <a:gd name="connsiteX22" fmla="*/ 172278 w 1232452"/>
                        <a:gd name="connsiteY22" fmla="*/ 1100930 h 1100930"/>
                        <a:gd name="connsiteX23" fmla="*/ 225287 w 1232452"/>
                        <a:gd name="connsiteY23" fmla="*/ 1074426 h 1100930"/>
                        <a:gd name="connsiteX24" fmla="*/ 238539 w 1232452"/>
                        <a:gd name="connsiteY24" fmla="*/ 994913 h 1100930"/>
                        <a:gd name="connsiteX25" fmla="*/ 344556 w 1232452"/>
                        <a:gd name="connsiteY25" fmla="*/ 1074426 h 1100930"/>
                        <a:gd name="connsiteX26" fmla="*/ 384313 w 1232452"/>
                        <a:gd name="connsiteY26" fmla="*/ 1087678 h 1100930"/>
                        <a:gd name="connsiteX27" fmla="*/ 410817 w 1232452"/>
                        <a:gd name="connsiteY27" fmla="*/ 1047921 h 1100930"/>
                        <a:gd name="connsiteX28" fmla="*/ 357808 w 1232452"/>
                        <a:gd name="connsiteY28" fmla="*/ 928652 h 1100930"/>
                        <a:gd name="connsiteX29" fmla="*/ 344556 w 1232452"/>
                        <a:gd name="connsiteY29" fmla="*/ 332304 h 1100930"/>
                        <a:gd name="connsiteX30" fmla="*/ 371061 w 1232452"/>
                        <a:gd name="connsiteY30" fmla="*/ 305800 h 1100930"/>
                        <a:gd name="connsiteX31" fmla="*/ 410817 w 1232452"/>
                        <a:gd name="connsiteY31" fmla="*/ 292548 h 1100930"/>
                        <a:gd name="connsiteX32" fmla="*/ 450574 w 1232452"/>
                        <a:gd name="connsiteY32" fmla="*/ 319052 h 1100930"/>
                        <a:gd name="connsiteX33" fmla="*/ 490330 w 1232452"/>
                        <a:gd name="connsiteY33" fmla="*/ 239539 h 1100930"/>
                        <a:gd name="connsiteX34" fmla="*/ 689113 w 1232452"/>
                        <a:gd name="connsiteY34" fmla="*/ 239539 h 1100930"/>
                        <a:gd name="connsiteX35" fmla="*/ 715617 w 1232452"/>
                        <a:gd name="connsiteY35" fmla="*/ 213034 h 1100930"/>
                        <a:gd name="connsiteX36" fmla="*/ 768626 w 1232452"/>
                        <a:gd name="connsiteY36" fmla="*/ 239539 h 1100930"/>
                        <a:gd name="connsiteX37" fmla="*/ 808382 w 1232452"/>
                        <a:gd name="connsiteY37" fmla="*/ 266043 h 1100930"/>
                        <a:gd name="connsiteX38" fmla="*/ 954156 w 1232452"/>
                        <a:gd name="connsiteY38" fmla="*/ 279295 h 1100930"/>
                        <a:gd name="connsiteX39" fmla="*/ 940904 w 1232452"/>
                        <a:gd name="connsiteY39" fmla="*/ 438321 h 1100930"/>
                        <a:gd name="connsiteX40" fmla="*/ 927652 w 1232452"/>
                        <a:gd name="connsiteY40" fmla="*/ 478078 h 1100930"/>
                        <a:gd name="connsiteX41" fmla="*/ 940904 w 1232452"/>
                        <a:gd name="connsiteY41" fmla="*/ 637104 h 1100930"/>
                        <a:gd name="connsiteX42" fmla="*/ 954156 w 1232452"/>
                        <a:gd name="connsiteY42" fmla="*/ 676861 h 1100930"/>
                        <a:gd name="connsiteX43" fmla="*/ 993913 w 1232452"/>
                        <a:gd name="connsiteY43" fmla="*/ 690113 h 1100930"/>
                        <a:gd name="connsiteX44" fmla="*/ 1007165 w 1232452"/>
                        <a:gd name="connsiteY44" fmla="*/ 928652 h 1100930"/>
                        <a:gd name="connsiteX45" fmla="*/ 993913 w 1232452"/>
                        <a:gd name="connsiteY45" fmla="*/ 981661 h 1100930"/>
                        <a:gd name="connsiteX46" fmla="*/ 967408 w 1232452"/>
                        <a:gd name="connsiteY46" fmla="*/ 1061174 h 1100930"/>
                        <a:gd name="connsiteX47" fmla="*/ 993913 w 1232452"/>
                        <a:gd name="connsiteY47" fmla="*/ 1087678 h 1100930"/>
                        <a:gd name="connsiteX48" fmla="*/ 1033669 w 1232452"/>
                        <a:gd name="connsiteY48" fmla="*/ 1074426 h 1100930"/>
                        <a:gd name="connsiteX49" fmla="*/ 1046921 w 1232452"/>
                        <a:gd name="connsiteY49" fmla="*/ 1034669 h 1100930"/>
                        <a:gd name="connsiteX50" fmla="*/ 1073426 w 1232452"/>
                        <a:gd name="connsiteY50" fmla="*/ 928652 h 1100930"/>
                        <a:gd name="connsiteX51" fmla="*/ 1086678 w 1232452"/>
                        <a:gd name="connsiteY51" fmla="*/ 875643 h 1100930"/>
                        <a:gd name="connsiteX52" fmla="*/ 1179443 w 1232452"/>
                        <a:gd name="connsiteY52" fmla="*/ 835887 h 1100930"/>
                        <a:gd name="connsiteX53" fmla="*/ 1192695 w 1232452"/>
                        <a:gd name="connsiteY53" fmla="*/ 716617 h 1100930"/>
                        <a:gd name="connsiteX54" fmla="*/ 1205947 w 1232452"/>
                        <a:gd name="connsiteY54" fmla="*/ 650356 h 1100930"/>
                        <a:gd name="connsiteX55" fmla="*/ 1232452 w 1232452"/>
                        <a:gd name="connsiteY55" fmla="*/ 570843 h 1100930"/>
                        <a:gd name="connsiteX56" fmla="*/ 1219200 w 1232452"/>
                        <a:gd name="connsiteY56" fmla="*/ 517834 h 1100930"/>
                        <a:gd name="connsiteX57" fmla="*/ 1179443 w 1232452"/>
                        <a:gd name="connsiteY57" fmla="*/ 491330 h 1100930"/>
                        <a:gd name="connsiteX58" fmla="*/ 1152939 w 1232452"/>
                        <a:gd name="connsiteY58" fmla="*/ 451574 h 1100930"/>
                        <a:gd name="connsiteX59" fmla="*/ 1126434 w 1232452"/>
                        <a:gd name="connsiteY59" fmla="*/ 372061 h 1100930"/>
                        <a:gd name="connsiteX60" fmla="*/ 1113182 w 1232452"/>
                        <a:gd name="connsiteY60" fmla="*/ 332304 h 1100930"/>
                        <a:gd name="connsiteX61" fmla="*/ 1099930 w 1232452"/>
                        <a:gd name="connsiteY61" fmla="*/ 93765 h 1100930"/>
                        <a:gd name="connsiteX62" fmla="*/ 1060174 w 1232452"/>
                        <a:gd name="connsiteY62" fmla="*/ 107017 h 1100930"/>
                        <a:gd name="connsiteX63" fmla="*/ 954156 w 1232452"/>
                        <a:gd name="connsiteY63" fmla="*/ 93765 h 1100930"/>
                        <a:gd name="connsiteX64" fmla="*/ 940904 w 1232452"/>
                        <a:gd name="connsiteY64" fmla="*/ 1000 h 1100930"/>
                        <a:gd name="connsiteX65" fmla="*/ 874643 w 1232452"/>
                        <a:gd name="connsiteY65" fmla="*/ 67261 h 1100930"/>
                        <a:gd name="connsiteX66" fmla="*/ 834887 w 1232452"/>
                        <a:gd name="connsiteY66" fmla="*/ 80513 h 1100930"/>
                        <a:gd name="connsiteX67" fmla="*/ 636104 w 1232452"/>
                        <a:gd name="connsiteY67" fmla="*/ 40756 h 1100930"/>
                        <a:gd name="connsiteX68" fmla="*/ 596347 w 1232452"/>
                        <a:gd name="connsiteY68" fmla="*/ 14252 h 1100930"/>
                        <a:gd name="connsiteX69" fmla="*/ 569843 w 1232452"/>
                        <a:gd name="connsiteY69" fmla="*/ 120269 h 1100930"/>
                        <a:gd name="connsiteX70" fmla="*/ 437321 w 1232452"/>
                        <a:gd name="connsiteY70" fmla="*/ 93765 h 1100930"/>
                        <a:gd name="connsiteX71" fmla="*/ 397565 w 1232452"/>
                        <a:gd name="connsiteY71" fmla="*/ 67261 h 11009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</a:cxnLst>
                      <a:rect l="l" t="t" r="r" b="b"/>
                      <a:pathLst>
                        <a:path w="1232452" h="1100930">
                          <a:moveTo>
                            <a:pt x="397565" y="67261"/>
                          </a:moveTo>
                          <a:cubicBezTo>
                            <a:pt x="388730" y="73887"/>
                            <a:pt x="393186" y="112818"/>
                            <a:pt x="384313" y="133521"/>
                          </a:cubicBezTo>
                          <a:cubicBezTo>
                            <a:pt x="379391" y="145005"/>
                            <a:pt x="365613" y="150269"/>
                            <a:pt x="357808" y="160026"/>
                          </a:cubicBezTo>
                          <a:cubicBezTo>
                            <a:pt x="320607" y="206527"/>
                            <a:pt x="345521" y="191383"/>
                            <a:pt x="304800" y="226287"/>
                          </a:cubicBezTo>
                          <a:cubicBezTo>
                            <a:pt x="283324" y="244695"/>
                            <a:pt x="261167" y="262324"/>
                            <a:pt x="238539" y="279295"/>
                          </a:cubicBezTo>
                          <a:cubicBezTo>
                            <a:pt x="225797" y="288851"/>
                            <a:pt x="210686" y="295218"/>
                            <a:pt x="198782" y="305800"/>
                          </a:cubicBezTo>
                          <a:cubicBezTo>
                            <a:pt x="170767" y="330702"/>
                            <a:pt x="119269" y="385313"/>
                            <a:pt x="119269" y="385313"/>
                          </a:cubicBezTo>
                          <a:cubicBezTo>
                            <a:pt x="132521" y="394148"/>
                            <a:pt x="143222" y="409842"/>
                            <a:pt x="159026" y="411817"/>
                          </a:cubicBezTo>
                          <a:cubicBezTo>
                            <a:pt x="181376" y="414611"/>
                            <a:pt x="205141" y="388492"/>
                            <a:pt x="225287" y="398565"/>
                          </a:cubicBezTo>
                          <a:cubicBezTo>
                            <a:pt x="237781" y="404812"/>
                            <a:pt x="218281" y="425827"/>
                            <a:pt x="212034" y="438321"/>
                          </a:cubicBezTo>
                          <a:cubicBezTo>
                            <a:pt x="204911" y="452567"/>
                            <a:pt x="191999" y="463524"/>
                            <a:pt x="185530" y="478078"/>
                          </a:cubicBezTo>
                          <a:cubicBezTo>
                            <a:pt x="174183" y="503608"/>
                            <a:pt x="163619" y="530033"/>
                            <a:pt x="159026" y="557591"/>
                          </a:cubicBezTo>
                          <a:cubicBezTo>
                            <a:pt x="154609" y="584095"/>
                            <a:pt x="155753" y="612156"/>
                            <a:pt x="145774" y="637104"/>
                          </a:cubicBezTo>
                          <a:cubicBezTo>
                            <a:pt x="137571" y="657611"/>
                            <a:pt x="118855" y="672140"/>
                            <a:pt x="106017" y="690113"/>
                          </a:cubicBezTo>
                          <a:cubicBezTo>
                            <a:pt x="96760" y="703073"/>
                            <a:pt x="88348" y="716617"/>
                            <a:pt x="79513" y="729869"/>
                          </a:cubicBezTo>
                          <a:cubicBezTo>
                            <a:pt x="75096" y="747539"/>
                            <a:pt x="74406" y="766587"/>
                            <a:pt x="66261" y="782878"/>
                          </a:cubicBezTo>
                          <a:cubicBezTo>
                            <a:pt x="60673" y="794053"/>
                            <a:pt x="45344" y="798207"/>
                            <a:pt x="39756" y="809382"/>
                          </a:cubicBezTo>
                          <a:cubicBezTo>
                            <a:pt x="31611" y="825673"/>
                            <a:pt x="32899" y="845337"/>
                            <a:pt x="26504" y="862391"/>
                          </a:cubicBezTo>
                          <a:cubicBezTo>
                            <a:pt x="19568" y="880888"/>
                            <a:pt x="0" y="895645"/>
                            <a:pt x="0" y="915400"/>
                          </a:cubicBezTo>
                          <a:cubicBezTo>
                            <a:pt x="0" y="931327"/>
                            <a:pt x="14067" y="885593"/>
                            <a:pt x="26504" y="875643"/>
                          </a:cubicBezTo>
                          <a:cubicBezTo>
                            <a:pt x="37412" y="866917"/>
                            <a:pt x="53009" y="866808"/>
                            <a:pt x="66261" y="862391"/>
                          </a:cubicBezTo>
                          <a:cubicBezTo>
                            <a:pt x="79513" y="853556"/>
                            <a:pt x="90090" y="835887"/>
                            <a:pt x="106017" y="835887"/>
                          </a:cubicBezTo>
                          <a:cubicBezTo>
                            <a:pt x="226804" y="835887"/>
                            <a:pt x="171841" y="1093070"/>
                            <a:pt x="172278" y="1100930"/>
                          </a:cubicBezTo>
                          <a:cubicBezTo>
                            <a:pt x="189948" y="1092095"/>
                            <a:pt x="214817" y="1091178"/>
                            <a:pt x="225287" y="1074426"/>
                          </a:cubicBezTo>
                          <a:cubicBezTo>
                            <a:pt x="239528" y="1051640"/>
                            <a:pt x="211669" y="994913"/>
                            <a:pt x="238539" y="994913"/>
                          </a:cubicBezTo>
                          <a:cubicBezTo>
                            <a:pt x="282713" y="994913"/>
                            <a:pt x="302649" y="1060457"/>
                            <a:pt x="344556" y="1074426"/>
                          </a:cubicBezTo>
                          <a:lnTo>
                            <a:pt x="384313" y="1087678"/>
                          </a:lnTo>
                          <a:cubicBezTo>
                            <a:pt x="393148" y="1074426"/>
                            <a:pt x="409058" y="1063751"/>
                            <a:pt x="410817" y="1047921"/>
                          </a:cubicBezTo>
                          <a:cubicBezTo>
                            <a:pt x="418984" y="974421"/>
                            <a:pt x="399477" y="970320"/>
                            <a:pt x="357808" y="928652"/>
                          </a:cubicBezTo>
                          <a:cubicBezTo>
                            <a:pt x="252730" y="718492"/>
                            <a:pt x="308399" y="850545"/>
                            <a:pt x="344556" y="332304"/>
                          </a:cubicBezTo>
                          <a:cubicBezTo>
                            <a:pt x="345426" y="319840"/>
                            <a:pt x="360347" y="312228"/>
                            <a:pt x="371061" y="305800"/>
                          </a:cubicBezTo>
                          <a:cubicBezTo>
                            <a:pt x="383039" y="298613"/>
                            <a:pt x="397565" y="296965"/>
                            <a:pt x="410817" y="292548"/>
                          </a:cubicBezTo>
                          <a:cubicBezTo>
                            <a:pt x="424069" y="301383"/>
                            <a:pt x="434956" y="322176"/>
                            <a:pt x="450574" y="319052"/>
                          </a:cubicBezTo>
                          <a:cubicBezTo>
                            <a:pt x="468923" y="315382"/>
                            <a:pt x="485989" y="252561"/>
                            <a:pt x="490330" y="239539"/>
                          </a:cubicBezTo>
                          <a:cubicBezTo>
                            <a:pt x="566679" y="249083"/>
                            <a:pt x="614296" y="264478"/>
                            <a:pt x="689113" y="239539"/>
                          </a:cubicBezTo>
                          <a:cubicBezTo>
                            <a:pt x="700966" y="235588"/>
                            <a:pt x="706782" y="221869"/>
                            <a:pt x="715617" y="213034"/>
                          </a:cubicBezTo>
                          <a:cubicBezTo>
                            <a:pt x="733287" y="221869"/>
                            <a:pt x="751474" y="229738"/>
                            <a:pt x="768626" y="239539"/>
                          </a:cubicBezTo>
                          <a:cubicBezTo>
                            <a:pt x="782454" y="247441"/>
                            <a:pt x="792809" y="262706"/>
                            <a:pt x="808382" y="266043"/>
                          </a:cubicBezTo>
                          <a:cubicBezTo>
                            <a:pt x="856091" y="276266"/>
                            <a:pt x="905565" y="274878"/>
                            <a:pt x="954156" y="279295"/>
                          </a:cubicBezTo>
                          <a:cubicBezTo>
                            <a:pt x="949739" y="332304"/>
                            <a:pt x="947934" y="385595"/>
                            <a:pt x="940904" y="438321"/>
                          </a:cubicBezTo>
                          <a:cubicBezTo>
                            <a:pt x="939058" y="452168"/>
                            <a:pt x="927652" y="464109"/>
                            <a:pt x="927652" y="478078"/>
                          </a:cubicBezTo>
                          <a:cubicBezTo>
                            <a:pt x="927652" y="531270"/>
                            <a:pt x="933874" y="584378"/>
                            <a:pt x="940904" y="637104"/>
                          </a:cubicBezTo>
                          <a:cubicBezTo>
                            <a:pt x="942750" y="650951"/>
                            <a:pt x="944278" y="666983"/>
                            <a:pt x="954156" y="676861"/>
                          </a:cubicBezTo>
                          <a:cubicBezTo>
                            <a:pt x="964034" y="686739"/>
                            <a:pt x="980661" y="685696"/>
                            <a:pt x="993913" y="690113"/>
                          </a:cubicBezTo>
                          <a:cubicBezTo>
                            <a:pt x="1055537" y="782550"/>
                            <a:pt x="1028632" y="724711"/>
                            <a:pt x="1007165" y="928652"/>
                          </a:cubicBezTo>
                          <a:cubicBezTo>
                            <a:pt x="1005258" y="946765"/>
                            <a:pt x="999147" y="964216"/>
                            <a:pt x="993913" y="981661"/>
                          </a:cubicBezTo>
                          <a:cubicBezTo>
                            <a:pt x="985885" y="1008421"/>
                            <a:pt x="967408" y="1061174"/>
                            <a:pt x="967408" y="1061174"/>
                          </a:cubicBezTo>
                          <a:cubicBezTo>
                            <a:pt x="976243" y="1070009"/>
                            <a:pt x="981661" y="1085228"/>
                            <a:pt x="993913" y="1087678"/>
                          </a:cubicBezTo>
                          <a:cubicBezTo>
                            <a:pt x="1007611" y="1090417"/>
                            <a:pt x="1023792" y="1084304"/>
                            <a:pt x="1033669" y="1074426"/>
                          </a:cubicBezTo>
                          <a:cubicBezTo>
                            <a:pt x="1043547" y="1064548"/>
                            <a:pt x="1043245" y="1048146"/>
                            <a:pt x="1046921" y="1034669"/>
                          </a:cubicBezTo>
                          <a:cubicBezTo>
                            <a:pt x="1056506" y="999526"/>
                            <a:pt x="1064591" y="963991"/>
                            <a:pt x="1073426" y="928652"/>
                          </a:cubicBezTo>
                          <a:cubicBezTo>
                            <a:pt x="1077843" y="910982"/>
                            <a:pt x="1069399" y="881403"/>
                            <a:pt x="1086678" y="875643"/>
                          </a:cubicBezTo>
                          <a:cubicBezTo>
                            <a:pt x="1145175" y="856144"/>
                            <a:pt x="1113940" y="868638"/>
                            <a:pt x="1179443" y="835887"/>
                          </a:cubicBezTo>
                          <a:cubicBezTo>
                            <a:pt x="1210364" y="743122"/>
                            <a:pt x="1214782" y="782878"/>
                            <a:pt x="1192695" y="716617"/>
                          </a:cubicBezTo>
                          <a:cubicBezTo>
                            <a:pt x="1197112" y="694530"/>
                            <a:pt x="1200020" y="672087"/>
                            <a:pt x="1205947" y="650356"/>
                          </a:cubicBezTo>
                          <a:cubicBezTo>
                            <a:pt x="1213298" y="623402"/>
                            <a:pt x="1232452" y="570843"/>
                            <a:pt x="1232452" y="570843"/>
                          </a:cubicBezTo>
                          <a:cubicBezTo>
                            <a:pt x="1228035" y="553173"/>
                            <a:pt x="1229303" y="532988"/>
                            <a:pt x="1219200" y="517834"/>
                          </a:cubicBezTo>
                          <a:cubicBezTo>
                            <a:pt x="1210365" y="504582"/>
                            <a:pt x="1190705" y="502592"/>
                            <a:pt x="1179443" y="491330"/>
                          </a:cubicBezTo>
                          <a:cubicBezTo>
                            <a:pt x="1168181" y="480068"/>
                            <a:pt x="1161774" y="464826"/>
                            <a:pt x="1152939" y="451574"/>
                          </a:cubicBezTo>
                          <a:lnTo>
                            <a:pt x="1126434" y="372061"/>
                          </a:lnTo>
                          <a:lnTo>
                            <a:pt x="1113182" y="332304"/>
                          </a:lnTo>
                          <a:cubicBezTo>
                            <a:pt x="1108765" y="252791"/>
                            <a:pt x="1118169" y="171284"/>
                            <a:pt x="1099930" y="93765"/>
                          </a:cubicBezTo>
                          <a:cubicBezTo>
                            <a:pt x="1096731" y="80167"/>
                            <a:pt x="1074143" y="107017"/>
                            <a:pt x="1060174" y="107017"/>
                          </a:cubicBezTo>
                          <a:cubicBezTo>
                            <a:pt x="1024560" y="107017"/>
                            <a:pt x="989495" y="98182"/>
                            <a:pt x="954156" y="93765"/>
                          </a:cubicBezTo>
                          <a:cubicBezTo>
                            <a:pt x="949739" y="62843"/>
                            <a:pt x="970537" y="10877"/>
                            <a:pt x="940904" y="1000"/>
                          </a:cubicBezTo>
                          <a:cubicBezTo>
                            <a:pt x="911271" y="-8877"/>
                            <a:pt x="904276" y="57383"/>
                            <a:pt x="874643" y="67261"/>
                          </a:cubicBezTo>
                          <a:lnTo>
                            <a:pt x="834887" y="80513"/>
                          </a:lnTo>
                          <a:cubicBezTo>
                            <a:pt x="788753" y="75387"/>
                            <a:pt x="683092" y="72081"/>
                            <a:pt x="636104" y="40756"/>
                          </a:cubicBezTo>
                          <a:lnTo>
                            <a:pt x="596347" y="14252"/>
                          </a:lnTo>
                          <a:cubicBezTo>
                            <a:pt x="587512" y="49591"/>
                            <a:pt x="598596" y="97905"/>
                            <a:pt x="569843" y="120269"/>
                          </a:cubicBezTo>
                          <a:cubicBezTo>
                            <a:pt x="551570" y="134481"/>
                            <a:pt x="467212" y="103728"/>
                            <a:pt x="437321" y="93765"/>
                          </a:cubicBezTo>
                          <a:cubicBezTo>
                            <a:pt x="389346" y="61782"/>
                            <a:pt x="406400" y="60635"/>
                            <a:pt x="397565" y="67261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6" name="Isosceles Triangle 15"/>
                    <p:cNvSpPr/>
                    <p:nvPr/>
                  </p:nvSpPr>
                  <p:spPr>
                    <a:xfrm>
                      <a:off x="6955499" y="3933056"/>
                      <a:ext cx="1152128" cy="1296144"/>
                    </a:xfrm>
                    <a:prstGeom prst="triangle">
                      <a:avLst/>
                    </a:prstGeom>
                    <a:solidFill>
                      <a:schemeClr val="tx2">
                        <a:lumMod val="50000"/>
                      </a:schemeClr>
                    </a:solidFill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7" name="Freeform 16"/>
                    <p:cNvSpPr/>
                    <p:nvPr/>
                  </p:nvSpPr>
                  <p:spPr>
                    <a:xfrm>
                      <a:off x="7098199" y="4916557"/>
                      <a:ext cx="110984" cy="145773"/>
                    </a:xfrm>
                    <a:custGeom>
                      <a:avLst/>
                      <a:gdLst>
                        <a:gd name="connsiteX0" fmla="*/ 110984 w 110984"/>
                        <a:gd name="connsiteY0" fmla="*/ 0 h 145773"/>
                        <a:gd name="connsiteX1" fmla="*/ 44723 w 110984"/>
                        <a:gd name="connsiteY1" fmla="*/ 26504 h 145773"/>
                        <a:gd name="connsiteX2" fmla="*/ 4966 w 110984"/>
                        <a:gd name="connsiteY2" fmla="*/ 39756 h 145773"/>
                        <a:gd name="connsiteX3" fmla="*/ 4966 w 110984"/>
                        <a:gd name="connsiteY3" fmla="*/ 145773 h 1457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10984" h="145773">
                          <a:moveTo>
                            <a:pt x="110984" y="0"/>
                          </a:moveTo>
                          <a:cubicBezTo>
                            <a:pt x="88897" y="8835"/>
                            <a:pt x="66997" y="18151"/>
                            <a:pt x="44723" y="26504"/>
                          </a:cubicBezTo>
                          <a:cubicBezTo>
                            <a:pt x="31643" y="31409"/>
                            <a:pt x="9384" y="26504"/>
                            <a:pt x="4966" y="39756"/>
                          </a:cubicBezTo>
                          <a:cubicBezTo>
                            <a:pt x="-6209" y="73281"/>
                            <a:pt x="4966" y="110434"/>
                            <a:pt x="4966" y="145773"/>
                          </a:cubicBezTo>
                        </a:path>
                      </a:pathLst>
                    </a:cu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</p:grpSp>
              <p:sp>
                <p:nvSpPr>
                  <p:cNvPr id="14" name="Freeform 13"/>
                  <p:cNvSpPr/>
                  <p:nvPr/>
                </p:nvSpPr>
                <p:spPr>
                  <a:xfrm>
                    <a:off x="7706704" y="4903304"/>
                    <a:ext cx="85574" cy="246706"/>
                  </a:xfrm>
                  <a:custGeom>
                    <a:avLst/>
                    <a:gdLst>
                      <a:gd name="connsiteX0" fmla="*/ 45818 w 85574"/>
                      <a:gd name="connsiteY0" fmla="*/ 0 h 246706"/>
                      <a:gd name="connsiteX1" fmla="*/ 19313 w 85574"/>
                      <a:gd name="connsiteY1" fmla="*/ 238539 h 246706"/>
                      <a:gd name="connsiteX2" fmla="*/ 85574 w 85574"/>
                      <a:gd name="connsiteY2" fmla="*/ 238539 h 246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85574" h="246706">
                        <a:moveTo>
                          <a:pt x="45818" y="0"/>
                        </a:moveTo>
                        <a:cubicBezTo>
                          <a:pt x="24632" y="63558"/>
                          <a:pt x="-28367" y="167019"/>
                          <a:pt x="19313" y="238539"/>
                        </a:cubicBezTo>
                        <a:cubicBezTo>
                          <a:pt x="31565" y="256916"/>
                          <a:pt x="63487" y="238539"/>
                          <a:pt x="85574" y="238539"/>
                        </a:cubicBezTo>
                      </a:path>
                    </a:pathLst>
                  </a:cu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12" name="Rectangle 11"/>
                <p:cNvSpPr/>
                <p:nvPr/>
              </p:nvSpPr>
              <p:spPr>
                <a:xfrm>
                  <a:off x="4366053" y="4351007"/>
                  <a:ext cx="504056" cy="72008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 rot="16200000">
                <a:off x="6984268" y="5574754"/>
                <a:ext cx="504056" cy="14259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Rectangle 8"/>
              <p:cNvSpPr/>
              <p:nvPr/>
            </p:nvSpPr>
            <p:spPr>
              <a:xfrm rot="16200000">
                <a:off x="7312234" y="5574754"/>
                <a:ext cx="504056" cy="14259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18" name="Rectangle 17"/>
          <p:cNvSpPr/>
          <p:nvPr/>
        </p:nvSpPr>
        <p:spPr>
          <a:xfrm>
            <a:off x="0" y="5646053"/>
            <a:ext cx="9144000" cy="121194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Rectangular Callout 18"/>
          <p:cNvSpPr/>
          <p:nvPr/>
        </p:nvSpPr>
        <p:spPr>
          <a:xfrm>
            <a:off x="1835696" y="476672"/>
            <a:ext cx="2160240" cy="1728192"/>
          </a:xfrm>
          <a:prstGeom prst="wedgeRectCallou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Iako imam kuću gdje </a:t>
            </a:r>
            <a:r>
              <a:rPr lang="hr-HR" dirty="0"/>
              <a:t>ž</a:t>
            </a:r>
            <a:r>
              <a:rPr lang="hr-HR" dirty="0" smtClean="0"/>
              <a:t>ivim s mamom i tatom naša kuća je u jako lošem stanju i nemamo baš obične </a:t>
            </a:r>
            <a:r>
              <a:rPr lang="hr-HR" dirty="0"/>
              <a:t>ž</a:t>
            </a:r>
            <a:r>
              <a:rPr lang="hr-HR" dirty="0" smtClean="0"/>
              <a:t>ivotne uslove. </a:t>
            </a:r>
            <a:endParaRPr lang="hr-HR" dirty="0"/>
          </a:p>
        </p:txBody>
      </p:sp>
      <p:sp>
        <p:nvSpPr>
          <p:cNvPr id="20" name="Rectangle 19"/>
          <p:cNvSpPr/>
          <p:nvPr/>
        </p:nvSpPr>
        <p:spPr>
          <a:xfrm>
            <a:off x="5868144" y="1052736"/>
            <a:ext cx="2736304" cy="36724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Svako dijete bi trebalo imati pravo na topli dom. U puno slučajeva djeca imaju kuću u lošem stanju ili je uopće nemaju pa su na ulici sto je nedopustivo.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399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031E-7 L 0.38507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53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507 -0.00671 L -0.00087 0.003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06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ravokutnik 34"/>
          <p:cNvSpPr/>
          <p:nvPr/>
        </p:nvSpPr>
        <p:spPr>
          <a:xfrm>
            <a:off x="0" y="0"/>
            <a:ext cx="9144000" cy="54850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FF0000"/>
                </a:solidFill>
                <a:latin typeface="Algerian" pitchFamily="82" charset="0"/>
              </a:rPr>
              <a:t>SVAKO DIJETE IMA PRAVO NA ŠKOLOVANJE  </a:t>
            </a:r>
            <a:endParaRPr lang="hr-HR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445224"/>
            <a:ext cx="9144000" cy="14127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" name="Group 4"/>
          <p:cNvGrpSpPr/>
          <p:nvPr/>
        </p:nvGrpSpPr>
        <p:grpSpPr>
          <a:xfrm>
            <a:off x="-1836712" y="2544094"/>
            <a:ext cx="1407378" cy="2901130"/>
            <a:chOff x="6699313" y="2753632"/>
            <a:chExt cx="1407378" cy="2901130"/>
          </a:xfrm>
        </p:grpSpPr>
        <p:sp>
          <p:nvSpPr>
            <p:cNvPr id="6" name="Rectangle 5"/>
            <p:cNvSpPr/>
            <p:nvPr/>
          </p:nvSpPr>
          <p:spPr>
            <a:xfrm>
              <a:off x="7602635" y="4259864"/>
              <a:ext cx="504056" cy="7200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699313" y="2753632"/>
              <a:ext cx="1294383" cy="2901130"/>
              <a:chOff x="6732240" y="2996952"/>
              <a:chExt cx="1294383" cy="290113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6732240" y="2996952"/>
                <a:ext cx="1294383" cy="2397074"/>
                <a:chOff x="4366053" y="2832126"/>
                <a:chExt cx="1294383" cy="2397074"/>
              </a:xfrm>
            </p:grpSpPr>
            <p:sp>
              <p:nvSpPr>
                <p:cNvPr id="11" name="Smiley Face 10"/>
                <p:cNvSpPr/>
                <p:nvPr/>
              </p:nvSpPr>
              <p:spPr>
                <a:xfrm>
                  <a:off x="4673573" y="2996952"/>
                  <a:ext cx="864096" cy="936104"/>
                </a:xfrm>
                <a:prstGeom prst="smileyFace">
                  <a:avLst>
                    <a:gd name="adj" fmla="val -4653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12" name="Group 11"/>
                <p:cNvGrpSpPr/>
                <p:nvPr/>
              </p:nvGrpSpPr>
              <p:grpSpPr>
                <a:xfrm>
                  <a:off x="4427984" y="2832126"/>
                  <a:ext cx="1232452" cy="2397074"/>
                  <a:chOff x="6908102" y="2832126"/>
                  <a:chExt cx="1232452" cy="2397074"/>
                </a:xfrm>
              </p:grpSpPr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6908102" y="2832126"/>
                    <a:ext cx="1232452" cy="2397074"/>
                    <a:chOff x="6908102" y="2832126"/>
                    <a:chExt cx="1232452" cy="2397074"/>
                  </a:xfrm>
                </p:grpSpPr>
                <p:sp>
                  <p:nvSpPr>
                    <p:cNvPr id="16" name="Freeform 15"/>
                    <p:cNvSpPr/>
                    <p:nvPr/>
                  </p:nvSpPr>
                  <p:spPr>
                    <a:xfrm>
                      <a:off x="6908102" y="2832126"/>
                      <a:ext cx="1232452" cy="1100930"/>
                    </a:xfrm>
                    <a:custGeom>
                      <a:avLst/>
                      <a:gdLst>
                        <a:gd name="connsiteX0" fmla="*/ 397565 w 1232452"/>
                        <a:gd name="connsiteY0" fmla="*/ 67261 h 1100930"/>
                        <a:gd name="connsiteX1" fmla="*/ 384313 w 1232452"/>
                        <a:gd name="connsiteY1" fmla="*/ 133521 h 1100930"/>
                        <a:gd name="connsiteX2" fmla="*/ 357808 w 1232452"/>
                        <a:gd name="connsiteY2" fmla="*/ 160026 h 1100930"/>
                        <a:gd name="connsiteX3" fmla="*/ 304800 w 1232452"/>
                        <a:gd name="connsiteY3" fmla="*/ 226287 h 1100930"/>
                        <a:gd name="connsiteX4" fmla="*/ 238539 w 1232452"/>
                        <a:gd name="connsiteY4" fmla="*/ 279295 h 1100930"/>
                        <a:gd name="connsiteX5" fmla="*/ 198782 w 1232452"/>
                        <a:gd name="connsiteY5" fmla="*/ 305800 h 1100930"/>
                        <a:gd name="connsiteX6" fmla="*/ 119269 w 1232452"/>
                        <a:gd name="connsiteY6" fmla="*/ 385313 h 1100930"/>
                        <a:gd name="connsiteX7" fmla="*/ 159026 w 1232452"/>
                        <a:gd name="connsiteY7" fmla="*/ 411817 h 1100930"/>
                        <a:gd name="connsiteX8" fmla="*/ 225287 w 1232452"/>
                        <a:gd name="connsiteY8" fmla="*/ 398565 h 1100930"/>
                        <a:gd name="connsiteX9" fmla="*/ 212034 w 1232452"/>
                        <a:gd name="connsiteY9" fmla="*/ 438321 h 1100930"/>
                        <a:gd name="connsiteX10" fmla="*/ 185530 w 1232452"/>
                        <a:gd name="connsiteY10" fmla="*/ 478078 h 1100930"/>
                        <a:gd name="connsiteX11" fmla="*/ 159026 w 1232452"/>
                        <a:gd name="connsiteY11" fmla="*/ 557591 h 1100930"/>
                        <a:gd name="connsiteX12" fmla="*/ 145774 w 1232452"/>
                        <a:gd name="connsiteY12" fmla="*/ 637104 h 1100930"/>
                        <a:gd name="connsiteX13" fmla="*/ 106017 w 1232452"/>
                        <a:gd name="connsiteY13" fmla="*/ 690113 h 1100930"/>
                        <a:gd name="connsiteX14" fmla="*/ 79513 w 1232452"/>
                        <a:gd name="connsiteY14" fmla="*/ 729869 h 1100930"/>
                        <a:gd name="connsiteX15" fmla="*/ 66261 w 1232452"/>
                        <a:gd name="connsiteY15" fmla="*/ 782878 h 1100930"/>
                        <a:gd name="connsiteX16" fmla="*/ 39756 w 1232452"/>
                        <a:gd name="connsiteY16" fmla="*/ 809382 h 1100930"/>
                        <a:gd name="connsiteX17" fmla="*/ 26504 w 1232452"/>
                        <a:gd name="connsiteY17" fmla="*/ 862391 h 1100930"/>
                        <a:gd name="connsiteX18" fmla="*/ 0 w 1232452"/>
                        <a:gd name="connsiteY18" fmla="*/ 915400 h 1100930"/>
                        <a:gd name="connsiteX19" fmla="*/ 26504 w 1232452"/>
                        <a:gd name="connsiteY19" fmla="*/ 875643 h 1100930"/>
                        <a:gd name="connsiteX20" fmla="*/ 66261 w 1232452"/>
                        <a:gd name="connsiteY20" fmla="*/ 862391 h 1100930"/>
                        <a:gd name="connsiteX21" fmla="*/ 106017 w 1232452"/>
                        <a:gd name="connsiteY21" fmla="*/ 835887 h 1100930"/>
                        <a:gd name="connsiteX22" fmla="*/ 172278 w 1232452"/>
                        <a:gd name="connsiteY22" fmla="*/ 1100930 h 1100930"/>
                        <a:gd name="connsiteX23" fmla="*/ 225287 w 1232452"/>
                        <a:gd name="connsiteY23" fmla="*/ 1074426 h 1100930"/>
                        <a:gd name="connsiteX24" fmla="*/ 238539 w 1232452"/>
                        <a:gd name="connsiteY24" fmla="*/ 994913 h 1100930"/>
                        <a:gd name="connsiteX25" fmla="*/ 344556 w 1232452"/>
                        <a:gd name="connsiteY25" fmla="*/ 1074426 h 1100930"/>
                        <a:gd name="connsiteX26" fmla="*/ 384313 w 1232452"/>
                        <a:gd name="connsiteY26" fmla="*/ 1087678 h 1100930"/>
                        <a:gd name="connsiteX27" fmla="*/ 410817 w 1232452"/>
                        <a:gd name="connsiteY27" fmla="*/ 1047921 h 1100930"/>
                        <a:gd name="connsiteX28" fmla="*/ 357808 w 1232452"/>
                        <a:gd name="connsiteY28" fmla="*/ 928652 h 1100930"/>
                        <a:gd name="connsiteX29" fmla="*/ 344556 w 1232452"/>
                        <a:gd name="connsiteY29" fmla="*/ 332304 h 1100930"/>
                        <a:gd name="connsiteX30" fmla="*/ 371061 w 1232452"/>
                        <a:gd name="connsiteY30" fmla="*/ 305800 h 1100930"/>
                        <a:gd name="connsiteX31" fmla="*/ 410817 w 1232452"/>
                        <a:gd name="connsiteY31" fmla="*/ 292548 h 1100930"/>
                        <a:gd name="connsiteX32" fmla="*/ 450574 w 1232452"/>
                        <a:gd name="connsiteY32" fmla="*/ 319052 h 1100930"/>
                        <a:gd name="connsiteX33" fmla="*/ 490330 w 1232452"/>
                        <a:gd name="connsiteY33" fmla="*/ 239539 h 1100930"/>
                        <a:gd name="connsiteX34" fmla="*/ 689113 w 1232452"/>
                        <a:gd name="connsiteY34" fmla="*/ 239539 h 1100930"/>
                        <a:gd name="connsiteX35" fmla="*/ 715617 w 1232452"/>
                        <a:gd name="connsiteY35" fmla="*/ 213034 h 1100930"/>
                        <a:gd name="connsiteX36" fmla="*/ 768626 w 1232452"/>
                        <a:gd name="connsiteY36" fmla="*/ 239539 h 1100930"/>
                        <a:gd name="connsiteX37" fmla="*/ 808382 w 1232452"/>
                        <a:gd name="connsiteY37" fmla="*/ 266043 h 1100930"/>
                        <a:gd name="connsiteX38" fmla="*/ 954156 w 1232452"/>
                        <a:gd name="connsiteY38" fmla="*/ 279295 h 1100930"/>
                        <a:gd name="connsiteX39" fmla="*/ 940904 w 1232452"/>
                        <a:gd name="connsiteY39" fmla="*/ 438321 h 1100930"/>
                        <a:gd name="connsiteX40" fmla="*/ 927652 w 1232452"/>
                        <a:gd name="connsiteY40" fmla="*/ 478078 h 1100930"/>
                        <a:gd name="connsiteX41" fmla="*/ 940904 w 1232452"/>
                        <a:gd name="connsiteY41" fmla="*/ 637104 h 1100930"/>
                        <a:gd name="connsiteX42" fmla="*/ 954156 w 1232452"/>
                        <a:gd name="connsiteY42" fmla="*/ 676861 h 1100930"/>
                        <a:gd name="connsiteX43" fmla="*/ 993913 w 1232452"/>
                        <a:gd name="connsiteY43" fmla="*/ 690113 h 1100930"/>
                        <a:gd name="connsiteX44" fmla="*/ 1007165 w 1232452"/>
                        <a:gd name="connsiteY44" fmla="*/ 928652 h 1100930"/>
                        <a:gd name="connsiteX45" fmla="*/ 993913 w 1232452"/>
                        <a:gd name="connsiteY45" fmla="*/ 981661 h 1100930"/>
                        <a:gd name="connsiteX46" fmla="*/ 967408 w 1232452"/>
                        <a:gd name="connsiteY46" fmla="*/ 1061174 h 1100930"/>
                        <a:gd name="connsiteX47" fmla="*/ 993913 w 1232452"/>
                        <a:gd name="connsiteY47" fmla="*/ 1087678 h 1100930"/>
                        <a:gd name="connsiteX48" fmla="*/ 1033669 w 1232452"/>
                        <a:gd name="connsiteY48" fmla="*/ 1074426 h 1100930"/>
                        <a:gd name="connsiteX49" fmla="*/ 1046921 w 1232452"/>
                        <a:gd name="connsiteY49" fmla="*/ 1034669 h 1100930"/>
                        <a:gd name="connsiteX50" fmla="*/ 1073426 w 1232452"/>
                        <a:gd name="connsiteY50" fmla="*/ 928652 h 1100930"/>
                        <a:gd name="connsiteX51" fmla="*/ 1086678 w 1232452"/>
                        <a:gd name="connsiteY51" fmla="*/ 875643 h 1100930"/>
                        <a:gd name="connsiteX52" fmla="*/ 1179443 w 1232452"/>
                        <a:gd name="connsiteY52" fmla="*/ 835887 h 1100930"/>
                        <a:gd name="connsiteX53" fmla="*/ 1192695 w 1232452"/>
                        <a:gd name="connsiteY53" fmla="*/ 716617 h 1100930"/>
                        <a:gd name="connsiteX54" fmla="*/ 1205947 w 1232452"/>
                        <a:gd name="connsiteY54" fmla="*/ 650356 h 1100930"/>
                        <a:gd name="connsiteX55" fmla="*/ 1232452 w 1232452"/>
                        <a:gd name="connsiteY55" fmla="*/ 570843 h 1100930"/>
                        <a:gd name="connsiteX56" fmla="*/ 1219200 w 1232452"/>
                        <a:gd name="connsiteY56" fmla="*/ 517834 h 1100930"/>
                        <a:gd name="connsiteX57" fmla="*/ 1179443 w 1232452"/>
                        <a:gd name="connsiteY57" fmla="*/ 491330 h 1100930"/>
                        <a:gd name="connsiteX58" fmla="*/ 1152939 w 1232452"/>
                        <a:gd name="connsiteY58" fmla="*/ 451574 h 1100930"/>
                        <a:gd name="connsiteX59" fmla="*/ 1126434 w 1232452"/>
                        <a:gd name="connsiteY59" fmla="*/ 372061 h 1100930"/>
                        <a:gd name="connsiteX60" fmla="*/ 1113182 w 1232452"/>
                        <a:gd name="connsiteY60" fmla="*/ 332304 h 1100930"/>
                        <a:gd name="connsiteX61" fmla="*/ 1099930 w 1232452"/>
                        <a:gd name="connsiteY61" fmla="*/ 93765 h 1100930"/>
                        <a:gd name="connsiteX62" fmla="*/ 1060174 w 1232452"/>
                        <a:gd name="connsiteY62" fmla="*/ 107017 h 1100930"/>
                        <a:gd name="connsiteX63" fmla="*/ 954156 w 1232452"/>
                        <a:gd name="connsiteY63" fmla="*/ 93765 h 1100930"/>
                        <a:gd name="connsiteX64" fmla="*/ 940904 w 1232452"/>
                        <a:gd name="connsiteY64" fmla="*/ 1000 h 1100930"/>
                        <a:gd name="connsiteX65" fmla="*/ 874643 w 1232452"/>
                        <a:gd name="connsiteY65" fmla="*/ 67261 h 1100930"/>
                        <a:gd name="connsiteX66" fmla="*/ 834887 w 1232452"/>
                        <a:gd name="connsiteY66" fmla="*/ 80513 h 1100930"/>
                        <a:gd name="connsiteX67" fmla="*/ 636104 w 1232452"/>
                        <a:gd name="connsiteY67" fmla="*/ 40756 h 1100930"/>
                        <a:gd name="connsiteX68" fmla="*/ 596347 w 1232452"/>
                        <a:gd name="connsiteY68" fmla="*/ 14252 h 1100930"/>
                        <a:gd name="connsiteX69" fmla="*/ 569843 w 1232452"/>
                        <a:gd name="connsiteY69" fmla="*/ 120269 h 1100930"/>
                        <a:gd name="connsiteX70" fmla="*/ 437321 w 1232452"/>
                        <a:gd name="connsiteY70" fmla="*/ 93765 h 1100930"/>
                        <a:gd name="connsiteX71" fmla="*/ 397565 w 1232452"/>
                        <a:gd name="connsiteY71" fmla="*/ 67261 h 11009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</a:cxnLst>
                      <a:rect l="l" t="t" r="r" b="b"/>
                      <a:pathLst>
                        <a:path w="1232452" h="1100930">
                          <a:moveTo>
                            <a:pt x="397565" y="67261"/>
                          </a:moveTo>
                          <a:cubicBezTo>
                            <a:pt x="388730" y="73887"/>
                            <a:pt x="393186" y="112818"/>
                            <a:pt x="384313" y="133521"/>
                          </a:cubicBezTo>
                          <a:cubicBezTo>
                            <a:pt x="379391" y="145005"/>
                            <a:pt x="365613" y="150269"/>
                            <a:pt x="357808" y="160026"/>
                          </a:cubicBezTo>
                          <a:cubicBezTo>
                            <a:pt x="320607" y="206527"/>
                            <a:pt x="345521" y="191383"/>
                            <a:pt x="304800" y="226287"/>
                          </a:cubicBezTo>
                          <a:cubicBezTo>
                            <a:pt x="283324" y="244695"/>
                            <a:pt x="261167" y="262324"/>
                            <a:pt x="238539" y="279295"/>
                          </a:cubicBezTo>
                          <a:cubicBezTo>
                            <a:pt x="225797" y="288851"/>
                            <a:pt x="210686" y="295218"/>
                            <a:pt x="198782" y="305800"/>
                          </a:cubicBezTo>
                          <a:cubicBezTo>
                            <a:pt x="170767" y="330702"/>
                            <a:pt x="119269" y="385313"/>
                            <a:pt x="119269" y="385313"/>
                          </a:cubicBezTo>
                          <a:cubicBezTo>
                            <a:pt x="132521" y="394148"/>
                            <a:pt x="143222" y="409842"/>
                            <a:pt x="159026" y="411817"/>
                          </a:cubicBezTo>
                          <a:cubicBezTo>
                            <a:pt x="181376" y="414611"/>
                            <a:pt x="205141" y="388492"/>
                            <a:pt x="225287" y="398565"/>
                          </a:cubicBezTo>
                          <a:cubicBezTo>
                            <a:pt x="237781" y="404812"/>
                            <a:pt x="218281" y="425827"/>
                            <a:pt x="212034" y="438321"/>
                          </a:cubicBezTo>
                          <a:cubicBezTo>
                            <a:pt x="204911" y="452567"/>
                            <a:pt x="191999" y="463524"/>
                            <a:pt x="185530" y="478078"/>
                          </a:cubicBezTo>
                          <a:cubicBezTo>
                            <a:pt x="174183" y="503608"/>
                            <a:pt x="163619" y="530033"/>
                            <a:pt x="159026" y="557591"/>
                          </a:cubicBezTo>
                          <a:cubicBezTo>
                            <a:pt x="154609" y="584095"/>
                            <a:pt x="155753" y="612156"/>
                            <a:pt x="145774" y="637104"/>
                          </a:cubicBezTo>
                          <a:cubicBezTo>
                            <a:pt x="137571" y="657611"/>
                            <a:pt x="118855" y="672140"/>
                            <a:pt x="106017" y="690113"/>
                          </a:cubicBezTo>
                          <a:cubicBezTo>
                            <a:pt x="96760" y="703073"/>
                            <a:pt x="88348" y="716617"/>
                            <a:pt x="79513" y="729869"/>
                          </a:cubicBezTo>
                          <a:cubicBezTo>
                            <a:pt x="75096" y="747539"/>
                            <a:pt x="74406" y="766587"/>
                            <a:pt x="66261" y="782878"/>
                          </a:cubicBezTo>
                          <a:cubicBezTo>
                            <a:pt x="60673" y="794053"/>
                            <a:pt x="45344" y="798207"/>
                            <a:pt x="39756" y="809382"/>
                          </a:cubicBezTo>
                          <a:cubicBezTo>
                            <a:pt x="31611" y="825673"/>
                            <a:pt x="32899" y="845337"/>
                            <a:pt x="26504" y="862391"/>
                          </a:cubicBezTo>
                          <a:cubicBezTo>
                            <a:pt x="19568" y="880888"/>
                            <a:pt x="0" y="895645"/>
                            <a:pt x="0" y="915400"/>
                          </a:cubicBezTo>
                          <a:cubicBezTo>
                            <a:pt x="0" y="931327"/>
                            <a:pt x="14067" y="885593"/>
                            <a:pt x="26504" y="875643"/>
                          </a:cubicBezTo>
                          <a:cubicBezTo>
                            <a:pt x="37412" y="866917"/>
                            <a:pt x="53009" y="866808"/>
                            <a:pt x="66261" y="862391"/>
                          </a:cubicBezTo>
                          <a:cubicBezTo>
                            <a:pt x="79513" y="853556"/>
                            <a:pt x="90090" y="835887"/>
                            <a:pt x="106017" y="835887"/>
                          </a:cubicBezTo>
                          <a:cubicBezTo>
                            <a:pt x="226804" y="835887"/>
                            <a:pt x="171841" y="1093070"/>
                            <a:pt x="172278" y="1100930"/>
                          </a:cubicBezTo>
                          <a:cubicBezTo>
                            <a:pt x="189948" y="1092095"/>
                            <a:pt x="214817" y="1091178"/>
                            <a:pt x="225287" y="1074426"/>
                          </a:cubicBezTo>
                          <a:cubicBezTo>
                            <a:pt x="239528" y="1051640"/>
                            <a:pt x="211669" y="994913"/>
                            <a:pt x="238539" y="994913"/>
                          </a:cubicBezTo>
                          <a:cubicBezTo>
                            <a:pt x="282713" y="994913"/>
                            <a:pt x="302649" y="1060457"/>
                            <a:pt x="344556" y="1074426"/>
                          </a:cubicBezTo>
                          <a:lnTo>
                            <a:pt x="384313" y="1087678"/>
                          </a:lnTo>
                          <a:cubicBezTo>
                            <a:pt x="393148" y="1074426"/>
                            <a:pt x="409058" y="1063751"/>
                            <a:pt x="410817" y="1047921"/>
                          </a:cubicBezTo>
                          <a:cubicBezTo>
                            <a:pt x="418984" y="974421"/>
                            <a:pt x="399477" y="970320"/>
                            <a:pt x="357808" y="928652"/>
                          </a:cubicBezTo>
                          <a:cubicBezTo>
                            <a:pt x="252730" y="718492"/>
                            <a:pt x="308399" y="850545"/>
                            <a:pt x="344556" y="332304"/>
                          </a:cubicBezTo>
                          <a:cubicBezTo>
                            <a:pt x="345426" y="319840"/>
                            <a:pt x="360347" y="312228"/>
                            <a:pt x="371061" y="305800"/>
                          </a:cubicBezTo>
                          <a:cubicBezTo>
                            <a:pt x="383039" y="298613"/>
                            <a:pt x="397565" y="296965"/>
                            <a:pt x="410817" y="292548"/>
                          </a:cubicBezTo>
                          <a:cubicBezTo>
                            <a:pt x="424069" y="301383"/>
                            <a:pt x="434956" y="322176"/>
                            <a:pt x="450574" y="319052"/>
                          </a:cubicBezTo>
                          <a:cubicBezTo>
                            <a:pt x="468923" y="315382"/>
                            <a:pt x="485989" y="252561"/>
                            <a:pt x="490330" y="239539"/>
                          </a:cubicBezTo>
                          <a:cubicBezTo>
                            <a:pt x="566679" y="249083"/>
                            <a:pt x="614296" y="264478"/>
                            <a:pt x="689113" y="239539"/>
                          </a:cubicBezTo>
                          <a:cubicBezTo>
                            <a:pt x="700966" y="235588"/>
                            <a:pt x="706782" y="221869"/>
                            <a:pt x="715617" y="213034"/>
                          </a:cubicBezTo>
                          <a:cubicBezTo>
                            <a:pt x="733287" y="221869"/>
                            <a:pt x="751474" y="229738"/>
                            <a:pt x="768626" y="239539"/>
                          </a:cubicBezTo>
                          <a:cubicBezTo>
                            <a:pt x="782454" y="247441"/>
                            <a:pt x="792809" y="262706"/>
                            <a:pt x="808382" y="266043"/>
                          </a:cubicBezTo>
                          <a:cubicBezTo>
                            <a:pt x="856091" y="276266"/>
                            <a:pt x="905565" y="274878"/>
                            <a:pt x="954156" y="279295"/>
                          </a:cubicBezTo>
                          <a:cubicBezTo>
                            <a:pt x="949739" y="332304"/>
                            <a:pt x="947934" y="385595"/>
                            <a:pt x="940904" y="438321"/>
                          </a:cubicBezTo>
                          <a:cubicBezTo>
                            <a:pt x="939058" y="452168"/>
                            <a:pt x="927652" y="464109"/>
                            <a:pt x="927652" y="478078"/>
                          </a:cubicBezTo>
                          <a:cubicBezTo>
                            <a:pt x="927652" y="531270"/>
                            <a:pt x="933874" y="584378"/>
                            <a:pt x="940904" y="637104"/>
                          </a:cubicBezTo>
                          <a:cubicBezTo>
                            <a:pt x="942750" y="650951"/>
                            <a:pt x="944278" y="666983"/>
                            <a:pt x="954156" y="676861"/>
                          </a:cubicBezTo>
                          <a:cubicBezTo>
                            <a:pt x="964034" y="686739"/>
                            <a:pt x="980661" y="685696"/>
                            <a:pt x="993913" y="690113"/>
                          </a:cubicBezTo>
                          <a:cubicBezTo>
                            <a:pt x="1055537" y="782550"/>
                            <a:pt x="1028632" y="724711"/>
                            <a:pt x="1007165" y="928652"/>
                          </a:cubicBezTo>
                          <a:cubicBezTo>
                            <a:pt x="1005258" y="946765"/>
                            <a:pt x="999147" y="964216"/>
                            <a:pt x="993913" y="981661"/>
                          </a:cubicBezTo>
                          <a:cubicBezTo>
                            <a:pt x="985885" y="1008421"/>
                            <a:pt x="967408" y="1061174"/>
                            <a:pt x="967408" y="1061174"/>
                          </a:cubicBezTo>
                          <a:cubicBezTo>
                            <a:pt x="976243" y="1070009"/>
                            <a:pt x="981661" y="1085228"/>
                            <a:pt x="993913" y="1087678"/>
                          </a:cubicBezTo>
                          <a:cubicBezTo>
                            <a:pt x="1007611" y="1090417"/>
                            <a:pt x="1023792" y="1084304"/>
                            <a:pt x="1033669" y="1074426"/>
                          </a:cubicBezTo>
                          <a:cubicBezTo>
                            <a:pt x="1043547" y="1064548"/>
                            <a:pt x="1043245" y="1048146"/>
                            <a:pt x="1046921" y="1034669"/>
                          </a:cubicBezTo>
                          <a:cubicBezTo>
                            <a:pt x="1056506" y="999526"/>
                            <a:pt x="1064591" y="963991"/>
                            <a:pt x="1073426" y="928652"/>
                          </a:cubicBezTo>
                          <a:cubicBezTo>
                            <a:pt x="1077843" y="910982"/>
                            <a:pt x="1069399" y="881403"/>
                            <a:pt x="1086678" y="875643"/>
                          </a:cubicBezTo>
                          <a:cubicBezTo>
                            <a:pt x="1145175" y="856144"/>
                            <a:pt x="1113940" y="868638"/>
                            <a:pt x="1179443" y="835887"/>
                          </a:cubicBezTo>
                          <a:cubicBezTo>
                            <a:pt x="1210364" y="743122"/>
                            <a:pt x="1214782" y="782878"/>
                            <a:pt x="1192695" y="716617"/>
                          </a:cubicBezTo>
                          <a:cubicBezTo>
                            <a:pt x="1197112" y="694530"/>
                            <a:pt x="1200020" y="672087"/>
                            <a:pt x="1205947" y="650356"/>
                          </a:cubicBezTo>
                          <a:cubicBezTo>
                            <a:pt x="1213298" y="623402"/>
                            <a:pt x="1232452" y="570843"/>
                            <a:pt x="1232452" y="570843"/>
                          </a:cubicBezTo>
                          <a:cubicBezTo>
                            <a:pt x="1228035" y="553173"/>
                            <a:pt x="1229303" y="532988"/>
                            <a:pt x="1219200" y="517834"/>
                          </a:cubicBezTo>
                          <a:cubicBezTo>
                            <a:pt x="1210365" y="504582"/>
                            <a:pt x="1190705" y="502592"/>
                            <a:pt x="1179443" y="491330"/>
                          </a:cubicBezTo>
                          <a:cubicBezTo>
                            <a:pt x="1168181" y="480068"/>
                            <a:pt x="1161774" y="464826"/>
                            <a:pt x="1152939" y="451574"/>
                          </a:cubicBezTo>
                          <a:lnTo>
                            <a:pt x="1126434" y="372061"/>
                          </a:lnTo>
                          <a:lnTo>
                            <a:pt x="1113182" y="332304"/>
                          </a:lnTo>
                          <a:cubicBezTo>
                            <a:pt x="1108765" y="252791"/>
                            <a:pt x="1118169" y="171284"/>
                            <a:pt x="1099930" y="93765"/>
                          </a:cubicBezTo>
                          <a:cubicBezTo>
                            <a:pt x="1096731" y="80167"/>
                            <a:pt x="1074143" y="107017"/>
                            <a:pt x="1060174" y="107017"/>
                          </a:cubicBezTo>
                          <a:cubicBezTo>
                            <a:pt x="1024560" y="107017"/>
                            <a:pt x="989495" y="98182"/>
                            <a:pt x="954156" y="93765"/>
                          </a:cubicBezTo>
                          <a:cubicBezTo>
                            <a:pt x="949739" y="62843"/>
                            <a:pt x="970537" y="10877"/>
                            <a:pt x="940904" y="1000"/>
                          </a:cubicBezTo>
                          <a:cubicBezTo>
                            <a:pt x="911271" y="-8877"/>
                            <a:pt x="904276" y="57383"/>
                            <a:pt x="874643" y="67261"/>
                          </a:cubicBezTo>
                          <a:lnTo>
                            <a:pt x="834887" y="80513"/>
                          </a:lnTo>
                          <a:cubicBezTo>
                            <a:pt x="788753" y="75387"/>
                            <a:pt x="683092" y="72081"/>
                            <a:pt x="636104" y="40756"/>
                          </a:cubicBezTo>
                          <a:lnTo>
                            <a:pt x="596347" y="14252"/>
                          </a:lnTo>
                          <a:cubicBezTo>
                            <a:pt x="587512" y="49591"/>
                            <a:pt x="598596" y="97905"/>
                            <a:pt x="569843" y="120269"/>
                          </a:cubicBezTo>
                          <a:cubicBezTo>
                            <a:pt x="551570" y="134481"/>
                            <a:pt x="467212" y="103728"/>
                            <a:pt x="437321" y="93765"/>
                          </a:cubicBezTo>
                          <a:cubicBezTo>
                            <a:pt x="389346" y="61782"/>
                            <a:pt x="406400" y="60635"/>
                            <a:pt x="397565" y="67261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7" name="Isosceles Triangle 16"/>
                    <p:cNvSpPr/>
                    <p:nvPr/>
                  </p:nvSpPr>
                  <p:spPr>
                    <a:xfrm>
                      <a:off x="6955499" y="3933056"/>
                      <a:ext cx="1152128" cy="1296144"/>
                    </a:xfrm>
                    <a:prstGeom prst="triangle">
                      <a:avLst/>
                    </a:prstGeom>
                    <a:solidFill>
                      <a:schemeClr val="tx2">
                        <a:lumMod val="50000"/>
                      </a:schemeClr>
                    </a:solidFill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8" name="Freeform 17"/>
                    <p:cNvSpPr/>
                    <p:nvPr/>
                  </p:nvSpPr>
                  <p:spPr>
                    <a:xfrm>
                      <a:off x="7098199" y="4916557"/>
                      <a:ext cx="110984" cy="145773"/>
                    </a:xfrm>
                    <a:custGeom>
                      <a:avLst/>
                      <a:gdLst>
                        <a:gd name="connsiteX0" fmla="*/ 110984 w 110984"/>
                        <a:gd name="connsiteY0" fmla="*/ 0 h 145773"/>
                        <a:gd name="connsiteX1" fmla="*/ 44723 w 110984"/>
                        <a:gd name="connsiteY1" fmla="*/ 26504 h 145773"/>
                        <a:gd name="connsiteX2" fmla="*/ 4966 w 110984"/>
                        <a:gd name="connsiteY2" fmla="*/ 39756 h 145773"/>
                        <a:gd name="connsiteX3" fmla="*/ 4966 w 110984"/>
                        <a:gd name="connsiteY3" fmla="*/ 145773 h 1457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10984" h="145773">
                          <a:moveTo>
                            <a:pt x="110984" y="0"/>
                          </a:moveTo>
                          <a:cubicBezTo>
                            <a:pt x="88897" y="8835"/>
                            <a:pt x="66997" y="18151"/>
                            <a:pt x="44723" y="26504"/>
                          </a:cubicBezTo>
                          <a:cubicBezTo>
                            <a:pt x="31643" y="31409"/>
                            <a:pt x="9384" y="26504"/>
                            <a:pt x="4966" y="39756"/>
                          </a:cubicBezTo>
                          <a:cubicBezTo>
                            <a:pt x="-6209" y="73281"/>
                            <a:pt x="4966" y="110434"/>
                            <a:pt x="4966" y="145773"/>
                          </a:cubicBezTo>
                        </a:path>
                      </a:pathLst>
                    </a:cu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</p:grpSp>
              <p:sp>
                <p:nvSpPr>
                  <p:cNvPr id="15" name="Freeform 14"/>
                  <p:cNvSpPr/>
                  <p:nvPr/>
                </p:nvSpPr>
                <p:spPr>
                  <a:xfrm>
                    <a:off x="7706704" y="4903304"/>
                    <a:ext cx="85574" cy="246706"/>
                  </a:xfrm>
                  <a:custGeom>
                    <a:avLst/>
                    <a:gdLst>
                      <a:gd name="connsiteX0" fmla="*/ 45818 w 85574"/>
                      <a:gd name="connsiteY0" fmla="*/ 0 h 246706"/>
                      <a:gd name="connsiteX1" fmla="*/ 19313 w 85574"/>
                      <a:gd name="connsiteY1" fmla="*/ 238539 h 246706"/>
                      <a:gd name="connsiteX2" fmla="*/ 85574 w 85574"/>
                      <a:gd name="connsiteY2" fmla="*/ 238539 h 246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85574" h="246706">
                        <a:moveTo>
                          <a:pt x="45818" y="0"/>
                        </a:moveTo>
                        <a:cubicBezTo>
                          <a:pt x="24632" y="63558"/>
                          <a:pt x="-28367" y="167019"/>
                          <a:pt x="19313" y="238539"/>
                        </a:cubicBezTo>
                        <a:cubicBezTo>
                          <a:pt x="31565" y="256916"/>
                          <a:pt x="63487" y="238539"/>
                          <a:pt x="85574" y="238539"/>
                        </a:cubicBezTo>
                      </a:path>
                    </a:pathLst>
                  </a:cu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13" name="Rectangle 12"/>
                <p:cNvSpPr/>
                <p:nvPr/>
              </p:nvSpPr>
              <p:spPr>
                <a:xfrm>
                  <a:off x="4366053" y="4351007"/>
                  <a:ext cx="504056" cy="72008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9" name="Rectangle 8"/>
              <p:cNvSpPr/>
              <p:nvPr/>
            </p:nvSpPr>
            <p:spPr>
              <a:xfrm rot="16200000">
                <a:off x="6984268" y="5574754"/>
                <a:ext cx="504056" cy="14259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16200000">
                <a:off x="7312234" y="5574754"/>
                <a:ext cx="504056" cy="14259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062298" y="3573016"/>
            <a:ext cx="3902190" cy="1932605"/>
            <a:chOff x="5062298" y="3573016"/>
            <a:chExt cx="3902190" cy="1932605"/>
          </a:xfrm>
        </p:grpSpPr>
        <p:sp>
          <p:nvSpPr>
            <p:cNvPr id="19" name="Rectangle 18"/>
            <p:cNvSpPr/>
            <p:nvPr/>
          </p:nvSpPr>
          <p:spPr>
            <a:xfrm>
              <a:off x="8604448" y="3573016"/>
              <a:ext cx="360040" cy="187220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5062298" y="4110723"/>
              <a:ext cx="3620075" cy="1394898"/>
              <a:chOff x="5076056" y="4050326"/>
              <a:chExt cx="3620075" cy="1394898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5366194" y="4055165"/>
                <a:ext cx="2465841" cy="689113"/>
              </a:xfrm>
              <a:custGeom>
                <a:avLst/>
                <a:gdLst>
                  <a:gd name="connsiteX0" fmla="*/ 27441 w 2465841"/>
                  <a:gd name="connsiteY0" fmla="*/ 490331 h 689113"/>
                  <a:gd name="connsiteX1" fmla="*/ 53945 w 2465841"/>
                  <a:gd name="connsiteY1" fmla="*/ 424070 h 689113"/>
                  <a:gd name="connsiteX2" fmla="*/ 80449 w 2465841"/>
                  <a:gd name="connsiteY2" fmla="*/ 397565 h 689113"/>
                  <a:gd name="connsiteX3" fmla="*/ 106954 w 2465841"/>
                  <a:gd name="connsiteY3" fmla="*/ 357809 h 689113"/>
                  <a:gd name="connsiteX4" fmla="*/ 212971 w 2465841"/>
                  <a:gd name="connsiteY4" fmla="*/ 265044 h 689113"/>
                  <a:gd name="connsiteX5" fmla="*/ 265980 w 2465841"/>
                  <a:gd name="connsiteY5" fmla="*/ 238539 h 689113"/>
                  <a:gd name="connsiteX6" fmla="*/ 332241 w 2465841"/>
                  <a:gd name="connsiteY6" fmla="*/ 225287 h 689113"/>
                  <a:gd name="connsiteX7" fmla="*/ 371997 w 2465841"/>
                  <a:gd name="connsiteY7" fmla="*/ 212035 h 689113"/>
                  <a:gd name="connsiteX8" fmla="*/ 438258 w 2465841"/>
                  <a:gd name="connsiteY8" fmla="*/ 198783 h 689113"/>
                  <a:gd name="connsiteX9" fmla="*/ 478015 w 2465841"/>
                  <a:gd name="connsiteY9" fmla="*/ 172278 h 689113"/>
                  <a:gd name="connsiteX10" fmla="*/ 517771 w 2465841"/>
                  <a:gd name="connsiteY10" fmla="*/ 159026 h 689113"/>
                  <a:gd name="connsiteX11" fmla="*/ 557528 w 2465841"/>
                  <a:gd name="connsiteY11" fmla="*/ 119270 h 689113"/>
                  <a:gd name="connsiteX12" fmla="*/ 597284 w 2465841"/>
                  <a:gd name="connsiteY12" fmla="*/ 92765 h 689113"/>
                  <a:gd name="connsiteX13" fmla="*/ 676797 w 2465841"/>
                  <a:gd name="connsiteY13" fmla="*/ 26505 h 689113"/>
                  <a:gd name="connsiteX14" fmla="*/ 769563 w 2465841"/>
                  <a:gd name="connsiteY14" fmla="*/ 0 h 689113"/>
                  <a:gd name="connsiteX15" fmla="*/ 1180380 w 2465841"/>
                  <a:gd name="connsiteY15" fmla="*/ 13252 h 689113"/>
                  <a:gd name="connsiteX16" fmla="*/ 1259893 w 2465841"/>
                  <a:gd name="connsiteY16" fmla="*/ 39757 h 689113"/>
                  <a:gd name="connsiteX17" fmla="*/ 1365910 w 2465841"/>
                  <a:gd name="connsiteY17" fmla="*/ 66261 h 689113"/>
                  <a:gd name="connsiteX18" fmla="*/ 1418919 w 2465841"/>
                  <a:gd name="connsiteY18" fmla="*/ 79513 h 689113"/>
                  <a:gd name="connsiteX19" fmla="*/ 1988763 w 2465841"/>
                  <a:gd name="connsiteY19" fmla="*/ 92765 h 689113"/>
                  <a:gd name="connsiteX20" fmla="*/ 2028519 w 2465841"/>
                  <a:gd name="connsiteY20" fmla="*/ 119270 h 689113"/>
                  <a:gd name="connsiteX21" fmla="*/ 2121284 w 2465841"/>
                  <a:gd name="connsiteY21" fmla="*/ 159026 h 689113"/>
                  <a:gd name="connsiteX22" fmla="*/ 2187545 w 2465841"/>
                  <a:gd name="connsiteY22" fmla="*/ 225287 h 689113"/>
                  <a:gd name="connsiteX23" fmla="*/ 2214049 w 2465841"/>
                  <a:gd name="connsiteY23" fmla="*/ 251792 h 689113"/>
                  <a:gd name="connsiteX24" fmla="*/ 2333319 w 2465841"/>
                  <a:gd name="connsiteY24" fmla="*/ 318052 h 689113"/>
                  <a:gd name="connsiteX25" fmla="*/ 2359823 w 2465841"/>
                  <a:gd name="connsiteY25" fmla="*/ 357809 h 689113"/>
                  <a:gd name="connsiteX26" fmla="*/ 2386328 w 2465841"/>
                  <a:gd name="connsiteY26" fmla="*/ 384313 h 689113"/>
                  <a:gd name="connsiteX27" fmla="*/ 2399580 w 2465841"/>
                  <a:gd name="connsiteY27" fmla="*/ 424070 h 689113"/>
                  <a:gd name="connsiteX28" fmla="*/ 2465841 w 2465841"/>
                  <a:gd name="connsiteY28" fmla="*/ 490331 h 689113"/>
                  <a:gd name="connsiteX29" fmla="*/ 2399580 w 2465841"/>
                  <a:gd name="connsiteY29" fmla="*/ 530087 h 689113"/>
                  <a:gd name="connsiteX30" fmla="*/ 2293563 w 2465841"/>
                  <a:gd name="connsiteY30" fmla="*/ 556592 h 689113"/>
                  <a:gd name="connsiteX31" fmla="*/ 2253806 w 2465841"/>
                  <a:gd name="connsiteY31" fmla="*/ 569844 h 689113"/>
                  <a:gd name="connsiteX32" fmla="*/ 1922502 w 2465841"/>
                  <a:gd name="connsiteY32" fmla="*/ 583096 h 689113"/>
                  <a:gd name="connsiteX33" fmla="*/ 1538189 w 2465841"/>
                  <a:gd name="connsiteY33" fmla="*/ 596348 h 689113"/>
                  <a:gd name="connsiteX34" fmla="*/ 1273145 w 2465841"/>
                  <a:gd name="connsiteY34" fmla="*/ 636105 h 689113"/>
                  <a:gd name="connsiteX35" fmla="*/ 1233389 w 2465841"/>
                  <a:gd name="connsiteY35" fmla="*/ 662609 h 689113"/>
                  <a:gd name="connsiteX36" fmla="*/ 1153876 w 2465841"/>
                  <a:gd name="connsiteY36" fmla="*/ 689113 h 689113"/>
                  <a:gd name="connsiteX37" fmla="*/ 544276 w 2465841"/>
                  <a:gd name="connsiteY37" fmla="*/ 662609 h 689113"/>
                  <a:gd name="connsiteX38" fmla="*/ 478015 w 2465841"/>
                  <a:gd name="connsiteY38" fmla="*/ 649357 h 689113"/>
                  <a:gd name="connsiteX39" fmla="*/ 40693 w 2465841"/>
                  <a:gd name="connsiteY39" fmla="*/ 636105 h 689113"/>
                  <a:gd name="connsiteX40" fmla="*/ 936 w 2465841"/>
                  <a:gd name="connsiteY40" fmla="*/ 622852 h 689113"/>
                  <a:gd name="connsiteX41" fmla="*/ 27441 w 2465841"/>
                  <a:gd name="connsiteY41" fmla="*/ 450574 h 689113"/>
                  <a:gd name="connsiteX42" fmla="*/ 53945 w 2465841"/>
                  <a:gd name="connsiteY42" fmla="*/ 410818 h 689113"/>
                  <a:gd name="connsiteX43" fmla="*/ 106954 w 2465841"/>
                  <a:gd name="connsiteY43" fmla="*/ 357809 h 689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65841" h="689113">
                    <a:moveTo>
                      <a:pt x="27441" y="490331"/>
                    </a:moveTo>
                    <a:cubicBezTo>
                      <a:pt x="36276" y="468244"/>
                      <a:pt x="42143" y="444724"/>
                      <a:pt x="53945" y="424070"/>
                    </a:cubicBezTo>
                    <a:cubicBezTo>
                      <a:pt x="60144" y="413222"/>
                      <a:pt x="72644" y="407321"/>
                      <a:pt x="80449" y="397565"/>
                    </a:cubicBezTo>
                    <a:cubicBezTo>
                      <a:pt x="90399" y="385128"/>
                      <a:pt x="96466" y="369795"/>
                      <a:pt x="106954" y="357809"/>
                    </a:cubicBezTo>
                    <a:cubicBezTo>
                      <a:pt x="143608" y="315919"/>
                      <a:pt x="168064" y="290705"/>
                      <a:pt x="212971" y="265044"/>
                    </a:cubicBezTo>
                    <a:cubicBezTo>
                      <a:pt x="230123" y="255243"/>
                      <a:pt x="247238" y="244786"/>
                      <a:pt x="265980" y="238539"/>
                    </a:cubicBezTo>
                    <a:cubicBezTo>
                      <a:pt x="287349" y="231416"/>
                      <a:pt x="310389" y="230750"/>
                      <a:pt x="332241" y="225287"/>
                    </a:cubicBezTo>
                    <a:cubicBezTo>
                      <a:pt x="345793" y="221899"/>
                      <a:pt x="358445" y="215423"/>
                      <a:pt x="371997" y="212035"/>
                    </a:cubicBezTo>
                    <a:cubicBezTo>
                      <a:pt x="393849" y="206572"/>
                      <a:pt x="416171" y="203200"/>
                      <a:pt x="438258" y="198783"/>
                    </a:cubicBezTo>
                    <a:cubicBezTo>
                      <a:pt x="451510" y="189948"/>
                      <a:pt x="463769" y="179401"/>
                      <a:pt x="478015" y="172278"/>
                    </a:cubicBezTo>
                    <a:cubicBezTo>
                      <a:pt x="490509" y="166031"/>
                      <a:pt x="506148" y="166774"/>
                      <a:pt x="517771" y="159026"/>
                    </a:cubicBezTo>
                    <a:cubicBezTo>
                      <a:pt x="533365" y="148630"/>
                      <a:pt x="543130" y="131268"/>
                      <a:pt x="557528" y="119270"/>
                    </a:cubicBezTo>
                    <a:cubicBezTo>
                      <a:pt x="569764" y="109074"/>
                      <a:pt x="585048" y="102961"/>
                      <a:pt x="597284" y="92765"/>
                    </a:cubicBezTo>
                    <a:cubicBezTo>
                      <a:pt x="641244" y="56131"/>
                      <a:pt x="627446" y="51181"/>
                      <a:pt x="676797" y="26505"/>
                    </a:cubicBezTo>
                    <a:cubicBezTo>
                      <a:pt x="695813" y="16997"/>
                      <a:pt x="752573" y="4247"/>
                      <a:pt x="769563" y="0"/>
                    </a:cubicBezTo>
                    <a:cubicBezTo>
                      <a:pt x="906502" y="4417"/>
                      <a:pt x="1043818" y="2179"/>
                      <a:pt x="1180380" y="13252"/>
                    </a:cubicBezTo>
                    <a:cubicBezTo>
                      <a:pt x="1208227" y="15510"/>
                      <a:pt x="1232789" y="32981"/>
                      <a:pt x="1259893" y="39757"/>
                    </a:cubicBezTo>
                    <a:lnTo>
                      <a:pt x="1365910" y="66261"/>
                    </a:lnTo>
                    <a:cubicBezTo>
                      <a:pt x="1383580" y="70678"/>
                      <a:pt x="1400710" y="79090"/>
                      <a:pt x="1418919" y="79513"/>
                    </a:cubicBezTo>
                    <a:lnTo>
                      <a:pt x="1988763" y="92765"/>
                    </a:lnTo>
                    <a:cubicBezTo>
                      <a:pt x="2002015" y="101600"/>
                      <a:pt x="2013880" y="112996"/>
                      <a:pt x="2028519" y="119270"/>
                    </a:cubicBezTo>
                    <a:cubicBezTo>
                      <a:pt x="2095061" y="147789"/>
                      <a:pt x="2068051" y="112447"/>
                      <a:pt x="2121284" y="159026"/>
                    </a:cubicBezTo>
                    <a:cubicBezTo>
                      <a:pt x="2144791" y="179595"/>
                      <a:pt x="2165458" y="203200"/>
                      <a:pt x="2187545" y="225287"/>
                    </a:cubicBezTo>
                    <a:cubicBezTo>
                      <a:pt x="2196380" y="234122"/>
                      <a:pt x="2203653" y="244862"/>
                      <a:pt x="2214049" y="251792"/>
                    </a:cubicBezTo>
                    <a:cubicBezTo>
                      <a:pt x="2305186" y="312548"/>
                      <a:pt x="2263343" y="294727"/>
                      <a:pt x="2333319" y="318052"/>
                    </a:cubicBezTo>
                    <a:cubicBezTo>
                      <a:pt x="2342154" y="331304"/>
                      <a:pt x="2349873" y="345372"/>
                      <a:pt x="2359823" y="357809"/>
                    </a:cubicBezTo>
                    <a:cubicBezTo>
                      <a:pt x="2367628" y="367565"/>
                      <a:pt x="2379900" y="373599"/>
                      <a:pt x="2386328" y="384313"/>
                    </a:cubicBezTo>
                    <a:cubicBezTo>
                      <a:pt x="2393515" y="396291"/>
                      <a:pt x="2391199" y="412895"/>
                      <a:pt x="2399580" y="424070"/>
                    </a:cubicBezTo>
                    <a:cubicBezTo>
                      <a:pt x="2418321" y="449059"/>
                      <a:pt x="2465841" y="490331"/>
                      <a:pt x="2465841" y="490331"/>
                    </a:cubicBezTo>
                    <a:cubicBezTo>
                      <a:pt x="2433305" y="522866"/>
                      <a:pt x="2446889" y="517184"/>
                      <a:pt x="2399580" y="530087"/>
                    </a:cubicBezTo>
                    <a:cubicBezTo>
                      <a:pt x="2364437" y="539672"/>
                      <a:pt x="2328120" y="545073"/>
                      <a:pt x="2293563" y="556592"/>
                    </a:cubicBezTo>
                    <a:cubicBezTo>
                      <a:pt x="2280311" y="561009"/>
                      <a:pt x="2267740" y="568849"/>
                      <a:pt x="2253806" y="569844"/>
                    </a:cubicBezTo>
                    <a:cubicBezTo>
                      <a:pt x="2143564" y="577718"/>
                      <a:pt x="2032949" y="579005"/>
                      <a:pt x="1922502" y="583096"/>
                    </a:cubicBezTo>
                    <a:lnTo>
                      <a:pt x="1538189" y="596348"/>
                    </a:lnTo>
                    <a:cubicBezTo>
                      <a:pt x="1496702" y="599311"/>
                      <a:pt x="1334013" y="595526"/>
                      <a:pt x="1273145" y="636105"/>
                    </a:cubicBezTo>
                    <a:cubicBezTo>
                      <a:pt x="1259893" y="644940"/>
                      <a:pt x="1247943" y="656141"/>
                      <a:pt x="1233389" y="662609"/>
                    </a:cubicBezTo>
                    <a:cubicBezTo>
                      <a:pt x="1207859" y="673956"/>
                      <a:pt x="1153876" y="689113"/>
                      <a:pt x="1153876" y="689113"/>
                    </a:cubicBezTo>
                    <a:cubicBezTo>
                      <a:pt x="950676" y="680278"/>
                      <a:pt x="743718" y="702497"/>
                      <a:pt x="544276" y="662609"/>
                    </a:cubicBezTo>
                    <a:cubicBezTo>
                      <a:pt x="522189" y="658192"/>
                      <a:pt x="500508" y="650541"/>
                      <a:pt x="478015" y="649357"/>
                    </a:cubicBezTo>
                    <a:cubicBezTo>
                      <a:pt x="332376" y="641692"/>
                      <a:pt x="186467" y="640522"/>
                      <a:pt x="40693" y="636105"/>
                    </a:cubicBezTo>
                    <a:cubicBezTo>
                      <a:pt x="27441" y="631687"/>
                      <a:pt x="3435" y="636596"/>
                      <a:pt x="936" y="622852"/>
                    </a:cubicBezTo>
                    <a:cubicBezTo>
                      <a:pt x="-3117" y="600558"/>
                      <a:pt x="6034" y="493389"/>
                      <a:pt x="27441" y="450574"/>
                    </a:cubicBezTo>
                    <a:cubicBezTo>
                      <a:pt x="34564" y="436328"/>
                      <a:pt x="43580" y="422911"/>
                      <a:pt x="53945" y="410818"/>
                    </a:cubicBezTo>
                    <a:cubicBezTo>
                      <a:pt x="70207" y="391845"/>
                      <a:pt x="106954" y="357809"/>
                      <a:pt x="106954" y="357809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5076056" y="4050326"/>
                <a:ext cx="3620075" cy="1394898"/>
                <a:chOff x="5076056" y="4050326"/>
                <a:chExt cx="3620075" cy="1394898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5076056" y="4050326"/>
                  <a:ext cx="3528392" cy="1394898"/>
                  <a:chOff x="5076056" y="4050326"/>
                  <a:chExt cx="3528392" cy="1394898"/>
                </a:xfrm>
              </p:grpSpPr>
              <p:sp>
                <p:nvSpPr>
                  <p:cNvPr id="20" name="Rectangle 19"/>
                  <p:cNvSpPr/>
                  <p:nvPr/>
                </p:nvSpPr>
                <p:spPr>
                  <a:xfrm rot="16200000">
                    <a:off x="6840252" y="3187993"/>
                    <a:ext cx="360040" cy="3168352"/>
                  </a:xfrm>
                  <a:prstGeom prst="rect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>
                  <a:xfrm>
                    <a:off x="5076056" y="4050326"/>
                    <a:ext cx="360040" cy="1394898"/>
                  </a:xfrm>
                  <a:prstGeom prst="rect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24" name="Flowchart: Manual Input 23"/>
                <p:cNvSpPr/>
                <p:nvPr/>
              </p:nvSpPr>
              <p:spPr>
                <a:xfrm>
                  <a:off x="7832035" y="4050326"/>
                  <a:ext cx="864096" cy="541822"/>
                </a:xfrm>
                <a:prstGeom prst="flowChartManualInpu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</p:grpSp>
      </p:grpSp>
      <p:grpSp>
        <p:nvGrpSpPr>
          <p:cNvPr id="27" name="Group 26"/>
          <p:cNvGrpSpPr/>
          <p:nvPr/>
        </p:nvGrpSpPr>
        <p:grpSpPr>
          <a:xfrm>
            <a:off x="7375548" y="3501578"/>
            <a:ext cx="1060174" cy="968551"/>
            <a:chOff x="7375548" y="3501578"/>
            <a:chExt cx="1060174" cy="968551"/>
          </a:xfrm>
        </p:grpSpPr>
        <p:sp>
          <p:nvSpPr>
            <p:cNvPr id="25" name="Smiley Face 24"/>
            <p:cNvSpPr/>
            <p:nvPr/>
          </p:nvSpPr>
          <p:spPr>
            <a:xfrm rot="3254961">
              <a:off x="7508537" y="3586788"/>
              <a:ext cx="794194" cy="889695"/>
            </a:xfrm>
            <a:prstGeom prst="smileyFace">
              <a:avLst>
                <a:gd name="adj" fmla="val -1305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Freeform 25"/>
            <p:cNvSpPr/>
            <p:nvPr/>
          </p:nvSpPr>
          <p:spPr>
            <a:xfrm rot="3042409">
              <a:off x="7421359" y="3455767"/>
              <a:ext cx="968551" cy="1060174"/>
            </a:xfrm>
            <a:custGeom>
              <a:avLst/>
              <a:gdLst>
                <a:gd name="connsiteX0" fmla="*/ 1143 w 968551"/>
                <a:gd name="connsiteY0" fmla="*/ 768626 h 1060174"/>
                <a:gd name="connsiteX1" fmla="*/ 67403 w 968551"/>
                <a:gd name="connsiteY1" fmla="*/ 795130 h 1060174"/>
                <a:gd name="connsiteX2" fmla="*/ 80656 w 968551"/>
                <a:gd name="connsiteY2" fmla="*/ 834887 h 1060174"/>
                <a:gd name="connsiteX3" fmla="*/ 107160 w 968551"/>
                <a:gd name="connsiteY3" fmla="*/ 874643 h 1060174"/>
                <a:gd name="connsiteX4" fmla="*/ 160169 w 968551"/>
                <a:gd name="connsiteY4" fmla="*/ 887895 h 1060174"/>
                <a:gd name="connsiteX5" fmla="*/ 226430 w 968551"/>
                <a:gd name="connsiteY5" fmla="*/ 980661 h 1060174"/>
                <a:gd name="connsiteX6" fmla="*/ 305943 w 968551"/>
                <a:gd name="connsiteY6" fmla="*/ 1046921 h 1060174"/>
                <a:gd name="connsiteX7" fmla="*/ 345699 w 968551"/>
                <a:gd name="connsiteY7" fmla="*/ 1060174 h 1060174"/>
                <a:gd name="connsiteX8" fmla="*/ 319195 w 968551"/>
                <a:gd name="connsiteY8" fmla="*/ 940904 h 1060174"/>
                <a:gd name="connsiteX9" fmla="*/ 266186 w 968551"/>
                <a:gd name="connsiteY9" fmla="*/ 887895 h 1060174"/>
                <a:gd name="connsiteX10" fmla="*/ 239682 w 968551"/>
                <a:gd name="connsiteY10" fmla="*/ 848139 h 1060174"/>
                <a:gd name="connsiteX11" fmla="*/ 213177 w 968551"/>
                <a:gd name="connsiteY11" fmla="*/ 821634 h 1060174"/>
                <a:gd name="connsiteX12" fmla="*/ 173421 w 968551"/>
                <a:gd name="connsiteY12" fmla="*/ 728869 h 1060174"/>
                <a:gd name="connsiteX13" fmla="*/ 160169 w 968551"/>
                <a:gd name="connsiteY13" fmla="*/ 463826 h 1060174"/>
                <a:gd name="connsiteX14" fmla="*/ 173421 w 968551"/>
                <a:gd name="connsiteY14" fmla="*/ 397565 h 1060174"/>
                <a:gd name="connsiteX15" fmla="*/ 199925 w 968551"/>
                <a:gd name="connsiteY15" fmla="*/ 357808 h 1060174"/>
                <a:gd name="connsiteX16" fmla="*/ 226430 w 968551"/>
                <a:gd name="connsiteY16" fmla="*/ 331304 h 1060174"/>
                <a:gd name="connsiteX17" fmla="*/ 398708 w 968551"/>
                <a:gd name="connsiteY17" fmla="*/ 291547 h 1060174"/>
                <a:gd name="connsiteX18" fmla="*/ 491473 w 968551"/>
                <a:gd name="connsiteY18" fmla="*/ 265043 h 1060174"/>
                <a:gd name="connsiteX19" fmla="*/ 703508 w 968551"/>
                <a:gd name="connsiteY19" fmla="*/ 278295 h 1060174"/>
                <a:gd name="connsiteX20" fmla="*/ 743264 w 968551"/>
                <a:gd name="connsiteY20" fmla="*/ 357808 h 1060174"/>
                <a:gd name="connsiteX21" fmla="*/ 783021 w 968551"/>
                <a:gd name="connsiteY21" fmla="*/ 384313 h 1060174"/>
                <a:gd name="connsiteX22" fmla="*/ 796273 w 968551"/>
                <a:gd name="connsiteY22" fmla="*/ 569843 h 1060174"/>
                <a:gd name="connsiteX23" fmla="*/ 822777 w 968551"/>
                <a:gd name="connsiteY23" fmla="*/ 649356 h 1060174"/>
                <a:gd name="connsiteX24" fmla="*/ 836030 w 968551"/>
                <a:gd name="connsiteY24" fmla="*/ 702365 h 1060174"/>
                <a:gd name="connsiteX25" fmla="*/ 822777 w 968551"/>
                <a:gd name="connsiteY25" fmla="*/ 768626 h 1060174"/>
                <a:gd name="connsiteX26" fmla="*/ 796273 w 968551"/>
                <a:gd name="connsiteY26" fmla="*/ 848139 h 1060174"/>
                <a:gd name="connsiteX27" fmla="*/ 796273 w 968551"/>
                <a:gd name="connsiteY27" fmla="*/ 1033669 h 1060174"/>
                <a:gd name="connsiteX28" fmla="*/ 836030 w 968551"/>
                <a:gd name="connsiteY28" fmla="*/ 1020417 h 1060174"/>
                <a:gd name="connsiteX29" fmla="*/ 902290 w 968551"/>
                <a:gd name="connsiteY29" fmla="*/ 914400 h 1060174"/>
                <a:gd name="connsiteX30" fmla="*/ 928795 w 968551"/>
                <a:gd name="connsiteY30" fmla="*/ 874643 h 1060174"/>
                <a:gd name="connsiteX31" fmla="*/ 955299 w 968551"/>
                <a:gd name="connsiteY31" fmla="*/ 768626 h 1060174"/>
                <a:gd name="connsiteX32" fmla="*/ 968551 w 968551"/>
                <a:gd name="connsiteY32" fmla="*/ 728869 h 1060174"/>
                <a:gd name="connsiteX33" fmla="*/ 955299 w 968551"/>
                <a:gd name="connsiteY33" fmla="*/ 371061 h 1060174"/>
                <a:gd name="connsiteX34" fmla="*/ 942047 w 968551"/>
                <a:gd name="connsiteY34" fmla="*/ 278295 h 1060174"/>
                <a:gd name="connsiteX35" fmla="*/ 915543 w 968551"/>
                <a:gd name="connsiteY35" fmla="*/ 238539 h 1060174"/>
                <a:gd name="connsiteX36" fmla="*/ 902290 w 968551"/>
                <a:gd name="connsiteY36" fmla="*/ 198782 h 1060174"/>
                <a:gd name="connsiteX37" fmla="*/ 822777 w 968551"/>
                <a:gd name="connsiteY37" fmla="*/ 106017 h 1060174"/>
                <a:gd name="connsiteX38" fmla="*/ 783021 w 968551"/>
                <a:gd name="connsiteY38" fmla="*/ 92765 h 1060174"/>
                <a:gd name="connsiteX39" fmla="*/ 743264 w 968551"/>
                <a:gd name="connsiteY39" fmla="*/ 66261 h 1060174"/>
                <a:gd name="connsiteX40" fmla="*/ 663751 w 968551"/>
                <a:gd name="connsiteY40" fmla="*/ 39756 h 1060174"/>
                <a:gd name="connsiteX41" fmla="*/ 623995 w 968551"/>
                <a:gd name="connsiteY41" fmla="*/ 13252 h 1060174"/>
                <a:gd name="connsiteX42" fmla="*/ 584238 w 968551"/>
                <a:gd name="connsiteY42" fmla="*/ 0 h 1060174"/>
                <a:gd name="connsiteX43" fmla="*/ 252934 w 968551"/>
                <a:gd name="connsiteY43" fmla="*/ 13252 h 1060174"/>
                <a:gd name="connsiteX44" fmla="*/ 173421 w 968551"/>
                <a:gd name="connsiteY44" fmla="*/ 66261 h 1060174"/>
                <a:gd name="connsiteX45" fmla="*/ 160169 w 968551"/>
                <a:gd name="connsiteY45" fmla="*/ 106017 h 1060174"/>
                <a:gd name="connsiteX46" fmla="*/ 107160 w 968551"/>
                <a:gd name="connsiteY46" fmla="*/ 185530 h 1060174"/>
                <a:gd name="connsiteX47" fmla="*/ 93908 w 968551"/>
                <a:gd name="connsiteY47" fmla="*/ 238539 h 1060174"/>
                <a:gd name="connsiteX48" fmla="*/ 67403 w 968551"/>
                <a:gd name="connsiteY48" fmla="*/ 331304 h 1060174"/>
                <a:gd name="connsiteX49" fmla="*/ 54151 w 968551"/>
                <a:gd name="connsiteY49" fmla="*/ 410817 h 1060174"/>
                <a:gd name="connsiteX50" fmla="*/ 27647 w 968551"/>
                <a:gd name="connsiteY50" fmla="*/ 463826 h 1060174"/>
                <a:gd name="connsiteX51" fmla="*/ 14395 w 968551"/>
                <a:gd name="connsiteY51" fmla="*/ 503582 h 1060174"/>
                <a:gd name="connsiteX52" fmla="*/ 40899 w 968551"/>
                <a:gd name="connsiteY52" fmla="*/ 808382 h 106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968551" h="1060174">
                  <a:moveTo>
                    <a:pt x="1143" y="768626"/>
                  </a:moveTo>
                  <a:cubicBezTo>
                    <a:pt x="23230" y="777461"/>
                    <a:pt x="49129" y="779901"/>
                    <a:pt x="67403" y="795130"/>
                  </a:cubicBezTo>
                  <a:cubicBezTo>
                    <a:pt x="78134" y="804073"/>
                    <a:pt x="74409" y="822393"/>
                    <a:pt x="80656" y="834887"/>
                  </a:cubicBezTo>
                  <a:cubicBezTo>
                    <a:pt x="87779" y="849132"/>
                    <a:pt x="93908" y="865808"/>
                    <a:pt x="107160" y="874643"/>
                  </a:cubicBezTo>
                  <a:cubicBezTo>
                    <a:pt x="122315" y="884746"/>
                    <a:pt x="142499" y="883478"/>
                    <a:pt x="160169" y="887895"/>
                  </a:cubicBezTo>
                  <a:cubicBezTo>
                    <a:pt x="181147" y="919363"/>
                    <a:pt x="201769" y="951890"/>
                    <a:pt x="226430" y="980661"/>
                  </a:cubicBezTo>
                  <a:cubicBezTo>
                    <a:pt x="248413" y="1006308"/>
                    <a:pt x="275268" y="1031583"/>
                    <a:pt x="305943" y="1046921"/>
                  </a:cubicBezTo>
                  <a:cubicBezTo>
                    <a:pt x="318437" y="1053168"/>
                    <a:pt x="332447" y="1055756"/>
                    <a:pt x="345699" y="1060174"/>
                  </a:cubicBezTo>
                  <a:cubicBezTo>
                    <a:pt x="344702" y="1054192"/>
                    <a:pt x="333379" y="960761"/>
                    <a:pt x="319195" y="940904"/>
                  </a:cubicBezTo>
                  <a:cubicBezTo>
                    <a:pt x="304671" y="920570"/>
                    <a:pt x="280047" y="908687"/>
                    <a:pt x="266186" y="887895"/>
                  </a:cubicBezTo>
                  <a:cubicBezTo>
                    <a:pt x="257351" y="874643"/>
                    <a:pt x="249631" y="860576"/>
                    <a:pt x="239682" y="848139"/>
                  </a:cubicBezTo>
                  <a:cubicBezTo>
                    <a:pt x="231877" y="838382"/>
                    <a:pt x="220108" y="832030"/>
                    <a:pt x="213177" y="821634"/>
                  </a:cubicBezTo>
                  <a:cubicBezTo>
                    <a:pt x="191342" y="788882"/>
                    <a:pt x="185200" y="764208"/>
                    <a:pt x="173421" y="728869"/>
                  </a:cubicBezTo>
                  <a:cubicBezTo>
                    <a:pt x="169004" y="640521"/>
                    <a:pt x="160169" y="552284"/>
                    <a:pt x="160169" y="463826"/>
                  </a:cubicBezTo>
                  <a:cubicBezTo>
                    <a:pt x="160169" y="441302"/>
                    <a:pt x="165512" y="418655"/>
                    <a:pt x="173421" y="397565"/>
                  </a:cubicBezTo>
                  <a:cubicBezTo>
                    <a:pt x="179013" y="382652"/>
                    <a:pt x="189975" y="370245"/>
                    <a:pt x="199925" y="357808"/>
                  </a:cubicBezTo>
                  <a:cubicBezTo>
                    <a:pt x="207730" y="348052"/>
                    <a:pt x="215255" y="336892"/>
                    <a:pt x="226430" y="331304"/>
                  </a:cubicBezTo>
                  <a:cubicBezTo>
                    <a:pt x="284640" y="302200"/>
                    <a:pt x="335234" y="300615"/>
                    <a:pt x="398708" y="291547"/>
                  </a:cubicBezTo>
                  <a:cubicBezTo>
                    <a:pt x="417457" y="285297"/>
                    <a:pt x="474832" y="265043"/>
                    <a:pt x="491473" y="265043"/>
                  </a:cubicBezTo>
                  <a:cubicBezTo>
                    <a:pt x="562289" y="265043"/>
                    <a:pt x="632830" y="273878"/>
                    <a:pt x="703508" y="278295"/>
                  </a:cubicBezTo>
                  <a:cubicBezTo>
                    <a:pt x="714286" y="310630"/>
                    <a:pt x="717574" y="332118"/>
                    <a:pt x="743264" y="357808"/>
                  </a:cubicBezTo>
                  <a:cubicBezTo>
                    <a:pt x="754526" y="369070"/>
                    <a:pt x="769769" y="375478"/>
                    <a:pt x="783021" y="384313"/>
                  </a:cubicBezTo>
                  <a:cubicBezTo>
                    <a:pt x="787438" y="446156"/>
                    <a:pt x="787076" y="508528"/>
                    <a:pt x="796273" y="569843"/>
                  </a:cubicBezTo>
                  <a:cubicBezTo>
                    <a:pt x="800417" y="597472"/>
                    <a:pt x="816001" y="622252"/>
                    <a:pt x="822777" y="649356"/>
                  </a:cubicBezTo>
                  <a:lnTo>
                    <a:pt x="836030" y="702365"/>
                  </a:lnTo>
                  <a:cubicBezTo>
                    <a:pt x="831612" y="724452"/>
                    <a:pt x="828704" y="746895"/>
                    <a:pt x="822777" y="768626"/>
                  </a:cubicBezTo>
                  <a:cubicBezTo>
                    <a:pt x="815426" y="795580"/>
                    <a:pt x="796273" y="848139"/>
                    <a:pt x="796273" y="848139"/>
                  </a:cubicBezTo>
                  <a:cubicBezTo>
                    <a:pt x="792693" y="876780"/>
                    <a:pt x="767354" y="997521"/>
                    <a:pt x="796273" y="1033669"/>
                  </a:cubicBezTo>
                  <a:cubicBezTo>
                    <a:pt x="804999" y="1044577"/>
                    <a:pt x="822778" y="1024834"/>
                    <a:pt x="836030" y="1020417"/>
                  </a:cubicBezTo>
                  <a:cubicBezTo>
                    <a:pt x="867570" y="925794"/>
                    <a:pt x="839288" y="956401"/>
                    <a:pt x="902290" y="914400"/>
                  </a:cubicBezTo>
                  <a:cubicBezTo>
                    <a:pt x="911125" y="901148"/>
                    <a:pt x="921672" y="888889"/>
                    <a:pt x="928795" y="874643"/>
                  </a:cubicBezTo>
                  <a:cubicBezTo>
                    <a:pt x="943941" y="844351"/>
                    <a:pt x="947739" y="798868"/>
                    <a:pt x="955299" y="768626"/>
                  </a:cubicBezTo>
                  <a:cubicBezTo>
                    <a:pt x="958687" y="755074"/>
                    <a:pt x="964134" y="742121"/>
                    <a:pt x="968551" y="728869"/>
                  </a:cubicBezTo>
                  <a:cubicBezTo>
                    <a:pt x="964134" y="609600"/>
                    <a:pt x="962307" y="490206"/>
                    <a:pt x="955299" y="371061"/>
                  </a:cubicBezTo>
                  <a:cubicBezTo>
                    <a:pt x="953465" y="339879"/>
                    <a:pt x="951022" y="308214"/>
                    <a:pt x="942047" y="278295"/>
                  </a:cubicBezTo>
                  <a:cubicBezTo>
                    <a:pt x="937470" y="263040"/>
                    <a:pt x="922666" y="252784"/>
                    <a:pt x="915543" y="238539"/>
                  </a:cubicBezTo>
                  <a:cubicBezTo>
                    <a:pt x="909296" y="226045"/>
                    <a:pt x="908537" y="211276"/>
                    <a:pt x="902290" y="198782"/>
                  </a:cubicBezTo>
                  <a:cubicBezTo>
                    <a:pt x="890420" y="175042"/>
                    <a:pt x="842340" y="112538"/>
                    <a:pt x="822777" y="106017"/>
                  </a:cubicBezTo>
                  <a:cubicBezTo>
                    <a:pt x="809525" y="101600"/>
                    <a:pt x="795515" y="99012"/>
                    <a:pt x="783021" y="92765"/>
                  </a:cubicBezTo>
                  <a:cubicBezTo>
                    <a:pt x="768775" y="85642"/>
                    <a:pt x="757818" y="72730"/>
                    <a:pt x="743264" y="66261"/>
                  </a:cubicBezTo>
                  <a:cubicBezTo>
                    <a:pt x="717734" y="54914"/>
                    <a:pt x="663751" y="39756"/>
                    <a:pt x="663751" y="39756"/>
                  </a:cubicBezTo>
                  <a:cubicBezTo>
                    <a:pt x="650499" y="30921"/>
                    <a:pt x="638241" y="20375"/>
                    <a:pt x="623995" y="13252"/>
                  </a:cubicBezTo>
                  <a:cubicBezTo>
                    <a:pt x="611501" y="7005"/>
                    <a:pt x="598207" y="0"/>
                    <a:pt x="584238" y="0"/>
                  </a:cubicBezTo>
                  <a:cubicBezTo>
                    <a:pt x="473715" y="0"/>
                    <a:pt x="363369" y="8835"/>
                    <a:pt x="252934" y="13252"/>
                  </a:cubicBezTo>
                  <a:cubicBezTo>
                    <a:pt x="211252" y="27146"/>
                    <a:pt x="201784" y="23716"/>
                    <a:pt x="173421" y="66261"/>
                  </a:cubicBezTo>
                  <a:cubicBezTo>
                    <a:pt x="165673" y="77884"/>
                    <a:pt x="166953" y="93806"/>
                    <a:pt x="160169" y="106017"/>
                  </a:cubicBezTo>
                  <a:cubicBezTo>
                    <a:pt x="144699" y="133863"/>
                    <a:pt x="107160" y="185530"/>
                    <a:pt x="107160" y="185530"/>
                  </a:cubicBezTo>
                  <a:cubicBezTo>
                    <a:pt x="102743" y="203200"/>
                    <a:pt x="98912" y="221026"/>
                    <a:pt x="93908" y="238539"/>
                  </a:cubicBezTo>
                  <a:cubicBezTo>
                    <a:pt x="77068" y="297478"/>
                    <a:pt x="81212" y="262260"/>
                    <a:pt x="67403" y="331304"/>
                  </a:cubicBezTo>
                  <a:cubicBezTo>
                    <a:pt x="62133" y="357652"/>
                    <a:pt x="61872" y="385080"/>
                    <a:pt x="54151" y="410817"/>
                  </a:cubicBezTo>
                  <a:cubicBezTo>
                    <a:pt x="48474" y="429739"/>
                    <a:pt x="35429" y="445668"/>
                    <a:pt x="27647" y="463826"/>
                  </a:cubicBezTo>
                  <a:cubicBezTo>
                    <a:pt x="22144" y="476665"/>
                    <a:pt x="18812" y="490330"/>
                    <a:pt x="14395" y="503582"/>
                  </a:cubicBezTo>
                  <a:cubicBezTo>
                    <a:pt x="27931" y="801371"/>
                    <a:pt x="-41142" y="726341"/>
                    <a:pt x="40899" y="808382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1" name="Rectangular Callout 30"/>
          <p:cNvSpPr/>
          <p:nvPr/>
        </p:nvSpPr>
        <p:spPr>
          <a:xfrm>
            <a:off x="2771800" y="1340768"/>
            <a:ext cx="2016224" cy="1008112"/>
          </a:xfrm>
          <a:prstGeom prst="wedgeRectCallout">
            <a:avLst>
              <a:gd name="adj1" fmla="val -20833"/>
              <a:gd name="adj2" fmla="val 70168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Hej mama! Kako si?</a:t>
            </a:r>
          </a:p>
          <a:p>
            <a:pPr algn="ctr"/>
            <a:r>
              <a:rPr lang="hr-HR" dirty="0" smtClean="0"/>
              <a:t>Oću li ja moći ići u školu kada ozdraviš?</a:t>
            </a:r>
            <a:endParaRPr lang="hr-HR" dirty="0"/>
          </a:p>
        </p:txBody>
      </p:sp>
      <p:sp>
        <p:nvSpPr>
          <p:cNvPr id="32" name="Rectangular Callout 31"/>
          <p:cNvSpPr/>
          <p:nvPr/>
        </p:nvSpPr>
        <p:spPr>
          <a:xfrm>
            <a:off x="6300192" y="1052736"/>
            <a:ext cx="2382181" cy="1800200"/>
          </a:xfrm>
          <a:prstGeom prst="wedgeRectCallout">
            <a:avLst>
              <a:gd name="adj1" fmla="val 20890"/>
              <a:gd name="adj2" fmla="val 80429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Zao mi je kćeri znaš da jedva imamo novaca za moje lijekove a znas da si jos ne mozemo prijustiti tvoje školovanje.</a:t>
            </a:r>
            <a:endParaRPr lang="hr-HR" dirty="0"/>
          </a:p>
        </p:txBody>
      </p:sp>
      <p:sp>
        <p:nvSpPr>
          <p:cNvPr id="33" name="Rectangular Callout 32"/>
          <p:cNvSpPr/>
          <p:nvPr/>
        </p:nvSpPr>
        <p:spPr>
          <a:xfrm>
            <a:off x="683568" y="764705"/>
            <a:ext cx="2088232" cy="1584176"/>
          </a:xfrm>
          <a:prstGeom prst="wedgeRectCallout">
            <a:avLst>
              <a:gd name="adj1" fmla="val 76897"/>
              <a:gd name="adj2" fmla="val 58995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 redu je mama bitno je samo da ti ozdraviš , a kada ozdraviš onda </a:t>
            </a:r>
            <a:r>
              <a:rPr lang="hr-HR" dirty="0"/>
              <a:t>ć</a:t>
            </a:r>
            <a:r>
              <a:rPr lang="hr-HR" dirty="0" smtClean="0"/>
              <a:t>u krenuti u </a:t>
            </a:r>
            <a:r>
              <a:rPr lang="hr-HR" dirty="0"/>
              <a:t>š</a:t>
            </a:r>
            <a:r>
              <a:rPr lang="hr-HR" dirty="0" smtClean="0"/>
              <a:t>kolu… može</a:t>
            </a:r>
            <a:r>
              <a:rPr lang="hr-HR" dirty="0"/>
              <a:t>?</a:t>
            </a:r>
          </a:p>
        </p:txBody>
      </p:sp>
      <p:sp>
        <p:nvSpPr>
          <p:cNvPr id="34" name="Rectangular Callout 33"/>
          <p:cNvSpPr/>
          <p:nvPr/>
        </p:nvSpPr>
        <p:spPr>
          <a:xfrm>
            <a:off x="6534575" y="1821091"/>
            <a:ext cx="1335106" cy="771278"/>
          </a:xfrm>
          <a:prstGeom prst="wedgeRectCallout">
            <a:avLst>
              <a:gd name="adj1" fmla="val 36738"/>
              <a:gd name="adj2" fmla="val 108892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Naravno da može.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908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35985E-6 L 0.48993 0.0016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9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3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>
            <a:off x="0" y="0"/>
            <a:ext cx="9144000" cy="56177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6" name="Group 5"/>
          <p:cNvGrpSpPr/>
          <p:nvPr/>
        </p:nvGrpSpPr>
        <p:grpSpPr>
          <a:xfrm>
            <a:off x="-1529192" y="2716611"/>
            <a:ext cx="1407378" cy="2901130"/>
            <a:chOff x="6699313" y="2753632"/>
            <a:chExt cx="1407378" cy="2901130"/>
          </a:xfrm>
        </p:grpSpPr>
        <p:sp>
          <p:nvSpPr>
            <p:cNvPr id="7" name="Rectangle 6"/>
            <p:cNvSpPr/>
            <p:nvPr/>
          </p:nvSpPr>
          <p:spPr>
            <a:xfrm>
              <a:off x="7602635" y="4259864"/>
              <a:ext cx="504056" cy="7200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699313" y="2753632"/>
              <a:ext cx="1294383" cy="2901130"/>
              <a:chOff x="6732240" y="2996952"/>
              <a:chExt cx="1294383" cy="290113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6732240" y="2996952"/>
                <a:ext cx="1294383" cy="2397074"/>
                <a:chOff x="4366053" y="2832126"/>
                <a:chExt cx="1294383" cy="2397074"/>
              </a:xfrm>
            </p:grpSpPr>
            <p:sp>
              <p:nvSpPr>
                <p:cNvPr id="12" name="Smiley Face 11"/>
                <p:cNvSpPr/>
                <p:nvPr/>
              </p:nvSpPr>
              <p:spPr>
                <a:xfrm>
                  <a:off x="4673573" y="2996952"/>
                  <a:ext cx="864096" cy="936104"/>
                </a:xfrm>
                <a:prstGeom prst="smileyFace">
                  <a:avLst>
                    <a:gd name="adj" fmla="val -4653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13" name="Group 12"/>
                <p:cNvGrpSpPr/>
                <p:nvPr/>
              </p:nvGrpSpPr>
              <p:grpSpPr>
                <a:xfrm>
                  <a:off x="4427984" y="2832126"/>
                  <a:ext cx="1232452" cy="2397074"/>
                  <a:chOff x="6908102" y="2832126"/>
                  <a:chExt cx="1232452" cy="2397074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6908102" y="2832126"/>
                    <a:ext cx="1232452" cy="2397074"/>
                    <a:chOff x="6908102" y="2832126"/>
                    <a:chExt cx="1232452" cy="2397074"/>
                  </a:xfrm>
                </p:grpSpPr>
                <p:sp>
                  <p:nvSpPr>
                    <p:cNvPr id="17" name="Freeform 16"/>
                    <p:cNvSpPr/>
                    <p:nvPr/>
                  </p:nvSpPr>
                  <p:spPr>
                    <a:xfrm>
                      <a:off x="6908102" y="2832126"/>
                      <a:ext cx="1232452" cy="1100930"/>
                    </a:xfrm>
                    <a:custGeom>
                      <a:avLst/>
                      <a:gdLst>
                        <a:gd name="connsiteX0" fmla="*/ 397565 w 1232452"/>
                        <a:gd name="connsiteY0" fmla="*/ 67261 h 1100930"/>
                        <a:gd name="connsiteX1" fmla="*/ 384313 w 1232452"/>
                        <a:gd name="connsiteY1" fmla="*/ 133521 h 1100930"/>
                        <a:gd name="connsiteX2" fmla="*/ 357808 w 1232452"/>
                        <a:gd name="connsiteY2" fmla="*/ 160026 h 1100930"/>
                        <a:gd name="connsiteX3" fmla="*/ 304800 w 1232452"/>
                        <a:gd name="connsiteY3" fmla="*/ 226287 h 1100930"/>
                        <a:gd name="connsiteX4" fmla="*/ 238539 w 1232452"/>
                        <a:gd name="connsiteY4" fmla="*/ 279295 h 1100930"/>
                        <a:gd name="connsiteX5" fmla="*/ 198782 w 1232452"/>
                        <a:gd name="connsiteY5" fmla="*/ 305800 h 1100930"/>
                        <a:gd name="connsiteX6" fmla="*/ 119269 w 1232452"/>
                        <a:gd name="connsiteY6" fmla="*/ 385313 h 1100930"/>
                        <a:gd name="connsiteX7" fmla="*/ 159026 w 1232452"/>
                        <a:gd name="connsiteY7" fmla="*/ 411817 h 1100930"/>
                        <a:gd name="connsiteX8" fmla="*/ 225287 w 1232452"/>
                        <a:gd name="connsiteY8" fmla="*/ 398565 h 1100930"/>
                        <a:gd name="connsiteX9" fmla="*/ 212034 w 1232452"/>
                        <a:gd name="connsiteY9" fmla="*/ 438321 h 1100930"/>
                        <a:gd name="connsiteX10" fmla="*/ 185530 w 1232452"/>
                        <a:gd name="connsiteY10" fmla="*/ 478078 h 1100930"/>
                        <a:gd name="connsiteX11" fmla="*/ 159026 w 1232452"/>
                        <a:gd name="connsiteY11" fmla="*/ 557591 h 1100930"/>
                        <a:gd name="connsiteX12" fmla="*/ 145774 w 1232452"/>
                        <a:gd name="connsiteY12" fmla="*/ 637104 h 1100930"/>
                        <a:gd name="connsiteX13" fmla="*/ 106017 w 1232452"/>
                        <a:gd name="connsiteY13" fmla="*/ 690113 h 1100930"/>
                        <a:gd name="connsiteX14" fmla="*/ 79513 w 1232452"/>
                        <a:gd name="connsiteY14" fmla="*/ 729869 h 1100930"/>
                        <a:gd name="connsiteX15" fmla="*/ 66261 w 1232452"/>
                        <a:gd name="connsiteY15" fmla="*/ 782878 h 1100930"/>
                        <a:gd name="connsiteX16" fmla="*/ 39756 w 1232452"/>
                        <a:gd name="connsiteY16" fmla="*/ 809382 h 1100930"/>
                        <a:gd name="connsiteX17" fmla="*/ 26504 w 1232452"/>
                        <a:gd name="connsiteY17" fmla="*/ 862391 h 1100930"/>
                        <a:gd name="connsiteX18" fmla="*/ 0 w 1232452"/>
                        <a:gd name="connsiteY18" fmla="*/ 915400 h 1100930"/>
                        <a:gd name="connsiteX19" fmla="*/ 26504 w 1232452"/>
                        <a:gd name="connsiteY19" fmla="*/ 875643 h 1100930"/>
                        <a:gd name="connsiteX20" fmla="*/ 66261 w 1232452"/>
                        <a:gd name="connsiteY20" fmla="*/ 862391 h 1100930"/>
                        <a:gd name="connsiteX21" fmla="*/ 106017 w 1232452"/>
                        <a:gd name="connsiteY21" fmla="*/ 835887 h 1100930"/>
                        <a:gd name="connsiteX22" fmla="*/ 172278 w 1232452"/>
                        <a:gd name="connsiteY22" fmla="*/ 1100930 h 1100930"/>
                        <a:gd name="connsiteX23" fmla="*/ 225287 w 1232452"/>
                        <a:gd name="connsiteY23" fmla="*/ 1074426 h 1100930"/>
                        <a:gd name="connsiteX24" fmla="*/ 238539 w 1232452"/>
                        <a:gd name="connsiteY24" fmla="*/ 994913 h 1100930"/>
                        <a:gd name="connsiteX25" fmla="*/ 344556 w 1232452"/>
                        <a:gd name="connsiteY25" fmla="*/ 1074426 h 1100930"/>
                        <a:gd name="connsiteX26" fmla="*/ 384313 w 1232452"/>
                        <a:gd name="connsiteY26" fmla="*/ 1087678 h 1100930"/>
                        <a:gd name="connsiteX27" fmla="*/ 410817 w 1232452"/>
                        <a:gd name="connsiteY27" fmla="*/ 1047921 h 1100930"/>
                        <a:gd name="connsiteX28" fmla="*/ 357808 w 1232452"/>
                        <a:gd name="connsiteY28" fmla="*/ 928652 h 1100930"/>
                        <a:gd name="connsiteX29" fmla="*/ 344556 w 1232452"/>
                        <a:gd name="connsiteY29" fmla="*/ 332304 h 1100930"/>
                        <a:gd name="connsiteX30" fmla="*/ 371061 w 1232452"/>
                        <a:gd name="connsiteY30" fmla="*/ 305800 h 1100930"/>
                        <a:gd name="connsiteX31" fmla="*/ 410817 w 1232452"/>
                        <a:gd name="connsiteY31" fmla="*/ 292548 h 1100930"/>
                        <a:gd name="connsiteX32" fmla="*/ 450574 w 1232452"/>
                        <a:gd name="connsiteY32" fmla="*/ 319052 h 1100930"/>
                        <a:gd name="connsiteX33" fmla="*/ 490330 w 1232452"/>
                        <a:gd name="connsiteY33" fmla="*/ 239539 h 1100930"/>
                        <a:gd name="connsiteX34" fmla="*/ 689113 w 1232452"/>
                        <a:gd name="connsiteY34" fmla="*/ 239539 h 1100930"/>
                        <a:gd name="connsiteX35" fmla="*/ 715617 w 1232452"/>
                        <a:gd name="connsiteY35" fmla="*/ 213034 h 1100930"/>
                        <a:gd name="connsiteX36" fmla="*/ 768626 w 1232452"/>
                        <a:gd name="connsiteY36" fmla="*/ 239539 h 1100930"/>
                        <a:gd name="connsiteX37" fmla="*/ 808382 w 1232452"/>
                        <a:gd name="connsiteY37" fmla="*/ 266043 h 1100930"/>
                        <a:gd name="connsiteX38" fmla="*/ 954156 w 1232452"/>
                        <a:gd name="connsiteY38" fmla="*/ 279295 h 1100930"/>
                        <a:gd name="connsiteX39" fmla="*/ 940904 w 1232452"/>
                        <a:gd name="connsiteY39" fmla="*/ 438321 h 1100930"/>
                        <a:gd name="connsiteX40" fmla="*/ 927652 w 1232452"/>
                        <a:gd name="connsiteY40" fmla="*/ 478078 h 1100930"/>
                        <a:gd name="connsiteX41" fmla="*/ 940904 w 1232452"/>
                        <a:gd name="connsiteY41" fmla="*/ 637104 h 1100930"/>
                        <a:gd name="connsiteX42" fmla="*/ 954156 w 1232452"/>
                        <a:gd name="connsiteY42" fmla="*/ 676861 h 1100930"/>
                        <a:gd name="connsiteX43" fmla="*/ 993913 w 1232452"/>
                        <a:gd name="connsiteY43" fmla="*/ 690113 h 1100930"/>
                        <a:gd name="connsiteX44" fmla="*/ 1007165 w 1232452"/>
                        <a:gd name="connsiteY44" fmla="*/ 928652 h 1100930"/>
                        <a:gd name="connsiteX45" fmla="*/ 993913 w 1232452"/>
                        <a:gd name="connsiteY45" fmla="*/ 981661 h 1100930"/>
                        <a:gd name="connsiteX46" fmla="*/ 967408 w 1232452"/>
                        <a:gd name="connsiteY46" fmla="*/ 1061174 h 1100930"/>
                        <a:gd name="connsiteX47" fmla="*/ 993913 w 1232452"/>
                        <a:gd name="connsiteY47" fmla="*/ 1087678 h 1100930"/>
                        <a:gd name="connsiteX48" fmla="*/ 1033669 w 1232452"/>
                        <a:gd name="connsiteY48" fmla="*/ 1074426 h 1100930"/>
                        <a:gd name="connsiteX49" fmla="*/ 1046921 w 1232452"/>
                        <a:gd name="connsiteY49" fmla="*/ 1034669 h 1100930"/>
                        <a:gd name="connsiteX50" fmla="*/ 1073426 w 1232452"/>
                        <a:gd name="connsiteY50" fmla="*/ 928652 h 1100930"/>
                        <a:gd name="connsiteX51" fmla="*/ 1086678 w 1232452"/>
                        <a:gd name="connsiteY51" fmla="*/ 875643 h 1100930"/>
                        <a:gd name="connsiteX52" fmla="*/ 1179443 w 1232452"/>
                        <a:gd name="connsiteY52" fmla="*/ 835887 h 1100930"/>
                        <a:gd name="connsiteX53" fmla="*/ 1192695 w 1232452"/>
                        <a:gd name="connsiteY53" fmla="*/ 716617 h 1100930"/>
                        <a:gd name="connsiteX54" fmla="*/ 1205947 w 1232452"/>
                        <a:gd name="connsiteY54" fmla="*/ 650356 h 1100930"/>
                        <a:gd name="connsiteX55" fmla="*/ 1232452 w 1232452"/>
                        <a:gd name="connsiteY55" fmla="*/ 570843 h 1100930"/>
                        <a:gd name="connsiteX56" fmla="*/ 1219200 w 1232452"/>
                        <a:gd name="connsiteY56" fmla="*/ 517834 h 1100930"/>
                        <a:gd name="connsiteX57" fmla="*/ 1179443 w 1232452"/>
                        <a:gd name="connsiteY57" fmla="*/ 491330 h 1100930"/>
                        <a:gd name="connsiteX58" fmla="*/ 1152939 w 1232452"/>
                        <a:gd name="connsiteY58" fmla="*/ 451574 h 1100930"/>
                        <a:gd name="connsiteX59" fmla="*/ 1126434 w 1232452"/>
                        <a:gd name="connsiteY59" fmla="*/ 372061 h 1100930"/>
                        <a:gd name="connsiteX60" fmla="*/ 1113182 w 1232452"/>
                        <a:gd name="connsiteY60" fmla="*/ 332304 h 1100930"/>
                        <a:gd name="connsiteX61" fmla="*/ 1099930 w 1232452"/>
                        <a:gd name="connsiteY61" fmla="*/ 93765 h 1100930"/>
                        <a:gd name="connsiteX62" fmla="*/ 1060174 w 1232452"/>
                        <a:gd name="connsiteY62" fmla="*/ 107017 h 1100930"/>
                        <a:gd name="connsiteX63" fmla="*/ 954156 w 1232452"/>
                        <a:gd name="connsiteY63" fmla="*/ 93765 h 1100930"/>
                        <a:gd name="connsiteX64" fmla="*/ 940904 w 1232452"/>
                        <a:gd name="connsiteY64" fmla="*/ 1000 h 1100930"/>
                        <a:gd name="connsiteX65" fmla="*/ 874643 w 1232452"/>
                        <a:gd name="connsiteY65" fmla="*/ 67261 h 1100930"/>
                        <a:gd name="connsiteX66" fmla="*/ 834887 w 1232452"/>
                        <a:gd name="connsiteY66" fmla="*/ 80513 h 1100930"/>
                        <a:gd name="connsiteX67" fmla="*/ 636104 w 1232452"/>
                        <a:gd name="connsiteY67" fmla="*/ 40756 h 1100930"/>
                        <a:gd name="connsiteX68" fmla="*/ 596347 w 1232452"/>
                        <a:gd name="connsiteY68" fmla="*/ 14252 h 1100930"/>
                        <a:gd name="connsiteX69" fmla="*/ 569843 w 1232452"/>
                        <a:gd name="connsiteY69" fmla="*/ 120269 h 1100930"/>
                        <a:gd name="connsiteX70" fmla="*/ 437321 w 1232452"/>
                        <a:gd name="connsiteY70" fmla="*/ 93765 h 1100930"/>
                        <a:gd name="connsiteX71" fmla="*/ 397565 w 1232452"/>
                        <a:gd name="connsiteY71" fmla="*/ 67261 h 11009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</a:cxnLst>
                      <a:rect l="l" t="t" r="r" b="b"/>
                      <a:pathLst>
                        <a:path w="1232452" h="1100930">
                          <a:moveTo>
                            <a:pt x="397565" y="67261"/>
                          </a:moveTo>
                          <a:cubicBezTo>
                            <a:pt x="388730" y="73887"/>
                            <a:pt x="393186" y="112818"/>
                            <a:pt x="384313" y="133521"/>
                          </a:cubicBezTo>
                          <a:cubicBezTo>
                            <a:pt x="379391" y="145005"/>
                            <a:pt x="365613" y="150269"/>
                            <a:pt x="357808" y="160026"/>
                          </a:cubicBezTo>
                          <a:cubicBezTo>
                            <a:pt x="320607" y="206527"/>
                            <a:pt x="345521" y="191383"/>
                            <a:pt x="304800" y="226287"/>
                          </a:cubicBezTo>
                          <a:cubicBezTo>
                            <a:pt x="283324" y="244695"/>
                            <a:pt x="261167" y="262324"/>
                            <a:pt x="238539" y="279295"/>
                          </a:cubicBezTo>
                          <a:cubicBezTo>
                            <a:pt x="225797" y="288851"/>
                            <a:pt x="210686" y="295218"/>
                            <a:pt x="198782" y="305800"/>
                          </a:cubicBezTo>
                          <a:cubicBezTo>
                            <a:pt x="170767" y="330702"/>
                            <a:pt x="119269" y="385313"/>
                            <a:pt x="119269" y="385313"/>
                          </a:cubicBezTo>
                          <a:cubicBezTo>
                            <a:pt x="132521" y="394148"/>
                            <a:pt x="143222" y="409842"/>
                            <a:pt x="159026" y="411817"/>
                          </a:cubicBezTo>
                          <a:cubicBezTo>
                            <a:pt x="181376" y="414611"/>
                            <a:pt x="205141" y="388492"/>
                            <a:pt x="225287" y="398565"/>
                          </a:cubicBezTo>
                          <a:cubicBezTo>
                            <a:pt x="237781" y="404812"/>
                            <a:pt x="218281" y="425827"/>
                            <a:pt x="212034" y="438321"/>
                          </a:cubicBezTo>
                          <a:cubicBezTo>
                            <a:pt x="204911" y="452567"/>
                            <a:pt x="191999" y="463524"/>
                            <a:pt x="185530" y="478078"/>
                          </a:cubicBezTo>
                          <a:cubicBezTo>
                            <a:pt x="174183" y="503608"/>
                            <a:pt x="163619" y="530033"/>
                            <a:pt x="159026" y="557591"/>
                          </a:cubicBezTo>
                          <a:cubicBezTo>
                            <a:pt x="154609" y="584095"/>
                            <a:pt x="155753" y="612156"/>
                            <a:pt x="145774" y="637104"/>
                          </a:cubicBezTo>
                          <a:cubicBezTo>
                            <a:pt x="137571" y="657611"/>
                            <a:pt x="118855" y="672140"/>
                            <a:pt x="106017" y="690113"/>
                          </a:cubicBezTo>
                          <a:cubicBezTo>
                            <a:pt x="96760" y="703073"/>
                            <a:pt x="88348" y="716617"/>
                            <a:pt x="79513" y="729869"/>
                          </a:cubicBezTo>
                          <a:cubicBezTo>
                            <a:pt x="75096" y="747539"/>
                            <a:pt x="74406" y="766587"/>
                            <a:pt x="66261" y="782878"/>
                          </a:cubicBezTo>
                          <a:cubicBezTo>
                            <a:pt x="60673" y="794053"/>
                            <a:pt x="45344" y="798207"/>
                            <a:pt x="39756" y="809382"/>
                          </a:cubicBezTo>
                          <a:cubicBezTo>
                            <a:pt x="31611" y="825673"/>
                            <a:pt x="32899" y="845337"/>
                            <a:pt x="26504" y="862391"/>
                          </a:cubicBezTo>
                          <a:cubicBezTo>
                            <a:pt x="19568" y="880888"/>
                            <a:pt x="0" y="895645"/>
                            <a:pt x="0" y="915400"/>
                          </a:cubicBezTo>
                          <a:cubicBezTo>
                            <a:pt x="0" y="931327"/>
                            <a:pt x="14067" y="885593"/>
                            <a:pt x="26504" y="875643"/>
                          </a:cubicBezTo>
                          <a:cubicBezTo>
                            <a:pt x="37412" y="866917"/>
                            <a:pt x="53009" y="866808"/>
                            <a:pt x="66261" y="862391"/>
                          </a:cubicBezTo>
                          <a:cubicBezTo>
                            <a:pt x="79513" y="853556"/>
                            <a:pt x="90090" y="835887"/>
                            <a:pt x="106017" y="835887"/>
                          </a:cubicBezTo>
                          <a:cubicBezTo>
                            <a:pt x="226804" y="835887"/>
                            <a:pt x="171841" y="1093070"/>
                            <a:pt x="172278" y="1100930"/>
                          </a:cubicBezTo>
                          <a:cubicBezTo>
                            <a:pt x="189948" y="1092095"/>
                            <a:pt x="214817" y="1091178"/>
                            <a:pt x="225287" y="1074426"/>
                          </a:cubicBezTo>
                          <a:cubicBezTo>
                            <a:pt x="239528" y="1051640"/>
                            <a:pt x="211669" y="994913"/>
                            <a:pt x="238539" y="994913"/>
                          </a:cubicBezTo>
                          <a:cubicBezTo>
                            <a:pt x="282713" y="994913"/>
                            <a:pt x="302649" y="1060457"/>
                            <a:pt x="344556" y="1074426"/>
                          </a:cubicBezTo>
                          <a:lnTo>
                            <a:pt x="384313" y="1087678"/>
                          </a:lnTo>
                          <a:cubicBezTo>
                            <a:pt x="393148" y="1074426"/>
                            <a:pt x="409058" y="1063751"/>
                            <a:pt x="410817" y="1047921"/>
                          </a:cubicBezTo>
                          <a:cubicBezTo>
                            <a:pt x="418984" y="974421"/>
                            <a:pt x="399477" y="970320"/>
                            <a:pt x="357808" y="928652"/>
                          </a:cubicBezTo>
                          <a:cubicBezTo>
                            <a:pt x="252730" y="718492"/>
                            <a:pt x="308399" y="850545"/>
                            <a:pt x="344556" y="332304"/>
                          </a:cubicBezTo>
                          <a:cubicBezTo>
                            <a:pt x="345426" y="319840"/>
                            <a:pt x="360347" y="312228"/>
                            <a:pt x="371061" y="305800"/>
                          </a:cubicBezTo>
                          <a:cubicBezTo>
                            <a:pt x="383039" y="298613"/>
                            <a:pt x="397565" y="296965"/>
                            <a:pt x="410817" y="292548"/>
                          </a:cubicBezTo>
                          <a:cubicBezTo>
                            <a:pt x="424069" y="301383"/>
                            <a:pt x="434956" y="322176"/>
                            <a:pt x="450574" y="319052"/>
                          </a:cubicBezTo>
                          <a:cubicBezTo>
                            <a:pt x="468923" y="315382"/>
                            <a:pt x="485989" y="252561"/>
                            <a:pt x="490330" y="239539"/>
                          </a:cubicBezTo>
                          <a:cubicBezTo>
                            <a:pt x="566679" y="249083"/>
                            <a:pt x="614296" y="264478"/>
                            <a:pt x="689113" y="239539"/>
                          </a:cubicBezTo>
                          <a:cubicBezTo>
                            <a:pt x="700966" y="235588"/>
                            <a:pt x="706782" y="221869"/>
                            <a:pt x="715617" y="213034"/>
                          </a:cubicBezTo>
                          <a:cubicBezTo>
                            <a:pt x="733287" y="221869"/>
                            <a:pt x="751474" y="229738"/>
                            <a:pt x="768626" y="239539"/>
                          </a:cubicBezTo>
                          <a:cubicBezTo>
                            <a:pt x="782454" y="247441"/>
                            <a:pt x="792809" y="262706"/>
                            <a:pt x="808382" y="266043"/>
                          </a:cubicBezTo>
                          <a:cubicBezTo>
                            <a:pt x="856091" y="276266"/>
                            <a:pt x="905565" y="274878"/>
                            <a:pt x="954156" y="279295"/>
                          </a:cubicBezTo>
                          <a:cubicBezTo>
                            <a:pt x="949739" y="332304"/>
                            <a:pt x="947934" y="385595"/>
                            <a:pt x="940904" y="438321"/>
                          </a:cubicBezTo>
                          <a:cubicBezTo>
                            <a:pt x="939058" y="452168"/>
                            <a:pt x="927652" y="464109"/>
                            <a:pt x="927652" y="478078"/>
                          </a:cubicBezTo>
                          <a:cubicBezTo>
                            <a:pt x="927652" y="531270"/>
                            <a:pt x="933874" y="584378"/>
                            <a:pt x="940904" y="637104"/>
                          </a:cubicBezTo>
                          <a:cubicBezTo>
                            <a:pt x="942750" y="650951"/>
                            <a:pt x="944278" y="666983"/>
                            <a:pt x="954156" y="676861"/>
                          </a:cubicBezTo>
                          <a:cubicBezTo>
                            <a:pt x="964034" y="686739"/>
                            <a:pt x="980661" y="685696"/>
                            <a:pt x="993913" y="690113"/>
                          </a:cubicBezTo>
                          <a:cubicBezTo>
                            <a:pt x="1055537" y="782550"/>
                            <a:pt x="1028632" y="724711"/>
                            <a:pt x="1007165" y="928652"/>
                          </a:cubicBezTo>
                          <a:cubicBezTo>
                            <a:pt x="1005258" y="946765"/>
                            <a:pt x="999147" y="964216"/>
                            <a:pt x="993913" y="981661"/>
                          </a:cubicBezTo>
                          <a:cubicBezTo>
                            <a:pt x="985885" y="1008421"/>
                            <a:pt x="967408" y="1061174"/>
                            <a:pt x="967408" y="1061174"/>
                          </a:cubicBezTo>
                          <a:cubicBezTo>
                            <a:pt x="976243" y="1070009"/>
                            <a:pt x="981661" y="1085228"/>
                            <a:pt x="993913" y="1087678"/>
                          </a:cubicBezTo>
                          <a:cubicBezTo>
                            <a:pt x="1007611" y="1090417"/>
                            <a:pt x="1023792" y="1084304"/>
                            <a:pt x="1033669" y="1074426"/>
                          </a:cubicBezTo>
                          <a:cubicBezTo>
                            <a:pt x="1043547" y="1064548"/>
                            <a:pt x="1043245" y="1048146"/>
                            <a:pt x="1046921" y="1034669"/>
                          </a:cubicBezTo>
                          <a:cubicBezTo>
                            <a:pt x="1056506" y="999526"/>
                            <a:pt x="1064591" y="963991"/>
                            <a:pt x="1073426" y="928652"/>
                          </a:cubicBezTo>
                          <a:cubicBezTo>
                            <a:pt x="1077843" y="910982"/>
                            <a:pt x="1069399" y="881403"/>
                            <a:pt x="1086678" y="875643"/>
                          </a:cubicBezTo>
                          <a:cubicBezTo>
                            <a:pt x="1145175" y="856144"/>
                            <a:pt x="1113940" y="868638"/>
                            <a:pt x="1179443" y="835887"/>
                          </a:cubicBezTo>
                          <a:cubicBezTo>
                            <a:pt x="1210364" y="743122"/>
                            <a:pt x="1214782" y="782878"/>
                            <a:pt x="1192695" y="716617"/>
                          </a:cubicBezTo>
                          <a:cubicBezTo>
                            <a:pt x="1197112" y="694530"/>
                            <a:pt x="1200020" y="672087"/>
                            <a:pt x="1205947" y="650356"/>
                          </a:cubicBezTo>
                          <a:cubicBezTo>
                            <a:pt x="1213298" y="623402"/>
                            <a:pt x="1232452" y="570843"/>
                            <a:pt x="1232452" y="570843"/>
                          </a:cubicBezTo>
                          <a:cubicBezTo>
                            <a:pt x="1228035" y="553173"/>
                            <a:pt x="1229303" y="532988"/>
                            <a:pt x="1219200" y="517834"/>
                          </a:cubicBezTo>
                          <a:cubicBezTo>
                            <a:pt x="1210365" y="504582"/>
                            <a:pt x="1190705" y="502592"/>
                            <a:pt x="1179443" y="491330"/>
                          </a:cubicBezTo>
                          <a:cubicBezTo>
                            <a:pt x="1168181" y="480068"/>
                            <a:pt x="1161774" y="464826"/>
                            <a:pt x="1152939" y="451574"/>
                          </a:cubicBezTo>
                          <a:lnTo>
                            <a:pt x="1126434" y="372061"/>
                          </a:lnTo>
                          <a:lnTo>
                            <a:pt x="1113182" y="332304"/>
                          </a:lnTo>
                          <a:cubicBezTo>
                            <a:pt x="1108765" y="252791"/>
                            <a:pt x="1118169" y="171284"/>
                            <a:pt x="1099930" y="93765"/>
                          </a:cubicBezTo>
                          <a:cubicBezTo>
                            <a:pt x="1096731" y="80167"/>
                            <a:pt x="1074143" y="107017"/>
                            <a:pt x="1060174" y="107017"/>
                          </a:cubicBezTo>
                          <a:cubicBezTo>
                            <a:pt x="1024560" y="107017"/>
                            <a:pt x="989495" y="98182"/>
                            <a:pt x="954156" y="93765"/>
                          </a:cubicBezTo>
                          <a:cubicBezTo>
                            <a:pt x="949739" y="62843"/>
                            <a:pt x="970537" y="10877"/>
                            <a:pt x="940904" y="1000"/>
                          </a:cubicBezTo>
                          <a:cubicBezTo>
                            <a:pt x="911271" y="-8877"/>
                            <a:pt x="904276" y="57383"/>
                            <a:pt x="874643" y="67261"/>
                          </a:cubicBezTo>
                          <a:lnTo>
                            <a:pt x="834887" y="80513"/>
                          </a:lnTo>
                          <a:cubicBezTo>
                            <a:pt x="788753" y="75387"/>
                            <a:pt x="683092" y="72081"/>
                            <a:pt x="636104" y="40756"/>
                          </a:cubicBezTo>
                          <a:lnTo>
                            <a:pt x="596347" y="14252"/>
                          </a:lnTo>
                          <a:cubicBezTo>
                            <a:pt x="587512" y="49591"/>
                            <a:pt x="598596" y="97905"/>
                            <a:pt x="569843" y="120269"/>
                          </a:cubicBezTo>
                          <a:cubicBezTo>
                            <a:pt x="551570" y="134481"/>
                            <a:pt x="467212" y="103728"/>
                            <a:pt x="437321" y="93765"/>
                          </a:cubicBezTo>
                          <a:cubicBezTo>
                            <a:pt x="389346" y="61782"/>
                            <a:pt x="406400" y="60635"/>
                            <a:pt x="397565" y="67261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8" name="Isosceles Triangle 17"/>
                    <p:cNvSpPr/>
                    <p:nvPr/>
                  </p:nvSpPr>
                  <p:spPr>
                    <a:xfrm>
                      <a:off x="6955499" y="3933056"/>
                      <a:ext cx="1152128" cy="1296144"/>
                    </a:xfrm>
                    <a:prstGeom prst="triangle">
                      <a:avLst/>
                    </a:prstGeom>
                    <a:solidFill>
                      <a:schemeClr val="tx2">
                        <a:lumMod val="50000"/>
                      </a:schemeClr>
                    </a:solidFill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9" name="Freeform 18"/>
                    <p:cNvSpPr/>
                    <p:nvPr/>
                  </p:nvSpPr>
                  <p:spPr>
                    <a:xfrm>
                      <a:off x="7098199" y="4916557"/>
                      <a:ext cx="110984" cy="145773"/>
                    </a:xfrm>
                    <a:custGeom>
                      <a:avLst/>
                      <a:gdLst>
                        <a:gd name="connsiteX0" fmla="*/ 110984 w 110984"/>
                        <a:gd name="connsiteY0" fmla="*/ 0 h 145773"/>
                        <a:gd name="connsiteX1" fmla="*/ 44723 w 110984"/>
                        <a:gd name="connsiteY1" fmla="*/ 26504 h 145773"/>
                        <a:gd name="connsiteX2" fmla="*/ 4966 w 110984"/>
                        <a:gd name="connsiteY2" fmla="*/ 39756 h 145773"/>
                        <a:gd name="connsiteX3" fmla="*/ 4966 w 110984"/>
                        <a:gd name="connsiteY3" fmla="*/ 145773 h 1457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10984" h="145773">
                          <a:moveTo>
                            <a:pt x="110984" y="0"/>
                          </a:moveTo>
                          <a:cubicBezTo>
                            <a:pt x="88897" y="8835"/>
                            <a:pt x="66997" y="18151"/>
                            <a:pt x="44723" y="26504"/>
                          </a:cubicBezTo>
                          <a:cubicBezTo>
                            <a:pt x="31643" y="31409"/>
                            <a:pt x="9384" y="26504"/>
                            <a:pt x="4966" y="39756"/>
                          </a:cubicBezTo>
                          <a:cubicBezTo>
                            <a:pt x="-6209" y="73281"/>
                            <a:pt x="4966" y="110434"/>
                            <a:pt x="4966" y="145773"/>
                          </a:cubicBezTo>
                        </a:path>
                      </a:pathLst>
                    </a:cu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</p:grpSp>
              <p:sp>
                <p:nvSpPr>
                  <p:cNvPr id="16" name="Freeform 15"/>
                  <p:cNvSpPr/>
                  <p:nvPr/>
                </p:nvSpPr>
                <p:spPr>
                  <a:xfrm>
                    <a:off x="7706704" y="4903304"/>
                    <a:ext cx="85574" cy="246706"/>
                  </a:xfrm>
                  <a:custGeom>
                    <a:avLst/>
                    <a:gdLst>
                      <a:gd name="connsiteX0" fmla="*/ 45818 w 85574"/>
                      <a:gd name="connsiteY0" fmla="*/ 0 h 246706"/>
                      <a:gd name="connsiteX1" fmla="*/ 19313 w 85574"/>
                      <a:gd name="connsiteY1" fmla="*/ 238539 h 246706"/>
                      <a:gd name="connsiteX2" fmla="*/ 85574 w 85574"/>
                      <a:gd name="connsiteY2" fmla="*/ 238539 h 246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85574" h="246706">
                        <a:moveTo>
                          <a:pt x="45818" y="0"/>
                        </a:moveTo>
                        <a:cubicBezTo>
                          <a:pt x="24632" y="63558"/>
                          <a:pt x="-28367" y="167019"/>
                          <a:pt x="19313" y="238539"/>
                        </a:cubicBezTo>
                        <a:cubicBezTo>
                          <a:pt x="31565" y="256916"/>
                          <a:pt x="63487" y="238539"/>
                          <a:pt x="85574" y="238539"/>
                        </a:cubicBezTo>
                      </a:path>
                    </a:pathLst>
                  </a:cu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14" name="Rectangle 13"/>
                <p:cNvSpPr/>
                <p:nvPr/>
              </p:nvSpPr>
              <p:spPr>
                <a:xfrm>
                  <a:off x="4366053" y="4351007"/>
                  <a:ext cx="504056" cy="72008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10" name="Rectangle 9"/>
              <p:cNvSpPr/>
              <p:nvPr/>
            </p:nvSpPr>
            <p:spPr>
              <a:xfrm rot="16200000">
                <a:off x="6984268" y="5574754"/>
                <a:ext cx="504056" cy="14259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Rectangle 10"/>
              <p:cNvSpPr/>
              <p:nvPr/>
            </p:nvSpPr>
            <p:spPr>
              <a:xfrm rot="16200000">
                <a:off x="7312234" y="5574754"/>
                <a:ext cx="504056" cy="14259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20" name="Rectangle 19"/>
          <p:cNvSpPr/>
          <p:nvPr/>
        </p:nvSpPr>
        <p:spPr>
          <a:xfrm>
            <a:off x="0" y="5617741"/>
            <a:ext cx="9144000" cy="124025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Rectangular Callout 20"/>
          <p:cNvSpPr/>
          <p:nvPr/>
        </p:nvSpPr>
        <p:spPr>
          <a:xfrm>
            <a:off x="1835696" y="188640"/>
            <a:ext cx="2448272" cy="1800200"/>
          </a:xfrm>
          <a:prstGeom prst="wedgeRectCallout">
            <a:avLst>
              <a:gd name="adj1" fmla="val -3512"/>
              <a:gd name="adj2" fmla="val 70598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Sigurno mislite da naravno svako dijete se </a:t>
            </a:r>
            <a:r>
              <a:rPr lang="hr-HR" dirty="0"/>
              <a:t>š</a:t>
            </a:r>
            <a:r>
              <a:rPr lang="hr-HR" dirty="0" smtClean="0"/>
              <a:t>koluje,ali ni ne znate koliko je djece na svijetu koji ne mogu ili cak ne smiju ići u </a:t>
            </a:r>
            <a:r>
              <a:rPr lang="hr-HR" dirty="0"/>
              <a:t>š</a:t>
            </a:r>
            <a:r>
              <a:rPr lang="hr-HR" dirty="0" smtClean="0"/>
              <a:t>kolu</a:t>
            </a:r>
            <a:r>
              <a:rPr lang="hr-HR" dirty="0"/>
              <a:t>.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22" name="Rectangle 21"/>
          <p:cNvSpPr/>
          <p:nvPr/>
        </p:nvSpPr>
        <p:spPr>
          <a:xfrm>
            <a:off x="5868144" y="1052736"/>
            <a:ext cx="2736304" cy="36724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Svako dijete bi trebalo imati pravo na </a:t>
            </a:r>
            <a:r>
              <a:rPr lang="hr-HR" dirty="0"/>
              <a:t>š</a:t>
            </a:r>
            <a:r>
              <a:rPr lang="hr-HR" dirty="0" smtClean="0"/>
              <a:t>kolovanje i obrazovanje,svi vi danas mislite da je </a:t>
            </a:r>
            <a:r>
              <a:rPr lang="hr-HR" dirty="0"/>
              <a:t>š</a:t>
            </a:r>
            <a:r>
              <a:rPr lang="hr-HR" dirty="0" smtClean="0"/>
              <a:t>kola najobičnija stvar ali jako puno djece u svijetu ne može jer nemaju pristup ili im ne daju da pohađaju </a:t>
            </a:r>
            <a:r>
              <a:rPr lang="hr-HR" dirty="0"/>
              <a:t>š</a:t>
            </a:r>
            <a:r>
              <a:rPr lang="hr-HR" dirty="0" smtClean="0"/>
              <a:t>kolu i steknu osnovno znanje.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859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21924E-6 L 0.42483 -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33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483 -0.00255 L -0.04757 -0.0025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495</Words>
  <Application>Microsoft Office PowerPoint</Application>
  <PresentationFormat>Prikaz na zaslonu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Office Theme</vt:lpstr>
      <vt:lpstr>DJEčJA PRAVA</vt:lpstr>
      <vt:lpstr>Svako dijete ima pravo na igru </vt:lpstr>
      <vt:lpstr>PowerPointova prezentacija</vt:lpstr>
      <vt:lpstr>SVAKO DIJETE IMA PRAVO NA PITKU VODU</vt:lpstr>
      <vt:lpstr>PowerPointova prezentacija</vt:lpstr>
      <vt:lpstr>SVATKO DIJETE IMA PRAVO NA TOPLI DOM</vt:lpstr>
      <vt:lpstr>PowerPointova prezentacija</vt:lpstr>
      <vt:lpstr>SVAKO DIJETE IMA PRAVO NA ŠKOLOVANJE  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DJECJA PRAVA</dc:title>
  <dc:creator>Boss</dc:creator>
  <cp:lastModifiedBy>OŠ Z. i F. Otočac</cp:lastModifiedBy>
  <cp:revision>35</cp:revision>
  <dcterms:created xsi:type="dcterms:W3CDTF">2017-10-14T16:06:12Z</dcterms:created>
  <dcterms:modified xsi:type="dcterms:W3CDTF">2017-10-24T12:46:09Z</dcterms:modified>
</cp:coreProperties>
</file>