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8242" autoAdjust="0"/>
    <p:restoredTop sz="94660"/>
  </p:normalViewPr>
  <p:slideViewPr>
    <p:cSldViewPr>
      <p:cViewPr varScale="1">
        <p:scale>
          <a:sx n="88" d="100"/>
          <a:sy n="88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6855-BF12-4D95-8B99-AB2BD1FB0F2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8E1D6-7F72-4513-AAE3-EBCBBC86EC1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772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60848"/>
            <a:ext cx="7408333" cy="3450696"/>
          </a:xfrm>
        </p:spPr>
        <p:txBody>
          <a:bodyPr/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dirty="0" err="1" smtClean="0"/>
              <a:t>zz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0F88E50-81B8-4D1D-B8FD-409BDCF9BC26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6B40A9A-C5E1-477D-B466-0B9131D3D89B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24-kraka zvijezda 6"/>
          <p:cNvSpPr/>
          <p:nvPr userDrawn="1"/>
        </p:nvSpPr>
        <p:spPr>
          <a:xfrm>
            <a:off x="7000564" y="4869160"/>
            <a:ext cx="1296144" cy="1152128"/>
          </a:xfrm>
          <a:prstGeom prst="star2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395536" y="606299"/>
            <a:ext cx="417646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Zemljopis Gacke Doline 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23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 </a:t>
            </a:r>
            <a:endParaRPr lang="hr-HR" dirty="0"/>
          </a:p>
        </p:txBody>
      </p:sp>
      <p:pic>
        <p:nvPicPr>
          <p:cNvPr id="2052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869159"/>
            <a:ext cx="1139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niOkvir 4"/>
          <p:cNvSpPr txBox="1"/>
          <p:nvPr/>
        </p:nvSpPr>
        <p:spPr>
          <a:xfrm>
            <a:off x="1475656" y="2492896"/>
            <a:ext cx="273124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/>
              <a:t>Točan odgovor je: Otočac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394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555776" y="836712"/>
            <a:ext cx="43924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Koliko stanovnika ima Gacka dolina </a:t>
            </a:r>
            <a:endParaRPr lang="hr-HR" dirty="0"/>
          </a:p>
        </p:txBody>
      </p:sp>
      <p:sp>
        <p:nvSpPr>
          <p:cNvPr id="5" name="TekstniOkvir 4">
            <a:hlinkClick r:id="rId2" action="ppaction://hlinksldjump"/>
          </p:cNvPr>
          <p:cNvSpPr txBox="1"/>
          <p:nvPr/>
        </p:nvSpPr>
        <p:spPr>
          <a:xfrm>
            <a:off x="1331640" y="2132856"/>
            <a:ext cx="3600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 12 tisuća stanovnika </a:t>
            </a:r>
            <a:endParaRPr lang="hr-HR" dirty="0"/>
          </a:p>
        </p:txBody>
      </p:sp>
      <p:sp>
        <p:nvSpPr>
          <p:cNvPr id="7" name="TekstniOkvir 6">
            <a:hlinkClick r:id="rId2" action="ppaction://hlinksldjump"/>
          </p:cNvPr>
          <p:cNvSpPr txBox="1"/>
          <p:nvPr/>
        </p:nvSpPr>
        <p:spPr>
          <a:xfrm>
            <a:off x="1331640" y="2708920"/>
            <a:ext cx="33123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 3 tisuće stanovnika </a:t>
            </a:r>
            <a:endParaRPr lang="hr-HR" dirty="0"/>
          </a:p>
        </p:txBody>
      </p:sp>
      <p:sp>
        <p:nvSpPr>
          <p:cNvPr id="8" name="TekstniOkvir 7">
            <a:hlinkClick r:id="rId3" action="ppaction://hlinksldjump"/>
          </p:cNvPr>
          <p:cNvSpPr txBox="1"/>
          <p:nvPr/>
        </p:nvSpPr>
        <p:spPr>
          <a:xfrm>
            <a:off x="1325847" y="3284984"/>
            <a:ext cx="295232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 10 tisuća stanovnika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2511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</a:t>
            </a:r>
            <a:endParaRPr lang="hr-HR" dirty="0"/>
          </a:p>
        </p:txBody>
      </p:sp>
      <p:pic>
        <p:nvPicPr>
          <p:cNvPr id="3074" name="Picture 2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256" y="5013176"/>
            <a:ext cx="1140051" cy="493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1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 </a:t>
            </a:r>
            <a:endParaRPr lang="hr-HR" dirty="0"/>
          </a:p>
        </p:txBody>
      </p:sp>
      <p:pic>
        <p:nvPicPr>
          <p:cNvPr id="4100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66" y="4869160"/>
            <a:ext cx="1139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niOkvir 5"/>
          <p:cNvSpPr txBox="1"/>
          <p:nvPr/>
        </p:nvSpPr>
        <p:spPr>
          <a:xfrm flipH="1">
            <a:off x="1259632" y="4221088"/>
            <a:ext cx="42484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Točan odgovor je : 10 </a:t>
            </a:r>
            <a:r>
              <a:rPr lang="hr-HR" dirty="0" smtClean="0"/>
              <a:t>tisuća stanovnika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766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1187624" y="2060848"/>
            <a:ext cx="7408333" cy="3450696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8" name="TekstniOkvir 7"/>
          <p:cNvSpPr txBox="1"/>
          <p:nvPr/>
        </p:nvSpPr>
        <p:spPr>
          <a:xfrm>
            <a:off x="2771800" y="836712"/>
            <a:ext cx="331236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Koliko je  dugačka rijeka Gacka</a:t>
            </a:r>
            <a:endParaRPr lang="hr-HR" dirty="0"/>
          </a:p>
        </p:txBody>
      </p:sp>
      <p:sp>
        <p:nvSpPr>
          <p:cNvPr id="12" name="TekstniOkvir 11">
            <a:hlinkClick r:id="rId2" action="ppaction://hlinksldjump"/>
          </p:cNvPr>
          <p:cNvSpPr txBox="1"/>
          <p:nvPr/>
        </p:nvSpPr>
        <p:spPr>
          <a:xfrm>
            <a:off x="1475656" y="2204915"/>
            <a:ext cx="25922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30 km </a:t>
            </a:r>
            <a:endParaRPr lang="hr-HR" dirty="0"/>
          </a:p>
        </p:txBody>
      </p:sp>
      <p:sp>
        <p:nvSpPr>
          <p:cNvPr id="13" name="TekstniOkvir 12">
            <a:hlinkClick r:id="rId2" action="ppaction://hlinksldjump"/>
          </p:cNvPr>
          <p:cNvSpPr txBox="1"/>
          <p:nvPr/>
        </p:nvSpPr>
        <p:spPr>
          <a:xfrm>
            <a:off x="1475656" y="2708920"/>
            <a:ext cx="22322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25 km</a:t>
            </a:r>
            <a:endParaRPr lang="hr-HR" dirty="0"/>
          </a:p>
        </p:txBody>
      </p:sp>
      <p:sp>
        <p:nvSpPr>
          <p:cNvPr id="22" name="TekstniOkvir 21">
            <a:hlinkClick r:id="rId3" action="ppaction://hlinksldjump"/>
          </p:cNvPr>
          <p:cNvSpPr txBox="1"/>
          <p:nvPr/>
        </p:nvSpPr>
        <p:spPr>
          <a:xfrm>
            <a:off x="1511660" y="3284984"/>
            <a:ext cx="21602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62 km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819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</a:t>
            </a:r>
            <a:endParaRPr lang="hr-HR" dirty="0"/>
          </a:p>
        </p:txBody>
      </p:sp>
      <p:pic>
        <p:nvPicPr>
          <p:cNvPr id="6148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301208"/>
            <a:ext cx="1139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754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 </a:t>
            </a:r>
            <a:endParaRPr lang="hr-HR" dirty="0"/>
          </a:p>
        </p:txBody>
      </p:sp>
      <p:pic>
        <p:nvPicPr>
          <p:cNvPr id="7172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73" y="5445224"/>
            <a:ext cx="1139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niOkvir 7"/>
          <p:cNvSpPr txBox="1"/>
          <p:nvPr/>
        </p:nvSpPr>
        <p:spPr>
          <a:xfrm>
            <a:off x="1043608" y="3429000"/>
            <a:ext cx="41044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Točan odgovor je: 62 km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922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Kraj 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1210756" y="2708920"/>
            <a:ext cx="410445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Napravili Mateo </a:t>
            </a:r>
            <a:r>
              <a:rPr lang="hr-HR" dirty="0" err="1" smtClean="0"/>
              <a:t>Fajdetić</a:t>
            </a:r>
            <a:r>
              <a:rPr lang="hr-HR" dirty="0" smtClean="0"/>
              <a:t> i Denis </a:t>
            </a:r>
            <a:r>
              <a:rPr lang="hr-HR" dirty="0" err="1" smtClean="0"/>
              <a:t>Hajduković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87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778138" y="2221346"/>
            <a:ext cx="7848872" cy="3456384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solidFill>
                <a:schemeClr val="bg1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25272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7" name="TekstniOkvir 6"/>
          <p:cNvSpPr txBox="1"/>
          <p:nvPr/>
        </p:nvSpPr>
        <p:spPr>
          <a:xfrm>
            <a:off x="2483768" y="692696"/>
            <a:ext cx="554461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Gdje je smještena  Gacka dolina? </a:t>
            </a:r>
            <a:endParaRPr lang="hr-H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kstniOkvir 10">
            <a:hlinkClick r:id="rId2" action="ppaction://hlinksldjump"/>
          </p:cNvPr>
          <p:cNvSpPr txBox="1"/>
          <p:nvPr/>
        </p:nvSpPr>
        <p:spPr>
          <a:xfrm>
            <a:off x="971600" y="2391397"/>
            <a:ext cx="388843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 Slavonija </a:t>
            </a:r>
            <a:endParaRPr lang="hr-HR" dirty="0"/>
          </a:p>
        </p:txBody>
      </p:sp>
      <p:sp>
        <p:nvSpPr>
          <p:cNvPr id="12" name="TekstniOkvir 11">
            <a:hlinkClick r:id="rId3" action="ppaction://hlinksldjump"/>
          </p:cNvPr>
          <p:cNvSpPr txBox="1"/>
          <p:nvPr/>
        </p:nvSpPr>
        <p:spPr>
          <a:xfrm>
            <a:off x="971600" y="3068960"/>
            <a:ext cx="374441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 Lika </a:t>
            </a:r>
            <a:endParaRPr lang="hr-HR" dirty="0"/>
          </a:p>
        </p:txBody>
      </p:sp>
      <p:sp>
        <p:nvSpPr>
          <p:cNvPr id="13" name="TekstniOkvir 12">
            <a:hlinkClick r:id="rId2" action="ppaction://hlinksldjump"/>
          </p:cNvPr>
          <p:cNvSpPr txBox="1"/>
          <p:nvPr/>
        </p:nvSpPr>
        <p:spPr>
          <a:xfrm>
            <a:off x="971600" y="3789040"/>
            <a:ext cx="3600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 </a:t>
            </a:r>
            <a:r>
              <a:rPr lang="hr-HR" dirty="0" smtClean="0">
                <a:hlinkClick r:id="rId2" action="ppaction://hlinksldjump"/>
              </a:rPr>
              <a:t>Dalmacija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555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 </a:t>
            </a:r>
            <a:endParaRPr lang="hr-HR" dirty="0"/>
          </a:p>
        </p:txBody>
      </p:sp>
      <p:sp>
        <p:nvSpPr>
          <p:cNvPr id="9" name="TekstniOkvir 8"/>
          <p:cNvSpPr txBox="1"/>
          <p:nvPr/>
        </p:nvSpPr>
        <p:spPr>
          <a:xfrm>
            <a:off x="1547664" y="2996952"/>
            <a:ext cx="10081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>
                <a:hlinkClick r:id="rId2" action="ppaction://hlinksldjump"/>
              </a:rPr>
              <a:t>DALJE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598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1115616" y="1772816"/>
            <a:ext cx="7408333" cy="3450696"/>
          </a:xfrm>
        </p:spPr>
        <p:txBody>
          <a:bodyPr/>
          <a:lstStyle/>
          <a:p>
            <a:endParaRPr lang="hr-HR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 </a:t>
            </a:r>
            <a:endParaRPr lang="hr-HR" dirty="0"/>
          </a:p>
        </p:txBody>
      </p:sp>
      <p:sp>
        <p:nvSpPr>
          <p:cNvPr id="10" name="TekstniOkvir 9">
            <a:hlinkClick r:id="rId2" action="ppaction://hlinksldjump"/>
          </p:cNvPr>
          <p:cNvSpPr txBox="1"/>
          <p:nvPr/>
        </p:nvSpPr>
        <p:spPr>
          <a:xfrm>
            <a:off x="1547664" y="3789040"/>
            <a:ext cx="8640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>
                <a:hlinkClick r:id="rId2" action="ppaction://hlinksldjump"/>
              </a:rPr>
              <a:t>Dalje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7" name="TekstniOkvir 6"/>
          <p:cNvSpPr txBox="1"/>
          <p:nvPr/>
        </p:nvSpPr>
        <p:spPr>
          <a:xfrm>
            <a:off x="1187624" y="2492896"/>
            <a:ext cx="468052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Točan odgovor je : Lika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82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2267744" y="836712"/>
            <a:ext cx="43204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Koje je najveće vrilo </a:t>
            </a:r>
            <a:endParaRPr lang="hr-HR" dirty="0"/>
          </a:p>
        </p:txBody>
      </p:sp>
      <p:sp>
        <p:nvSpPr>
          <p:cNvPr id="5" name="TekstniOkvir 4">
            <a:hlinkClick r:id="rId2" action="ppaction://hlinksldjump"/>
          </p:cNvPr>
          <p:cNvSpPr txBox="1"/>
          <p:nvPr/>
        </p:nvSpPr>
        <p:spPr>
          <a:xfrm>
            <a:off x="1259632" y="2492896"/>
            <a:ext cx="316835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 </a:t>
            </a:r>
            <a:r>
              <a:rPr lang="hr-HR" dirty="0" smtClean="0">
                <a:hlinkClick r:id="rId2" action="ppaction://hlinksldjump"/>
              </a:rPr>
              <a:t>Tonković</a:t>
            </a:r>
            <a:r>
              <a:rPr lang="hr-HR" dirty="0" smtClean="0"/>
              <a:t> Vrilo </a:t>
            </a:r>
            <a:endParaRPr lang="hr-HR" dirty="0"/>
          </a:p>
        </p:txBody>
      </p:sp>
      <p:sp>
        <p:nvSpPr>
          <p:cNvPr id="8" name="TekstniOkvir 7">
            <a:hlinkClick r:id="rId2" action="ppaction://hlinksldjump"/>
          </p:cNvPr>
          <p:cNvSpPr txBox="1"/>
          <p:nvPr/>
        </p:nvSpPr>
        <p:spPr>
          <a:xfrm>
            <a:off x="1259632" y="3789040"/>
            <a:ext cx="31683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 Klanac Vrilo </a:t>
            </a:r>
            <a:endParaRPr lang="hr-HR" dirty="0"/>
          </a:p>
        </p:txBody>
      </p:sp>
      <p:pic>
        <p:nvPicPr>
          <p:cNvPr id="5122" name="Picture 2">
            <a:hlinkClick r:id="rId3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8960"/>
            <a:ext cx="3737172" cy="493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07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 </a:t>
            </a:r>
            <a:endParaRPr lang="hr-HR" dirty="0"/>
          </a:p>
        </p:txBody>
      </p:sp>
      <p:sp>
        <p:nvSpPr>
          <p:cNvPr id="5" name="TekstniOkvir 4">
            <a:hlinkClick r:id="rId2" action="ppaction://hlinksldjump"/>
          </p:cNvPr>
          <p:cNvSpPr txBox="1"/>
          <p:nvPr/>
        </p:nvSpPr>
        <p:spPr>
          <a:xfrm>
            <a:off x="1403648" y="3933056"/>
            <a:ext cx="108012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DALJE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657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 </a:t>
            </a:r>
            <a:endParaRPr lang="hr-HR" dirty="0"/>
          </a:p>
        </p:txBody>
      </p:sp>
      <p:pic>
        <p:nvPicPr>
          <p:cNvPr id="1028" name="Picture 4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81128"/>
            <a:ext cx="1139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niOkvir 5"/>
          <p:cNvSpPr txBox="1"/>
          <p:nvPr/>
        </p:nvSpPr>
        <p:spPr>
          <a:xfrm>
            <a:off x="1029544" y="3501008"/>
            <a:ext cx="367240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 </a:t>
            </a:r>
            <a:r>
              <a:rPr lang="hr-HR" dirty="0" smtClean="0"/>
              <a:t>Točan odgovor je : </a:t>
            </a:r>
            <a:r>
              <a:rPr lang="hr-HR" dirty="0" err="1" smtClean="0"/>
              <a:t>Majerovo</a:t>
            </a:r>
            <a:r>
              <a:rPr lang="hr-HR" dirty="0" smtClean="0"/>
              <a:t> </a:t>
            </a:r>
            <a:r>
              <a:rPr lang="hr-HR" dirty="0" smtClean="0"/>
              <a:t>Vrilo </a:t>
            </a:r>
            <a:endParaRPr lang="hr-HR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17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Koji je najveći grad u Gackoj Dolini?</a:t>
            </a:r>
            <a:endParaRPr lang="hr-HR" dirty="0"/>
          </a:p>
        </p:txBody>
      </p:sp>
      <p:sp>
        <p:nvSpPr>
          <p:cNvPr id="6" name="TekstniOkvir 5">
            <a:hlinkClick r:id="rId2" action="ppaction://hlinksldjump"/>
          </p:cNvPr>
          <p:cNvSpPr txBox="1"/>
          <p:nvPr/>
        </p:nvSpPr>
        <p:spPr>
          <a:xfrm>
            <a:off x="1331640" y="2348880"/>
            <a:ext cx="244827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Gospić</a:t>
            </a:r>
            <a:endParaRPr lang="hr-HR" dirty="0"/>
          </a:p>
        </p:txBody>
      </p:sp>
      <p:sp>
        <p:nvSpPr>
          <p:cNvPr id="9" name="TekstniOkvir 8">
            <a:hlinkClick r:id="rId2" action="ppaction://hlinksldjump"/>
          </p:cNvPr>
          <p:cNvSpPr txBox="1"/>
          <p:nvPr/>
        </p:nvSpPr>
        <p:spPr>
          <a:xfrm>
            <a:off x="1294739" y="2996952"/>
            <a:ext cx="25202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Senj </a:t>
            </a:r>
            <a:endParaRPr lang="hr-HR" dirty="0"/>
          </a:p>
        </p:txBody>
      </p:sp>
      <p:sp>
        <p:nvSpPr>
          <p:cNvPr id="11" name="TekstniOkvir 10">
            <a:hlinkClick r:id="rId3" action="ppaction://hlinksldjump"/>
          </p:cNvPr>
          <p:cNvSpPr txBox="1"/>
          <p:nvPr/>
        </p:nvSpPr>
        <p:spPr>
          <a:xfrm>
            <a:off x="1283724" y="3645024"/>
            <a:ext cx="26642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Otočac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9882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 </a:t>
            </a:r>
            <a:endParaRPr lang="hr-HR" dirty="0"/>
          </a:p>
        </p:txBody>
      </p:sp>
      <p:pic>
        <p:nvPicPr>
          <p:cNvPr id="1027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5376170"/>
            <a:ext cx="1139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662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lni oblik">
  <a:themeElements>
    <a:clrScheme name="Valni oblik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lni oblik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lni oblik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154</TotalTime>
  <Words>114</Words>
  <Application>Microsoft Office PowerPoint</Application>
  <PresentationFormat>Prikaz na zaslonu (4:3)</PresentationFormat>
  <Paragraphs>40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Valni oblik</vt:lpstr>
      <vt:lpstr>PowerPointova prezentacija</vt:lpstr>
      <vt:lpstr>PowerPointova prezentacija</vt:lpstr>
      <vt:lpstr>Točno </vt:lpstr>
      <vt:lpstr>Netočno </vt:lpstr>
      <vt:lpstr>PowerPointova prezentacija</vt:lpstr>
      <vt:lpstr>TOČNO </vt:lpstr>
      <vt:lpstr>NETOČNO </vt:lpstr>
      <vt:lpstr>Koji je najveći grad u Gackoj Dolini?</vt:lpstr>
      <vt:lpstr>Točno </vt:lpstr>
      <vt:lpstr>Netočno </vt:lpstr>
      <vt:lpstr>PowerPointova prezentacija</vt:lpstr>
      <vt:lpstr>Točno</vt:lpstr>
      <vt:lpstr>Netočno </vt:lpstr>
      <vt:lpstr>PowerPointova prezentacija</vt:lpstr>
      <vt:lpstr>Točno</vt:lpstr>
      <vt:lpstr>Netočno </vt:lpstr>
      <vt:lpstr>Kraj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Zemljopis Gacke doline</dc:title>
  <dc:creator>HP-Racunalo</dc:creator>
  <cp:lastModifiedBy>OŠ Z. i F. Otočac</cp:lastModifiedBy>
  <cp:revision>15</cp:revision>
  <dcterms:created xsi:type="dcterms:W3CDTF">2017-03-17T12:29:07Z</dcterms:created>
  <dcterms:modified xsi:type="dcterms:W3CDTF">2017-03-28T12:17:02Z</dcterms:modified>
</cp:coreProperties>
</file>