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72" r:id="rId9"/>
    <p:sldId id="273" r:id="rId10"/>
    <p:sldId id="274" r:id="rId11"/>
    <p:sldId id="266" r:id="rId12"/>
    <p:sldId id="275" r:id="rId13"/>
    <p:sldId id="278" r:id="rId14"/>
    <p:sldId id="269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200E1007-9CD9-4609-BB68-76A27D9CA6F5}">
          <p14:sldIdLst>
            <p14:sldId id="256"/>
            <p14:sldId id="257"/>
            <p14:sldId id="258"/>
            <p14:sldId id="259"/>
            <p14:sldId id="260"/>
            <p14:sldId id="270"/>
            <p14:sldId id="271"/>
            <p14:sldId id="272"/>
            <p14:sldId id="273"/>
            <p14:sldId id="274"/>
            <p14:sldId id="266"/>
            <p14:sldId id="275"/>
            <p14:sldId id="278"/>
            <p14:sldId id="269"/>
            <p14:sldId id="276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110" d="100"/>
          <a:sy n="110" d="100"/>
        </p:scale>
        <p:origin x="-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8C365-E6B2-40C1-8506-52E9D4225331}" type="datetimeFigureOut">
              <a:rPr lang="hr-HR" smtClean="0"/>
              <a:t>28.3.2017.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93DCC-8739-4FB7-8EB2-6302B6A61B9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8367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3DCC-8739-4FB7-8EB2-6302B6A61B90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767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3DCC-8739-4FB7-8EB2-6302B6A61B90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767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3DCC-8739-4FB7-8EB2-6302B6A61B90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767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3DCC-8739-4FB7-8EB2-6302B6A61B90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767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3DCC-8739-4FB7-8EB2-6302B6A61B90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767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Jednakokračni trokut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 trokut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Jednakokračni trokut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 trokut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slide" Target="slide16.xml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Kviz povijesti </a:t>
            </a:r>
            <a:r>
              <a:rPr lang="hr-HR" dirty="0"/>
              <a:t>G</a:t>
            </a:r>
            <a:r>
              <a:rPr lang="hr-HR" dirty="0" smtClean="0"/>
              <a:t>acke doline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-900608" y="3140968"/>
            <a:ext cx="8062912" cy="1752600"/>
          </a:xfrm>
        </p:spPr>
        <p:txBody>
          <a:bodyPr/>
          <a:lstStyle/>
          <a:p>
            <a:endParaRPr lang="hr-HR" dirty="0" smtClean="0"/>
          </a:p>
          <a:p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2843808" y="3000536"/>
            <a:ext cx="3528392" cy="646331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sz="3600" dirty="0" smtClean="0">
                <a:solidFill>
                  <a:srgbClr val="00B050"/>
                </a:solidFill>
                <a:latin typeface="Arial Black" panose="020B0A04020102020204" pitchFamily="34" charset="0"/>
                <a:hlinkClick r:id="" action="ppaction://hlinkshowjump?jump=nextslide"/>
              </a:rPr>
              <a:t>Započni kviz</a:t>
            </a:r>
            <a:endParaRPr lang="hr-HR" sz="3600" dirty="0" smtClean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4608004" y="4437112"/>
            <a:ext cx="42033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Kviz </a:t>
            </a:r>
            <a:r>
              <a:rPr lang="hr-H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napravili: </a:t>
            </a:r>
          </a:p>
          <a:p>
            <a:r>
              <a:rPr lang="hr-H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Matej </a:t>
            </a:r>
            <a:r>
              <a:rPr lang="hr-HR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Garković</a:t>
            </a:r>
            <a:r>
              <a:rPr lang="hr-H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i Sandro Draženović</a:t>
            </a:r>
            <a:endParaRPr lang="hr-H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96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8000" dirty="0" smtClean="0"/>
              <a:t>Netočno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16416" y="692696"/>
            <a:ext cx="370384" cy="5328592"/>
          </a:xfr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Pokušaj</a:t>
            </a:r>
          </a:p>
          <a:p>
            <a:pPr marL="64008" indent="0">
              <a:buNone/>
            </a:pPr>
            <a:endParaRPr lang="hr-HR" sz="2000" dirty="0">
              <a:solidFill>
                <a:srgbClr val="00B050"/>
              </a:solidFill>
              <a:hlinkClick r:id="" action="ppaction://hlinkshowjump?jump=firstslide"/>
            </a:endParaRPr>
          </a:p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Ponovno</a:t>
            </a:r>
            <a:endParaRPr lang="hr-H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4.Pitanje-S kime su se Japodi borili za </a:t>
            </a:r>
            <a:r>
              <a:rPr lang="hr-HR" sz="3200" dirty="0" err="1" smtClean="0"/>
              <a:t>Gacko</a:t>
            </a:r>
            <a:r>
              <a:rPr lang="hr-HR" sz="3200" dirty="0" smtClean="0"/>
              <a:t> polje?</a:t>
            </a:r>
            <a:endParaRPr lang="hr-HR" sz="3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683568" y="1916832"/>
            <a:ext cx="3384376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  <a:hlinkClick r:id="rId2" action="ppaction://hlinksldjump"/>
              </a:rPr>
              <a:t>Rimljanima</a:t>
            </a:r>
            <a:endParaRPr lang="hr-HR" dirty="0" smtClean="0">
              <a:solidFill>
                <a:schemeClr val="accent2"/>
              </a:solidFill>
              <a:hlinkClick r:id="rId3" action="ppaction://hlinksldjump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683568" y="2420888"/>
            <a:ext cx="3384376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  <a:hlinkClick r:id="rId4" action="ppaction://hlinksldjump"/>
              </a:rPr>
              <a:t>Komunistima</a:t>
            </a:r>
            <a:endParaRPr lang="hr-HR" dirty="0" smtClean="0">
              <a:solidFill>
                <a:schemeClr val="accent2"/>
              </a:solidFill>
              <a:hlinkClick r:id="rId3" action="ppaction://hlinksldjump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683568" y="2924944"/>
            <a:ext cx="3384376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  <a:hlinkClick r:id="rId4" action="ppaction://hlinksldjump"/>
              </a:rPr>
              <a:t>Turcima</a:t>
            </a:r>
            <a:endParaRPr lang="hr-HR" dirty="0" smtClean="0">
              <a:solidFill>
                <a:schemeClr val="accent2"/>
              </a:solidFill>
              <a:hlinkClick r:id="rId3" action="ppaction://hlinksldjump"/>
            </a:endParaRPr>
          </a:p>
        </p:txBody>
      </p:sp>
    </p:spTree>
    <p:extLst>
      <p:ext uri="{BB962C8B-B14F-4D97-AF65-F5344CB8AC3E}">
        <p14:creationId xmlns:p14="http://schemas.microsoft.com/office/powerpoint/2010/main" val="10034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8000" dirty="0" smtClean="0"/>
              <a:t>Točno 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8253950" y="836712"/>
            <a:ext cx="360040" cy="523220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hlinkClick r:id="rId2" action="ppaction://hlinksldjump"/>
              </a:rPr>
              <a:t>Sljedeće </a:t>
            </a:r>
          </a:p>
          <a:p>
            <a:r>
              <a:rPr lang="hr-HR" sz="2000" dirty="0" smtClean="0">
                <a:hlinkClick r:id="rId2" action="ppaction://hlinksldjump"/>
              </a:rPr>
              <a:t> pitanje</a:t>
            </a:r>
            <a:endParaRPr lang="hr-HR" sz="2000" dirty="0" smtClean="0"/>
          </a:p>
          <a:p>
            <a:endParaRPr lang="hr-HR" sz="5400" dirty="0"/>
          </a:p>
        </p:txBody>
      </p:sp>
    </p:spTree>
    <p:extLst>
      <p:ext uri="{BB962C8B-B14F-4D97-AF65-F5344CB8AC3E}">
        <p14:creationId xmlns:p14="http://schemas.microsoft.com/office/powerpoint/2010/main" val="156356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8000" dirty="0" smtClean="0"/>
              <a:t>Netočno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16416" y="692696"/>
            <a:ext cx="370384" cy="5328592"/>
          </a:xfr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Pokušaj</a:t>
            </a:r>
          </a:p>
          <a:p>
            <a:pPr marL="64008" indent="0">
              <a:buNone/>
            </a:pPr>
            <a:endParaRPr lang="hr-HR" sz="2000" dirty="0">
              <a:solidFill>
                <a:srgbClr val="00B050"/>
              </a:solidFill>
              <a:hlinkClick r:id="" action="ppaction://hlinkshowjump?jump=firstslide"/>
            </a:endParaRPr>
          </a:p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Ponovno</a:t>
            </a:r>
            <a:endParaRPr lang="hr-H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71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5.Pitanje-Koji je od navedeni artefakata pronađen u Gackoj dolini</a:t>
            </a:r>
            <a:endParaRPr lang="hr-HR" sz="3200" dirty="0"/>
          </a:p>
        </p:txBody>
      </p:sp>
      <p:pic>
        <p:nvPicPr>
          <p:cNvPr id="7" name="Rezervirano mjesto sadržaja 6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194557"/>
            <a:ext cx="1872208" cy="2376264"/>
          </a:xfrm>
        </p:spPr>
      </p:pic>
      <p:pic>
        <p:nvPicPr>
          <p:cNvPr id="8" name="Slika 7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204864"/>
            <a:ext cx="2160240" cy="2376264"/>
          </a:xfrm>
          <a:prstGeom prst="rect">
            <a:avLst/>
          </a:prstGeom>
        </p:spPr>
      </p:pic>
      <p:pic>
        <p:nvPicPr>
          <p:cNvPr id="9" name="Slika 8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188699"/>
            <a:ext cx="2592287" cy="240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8000" dirty="0" smtClean="0"/>
              <a:t>Netočno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16416" y="692696"/>
            <a:ext cx="370384" cy="5328592"/>
          </a:xfr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Pokušaj</a:t>
            </a:r>
          </a:p>
          <a:p>
            <a:pPr marL="64008" indent="0">
              <a:buNone/>
            </a:pPr>
            <a:endParaRPr lang="hr-HR" sz="2000" dirty="0">
              <a:solidFill>
                <a:srgbClr val="00B050"/>
              </a:solidFill>
              <a:hlinkClick r:id="" action="ppaction://hlinkshowjump?jump=firstslide"/>
            </a:endParaRPr>
          </a:p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Ponovno</a:t>
            </a:r>
            <a:endParaRPr lang="hr-H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6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399032"/>
          </a:xfrm>
        </p:spPr>
        <p:txBody>
          <a:bodyPr>
            <a:normAutofit/>
          </a:bodyPr>
          <a:lstStyle/>
          <a:p>
            <a:r>
              <a:rPr lang="hr-HR" sz="3600" dirty="0" smtClean="0"/>
              <a:t>Čestitamo Uspješno ste riješili kviz</a:t>
            </a:r>
            <a:endParaRPr lang="hr-HR" sz="3600" dirty="0"/>
          </a:p>
        </p:txBody>
      </p:sp>
      <p:sp>
        <p:nvSpPr>
          <p:cNvPr id="5" name="Akcijski gumb: Naprijed ili dalje 4">
            <a:hlinkClick r:id="" action="ppaction://hlinkshowjump?jump=endshow" highlightClick="1"/>
          </p:cNvPr>
          <p:cNvSpPr/>
          <p:nvPr/>
        </p:nvSpPr>
        <p:spPr>
          <a:xfrm>
            <a:off x="5436096" y="2996952"/>
            <a:ext cx="1368152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1259632" y="3009726"/>
            <a:ext cx="3744416" cy="92333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sz="5400" dirty="0" smtClean="0">
                <a:solidFill>
                  <a:schemeClr val="accent2"/>
                </a:solidFill>
              </a:rPr>
              <a:t>Završi kviz</a:t>
            </a:r>
            <a:endParaRPr lang="hr-HR" sz="5400" dirty="0" smtClean="0">
              <a:solidFill>
                <a:schemeClr val="accent2"/>
              </a:solidFill>
              <a:hlinkClick r:id="rId2" action="ppaction://hlinksldjump"/>
            </a:endParaRPr>
          </a:p>
        </p:txBody>
      </p:sp>
    </p:spTree>
    <p:extLst>
      <p:ext uri="{BB962C8B-B14F-4D97-AF65-F5344CB8AC3E}">
        <p14:creationId xmlns:p14="http://schemas.microsoft.com/office/powerpoint/2010/main" val="427717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600" dirty="0" smtClean="0"/>
              <a:t>1.Pitanje-Gdje su pronađeni dokazi o boravku ljudi u </a:t>
            </a:r>
            <a:r>
              <a:rPr lang="hr-HR" sz="3600" dirty="0"/>
              <a:t>G</a:t>
            </a:r>
            <a:r>
              <a:rPr lang="hr-HR" sz="3600" dirty="0" smtClean="0"/>
              <a:t>ackom polju?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622268" y="1847106"/>
            <a:ext cx="3528392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  <a:hlinkClick r:id="rId2" action="ppaction://hlinksldjump"/>
              </a:rPr>
              <a:t> </a:t>
            </a:r>
            <a:r>
              <a:rPr lang="hr-HR" dirty="0" smtClean="0">
                <a:hlinkClick r:id="rId2" action="ppaction://hlinksldjump"/>
              </a:rPr>
              <a:t>Na polju</a:t>
            </a:r>
            <a:endParaRPr lang="hr-HR" dirty="0" smtClean="0"/>
          </a:p>
        </p:txBody>
      </p:sp>
      <p:sp>
        <p:nvSpPr>
          <p:cNvPr id="6" name="TekstniOkvir 5"/>
          <p:cNvSpPr txBox="1"/>
          <p:nvPr/>
        </p:nvSpPr>
        <p:spPr>
          <a:xfrm>
            <a:off x="622268" y="2452246"/>
            <a:ext cx="3528392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  <a:hlinkClick r:id="rId3" action="ppaction://hlinksldjump"/>
              </a:rPr>
              <a:t>U pećini</a:t>
            </a:r>
            <a:endParaRPr lang="hr-HR" dirty="0" smtClean="0">
              <a:solidFill>
                <a:schemeClr val="accent2"/>
              </a:solidFill>
              <a:hlinkClick r:id="rId2" action="ppaction://hlinksldjump"/>
            </a:endParaRPr>
          </a:p>
        </p:txBody>
      </p:sp>
      <p:sp>
        <p:nvSpPr>
          <p:cNvPr id="7" name="TekstniOkvir 6"/>
          <p:cNvSpPr txBox="1"/>
          <p:nvPr/>
        </p:nvSpPr>
        <p:spPr>
          <a:xfrm>
            <a:off x="622268" y="2996952"/>
            <a:ext cx="3528392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  <a:hlinkClick r:id="rId2" action="ppaction://hlinksldjump"/>
              </a:rPr>
              <a:t>Na </a:t>
            </a:r>
            <a:r>
              <a:rPr lang="hr-HR" dirty="0" smtClean="0">
                <a:solidFill>
                  <a:schemeClr val="accent2"/>
                </a:solidFill>
                <a:hlinkClick r:id="rId2" action="ppaction://hlinksldjump"/>
              </a:rPr>
              <a:t>planini</a:t>
            </a:r>
          </a:p>
        </p:txBody>
      </p:sp>
    </p:spTree>
    <p:extLst>
      <p:ext uri="{BB962C8B-B14F-4D97-AF65-F5344CB8AC3E}">
        <p14:creationId xmlns:p14="http://schemas.microsoft.com/office/powerpoint/2010/main" val="224058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8000" dirty="0" smtClean="0"/>
              <a:t>Točno 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8253950" y="836712"/>
            <a:ext cx="360040" cy="523220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hlinkClick r:id="rId2" action="ppaction://hlinksldjump"/>
              </a:rPr>
              <a:t>Sljedeće </a:t>
            </a:r>
          </a:p>
          <a:p>
            <a:r>
              <a:rPr lang="hr-HR" sz="2000" dirty="0" smtClean="0">
                <a:hlinkClick r:id="rId2" action="ppaction://hlinksldjump"/>
              </a:rPr>
              <a:t> pitanje</a:t>
            </a:r>
            <a:endParaRPr lang="hr-HR" sz="2000" dirty="0" smtClean="0"/>
          </a:p>
          <a:p>
            <a:endParaRPr lang="hr-HR" sz="5400" dirty="0"/>
          </a:p>
        </p:txBody>
      </p:sp>
    </p:spTree>
    <p:extLst>
      <p:ext uri="{BB962C8B-B14F-4D97-AF65-F5344CB8AC3E}">
        <p14:creationId xmlns:p14="http://schemas.microsoft.com/office/powerpoint/2010/main" val="11642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8000" dirty="0" smtClean="0"/>
              <a:t>Netočno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16416" y="692696"/>
            <a:ext cx="370384" cy="5328592"/>
          </a:xfr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Pokušaj</a:t>
            </a:r>
          </a:p>
          <a:p>
            <a:pPr marL="64008" indent="0">
              <a:buNone/>
            </a:pPr>
            <a:endParaRPr lang="hr-HR" sz="2000" dirty="0">
              <a:solidFill>
                <a:srgbClr val="00B050"/>
              </a:solidFill>
              <a:hlinkClick r:id="" action="ppaction://hlinkshowjump?jump=firstslide"/>
            </a:endParaRPr>
          </a:p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Ponovno</a:t>
            </a:r>
            <a:endParaRPr lang="hr-H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54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2. Pitanje-koji je bio prvi </a:t>
            </a:r>
            <a:r>
              <a:rPr lang="hr-HR" sz="3200" dirty="0" smtClean="0"/>
              <a:t>vladar </a:t>
            </a:r>
            <a:r>
              <a:rPr lang="hr-HR" sz="3200" dirty="0" smtClean="0"/>
              <a:t>na prostoru Gacke?</a:t>
            </a:r>
            <a:endParaRPr lang="hr-HR" sz="3200" dirty="0"/>
          </a:p>
        </p:txBody>
      </p:sp>
      <p:sp>
        <p:nvSpPr>
          <p:cNvPr id="5" name="TekstniOkvir 4"/>
          <p:cNvSpPr txBox="1"/>
          <p:nvPr/>
        </p:nvSpPr>
        <p:spPr>
          <a:xfrm>
            <a:off x="683568" y="1847106"/>
            <a:ext cx="3456384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  <a:hlinkClick r:id="rId2" action="ppaction://hlinksldjump"/>
              </a:rPr>
              <a:t>Borna</a:t>
            </a:r>
            <a:endParaRPr lang="hr-HR" dirty="0" smtClean="0">
              <a:solidFill>
                <a:schemeClr val="accent2"/>
              </a:solidFill>
              <a:hlinkClick r:id="rId3" action="ppaction://hlinksldjump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683568" y="2348880"/>
            <a:ext cx="3456384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  <a:hlinkClick r:id="rId4" action="ppaction://hlinksldjump"/>
              </a:rPr>
              <a:t>Zvonimir</a:t>
            </a:r>
            <a:endParaRPr lang="hr-HR" dirty="0" smtClean="0">
              <a:solidFill>
                <a:schemeClr val="accent2"/>
              </a:solidFill>
              <a:hlinkClick r:id="rId3" action="ppaction://hlinksldjump"/>
            </a:endParaRPr>
          </a:p>
        </p:txBody>
      </p:sp>
    </p:spTree>
    <p:extLst>
      <p:ext uri="{BB962C8B-B14F-4D97-AF65-F5344CB8AC3E}">
        <p14:creationId xmlns:p14="http://schemas.microsoft.com/office/powerpoint/2010/main" val="276802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8000" dirty="0" smtClean="0"/>
              <a:t>Točno 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8253950" y="836712"/>
            <a:ext cx="360040" cy="523220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hlinkClick r:id="rId2" action="ppaction://hlinksldjump"/>
              </a:rPr>
              <a:t>Sljedeće </a:t>
            </a:r>
          </a:p>
          <a:p>
            <a:r>
              <a:rPr lang="hr-HR" sz="2000" dirty="0" smtClean="0">
                <a:hlinkClick r:id="rId2" action="ppaction://hlinksldjump"/>
              </a:rPr>
              <a:t> pitanje</a:t>
            </a:r>
            <a:endParaRPr lang="hr-HR" sz="2000" dirty="0" smtClean="0"/>
          </a:p>
          <a:p>
            <a:endParaRPr lang="hr-HR" sz="5400" dirty="0"/>
          </a:p>
        </p:txBody>
      </p:sp>
    </p:spTree>
    <p:extLst>
      <p:ext uri="{BB962C8B-B14F-4D97-AF65-F5344CB8AC3E}">
        <p14:creationId xmlns:p14="http://schemas.microsoft.com/office/powerpoint/2010/main" val="70525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8000" dirty="0" smtClean="0"/>
              <a:t>Netočno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16416" y="692696"/>
            <a:ext cx="370384" cy="5328592"/>
          </a:xfr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Pokušaj</a:t>
            </a:r>
          </a:p>
          <a:p>
            <a:pPr marL="64008" indent="0">
              <a:buNone/>
            </a:pPr>
            <a:endParaRPr lang="hr-HR" sz="2000" dirty="0">
              <a:solidFill>
                <a:srgbClr val="00B050"/>
              </a:solidFill>
              <a:hlinkClick r:id="" action="ppaction://hlinkshowjump?jump=firstslide"/>
            </a:endParaRPr>
          </a:p>
          <a:p>
            <a:pPr marL="64008" indent="0">
              <a:buNone/>
            </a:pPr>
            <a:r>
              <a:rPr lang="hr-HR" sz="2000" dirty="0" smtClean="0">
                <a:solidFill>
                  <a:srgbClr val="00B050"/>
                </a:solidFill>
                <a:hlinkClick r:id="" action="ppaction://hlinkshowjump?jump=firstslide"/>
              </a:rPr>
              <a:t>Ponovno</a:t>
            </a:r>
            <a:endParaRPr lang="hr-HR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>3. Pitanje-Koji narod je prvi naseljavao </a:t>
            </a:r>
            <a:r>
              <a:rPr lang="hr-HR" sz="3200" dirty="0"/>
              <a:t>G</a:t>
            </a:r>
            <a:r>
              <a:rPr lang="hr-HR" sz="3200" dirty="0" smtClean="0"/>
              <a:t>acku dolinu?</a:t>
            </a:r>
            <a:endParaRPr lang="hr-HR" sz="32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683568" y="1859118"/>
            <a:ext cx="3436671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 </a:t>
            </a:r>
            <a:r>
              <a:rPr lang="hr-HR" dirty="0" smtClean="0">
                <a:solidFill>
                  <a:schemeClr val="accent2"/>
                </a:solidFill>
                <a:hlinkClick r:id="rId2" action="ppaction://hlinksldjump"/>
              </a:rPr>
              <a:t>Japodi</a:t>
            </a:r>
            <a:endParaRPr lang="hr-HR" dirty="0" smtClean="0">
              <a:solidFill>
                <a:schemeClr val="accent2"/>
              </a:solidFill>
              <a:hlinkClick r:id="rId3" action="ppaction://hlinksldjump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683568" y="2346260"/>
            <a:ext cx="3436672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</a:rPr>
              <a:t> </a:t>
            </a:r>
            <a:r>
              <a:rPr lang="hr-HR" dirty="0" smtClean="0">
                <a:solidFill>
                  <a:schemeClr val="accent2"/>
                </a:solidFill>
                <a:hlinkClick r:id="rId4" action="ppaction://hlinksldjump"/>
              </a:rPr>
              <a:t>Iliri</a:t>
            </a:r>
            <a:endParaRPr lang="hr-HR" dirty="0" smtClean="0">
              <a:solidFill>
                <a:schemeClr val="accent2"/>
              </a:solidFill>
              <a:hlinkClick r:id="rId3" action="ppaction://hlinksldjump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693825" y="2852936"/>
            <a:ext cx="3436671" cy="36933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chemeClr val="accent2"/>
                </a:solidFill>
                <a:hlinkClick r:id="rId4" action="ppaction://hlinksldjump"/>
              </a:rPr>
              <a:t>Nacisti</a:t>
            </a:r>
            <a:endParaRPr lang="hr-HR" dirty="0" smtClean="0">
              <a:solidFill>
                <a:schemeClr val="accent2"/>
              </a:solidFill>
              <a:hlinkClick r:id="rId3" action="ppaction://hlinksldjump"/>
            </a:endParaRPr>
          </a:p>
        </p:txBody>
      </p:sp>
    </p:spTree>
    <p:extLst>
      <p:ext uri="{BB962C8B-B14F-4D97-AF65-F5344CB8AC3E}">
        <p14:creationId xmlns:p14="http://schemas.microsoft.com/office/powerpoint/2010/main" val="10240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8000" dirty="0" smtClean="0"/>
              <a:t>Točno </a:t>
            </a:r>
            <a:endParaRPr lang="hr-HR" sz="8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8253950" y="836712"/>
            <a:ext cx="360040" cy="523220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hr-HR" sz="2000" dirty="0" smtClean="0">
                <a:hlinkClick r:id="rId2" action="ppaction://hlinksldjump"/>
              </a:rPr>
              <a:t>Sljedeće </a:t>
            </a:r>
          </a:p>
          <a:p>
            <a:r>
              <a:rPr lang="hr-HR" sz="2000" dirty="0" smtClean="0">
                <a:hlinkClick r:id="rId2" action="ppaction://hlinksldjump"/>
              </a:rPr>
              <a:t> pitanje</a:t>
            </a:r>
            <a:endParaRPr lang="hr-HR" sz="2000" dirty="0" smtClean="0"/>
          </a:p>
          <a:p>
            <a:endParaRPr lang="hr-HR" sz="5400" dirty="0"/>
          </a:p>
        </p:txBody>
      </p:sp>
    </p:spTree>
    <p:extLst>
      <p:ext uri="{BB962C8B-B14F-4D97-AF65-F5344CB8AC3E}">
        <p14:creationId xmlns:p14="http://schemas.microsoft.com/office/powerpoint/2010/main" val="406336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txDef>
      <a:spPr>
        <a:solidFill>
          <a:srgbClr val="0070C0"/>
        </a:solidFill>
        <a:ln>
          <a:solidFill>
            <a:schemeClr val="accent1"/>
          </a:solidFill>
        </a:ln>
      </a:spPr>
      <a:bodyPr wrap="square" rtlCol="0">
        <a:spAutoFit/>
      </a:bodyPr>
      <a:lstStyle>
        <a:defPPr>
          <a:defRPr dirty="0" smtClean="0">
            <a:solidFill>
              <a:schemeClr val="accent2"/>
            </a:solidFill>
            <a:hlinkClick xmlns:r="http://schemas.openxmlformats.org/officeDocument/2006/relationships" r:id="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160</TotalTime>
  <Words>125</Words>
  <Application>Microsoft Office PowerPoint</Application>
  <PresentationFormat>Prikaz na zaslonu (4:3)</PresentationFormat>
  <Paragraphs>59</Paragraphs>
  <Slides>16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Default Theme</vt:lpstr>
      <vt:lpstr>Kviz povijesti Gacke doline</vt:lpstr>
      <vt:lpstr>1.Pitanje-Gdje su pronađeni dokazi o boravku ljudi u Gackom polju? </vt:lpstr>
      <vt:lpstr>Točno </vt:lpstr>
      <vt:lpstr>Netočno</vt:lpstr>
      <vt:lpstr>2. Pitanje-koji je bio prvi vladar na prostoru Gacke?</vt:lpstr>
      <vt:lpstr>Točno </vt:lpstr>
      <vt:lpstr>Netočno</vt:lpstr>
      <vt:lpstr>3. Pitanje-Koji narod je prvi naseljavao Gacku dolinu?</vt:lpstr>
      <vt:lpstr>Točno </vt:lpstr>
      <vt:lpstr>Netočno</vt:lpstr>
      <vt:lpstr>4.Pitanje-S kime su se Japodi borili za Gacko polje?</vt:lpstr>
      <vt:lpstr>Točno </vt:lpstr>
      <vt:lpstr>Netočno</vt:lpstr>
      <vt:lpstr>5.Pitanje-Koji je od navedeni artefakata pronađen u Gackoj dolini</vt:lpstr>
      <vt:lpstr>Netočno</vt:lpstr>
      <vt:lpstr>Čestitamo Uspješno ste riješili kviz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povijesti gacke doline</dc:title>
  <dc:creator>OŠ Z. i F. Otočac</dc:creator>
  <cp:lastModifiedBy>OŠ Z. i F. Otočac</cp:lastModifiedBy>
  <cp:revision>16</cp:revision>
  <dcterms:created xsi:type="dcterms:W3CDTF">2017-03-17T12:28:17Z</dcterms:created>
  <dcterms:modified xsi:type="dcterms:W3CDTF">2017-03-28T11:52:31Z</dcterms:modified>
</cp:coreProperties>
</file>