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5" r:id="rId4"/>
    <p:sldId id="257" r:id="rId5"/>
    <p:sldId id="268" r:id="rId6"/>
    <p:sldId id="270" r:id="rId7"/>
    <p:sldId id="258" r:id="rId8"/>
    <p:sldId id="273" r:id="rId9"/>
    <p:sldId id="266" r:id="rId10"/>
    <p:sldId id="259" r:id="rId11"/>
    <p:sldId id="260" r:id="rId12"/>
    <p:sldId id="261" r:id="rId13"/>
    <p:sldId id="263" r:id="rId14"/>
    <p:sldId id="264" r:id="rId15"/>
    <p:sldId id="265" r:id="rId16"/>
    <p:sldId id="267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31" d="100"/>
          <a:sy n="31" d="100"/>
        </p:scale>
        <p:origin x="84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2D2EF-9D30-4594-8405-19000D58C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869529-C32F-421A-A1B9-CD680BF58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9F26F9-BE95-4AC3-901E-1ED8D344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527548-801F-4359-889F-B1856880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8DFB33-300F-488E-9C4D-D5A42E5B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38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2A81DD-A342-4B2A-AD25-CBA28B25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4E3BE59-09C6-4405-8F14-D30BE90E5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EF2425-03E7-483F-9661-E19143FE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0786E8-518F-4F97-812D-08BE2C1B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D505A8-58A3-43E5-8D0F-8425EE80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74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2118183-4E25-4742-91EC-D296B45C4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82A5776-8575-4B05-9442-F1516D2FA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D6E047-378D-4D5B-87DB-A86165DD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B530B9-4C21-4001-87EC-4BE737F6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997AB8-7139-4480-BBF5-E4FF8FE4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73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2812F4-A979-41D7-8AD7-CCA2F5D1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D23256-35A2-4D9E-8C1B-EF3ACE4F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EBA022-36F1-46DA-AC84-D0D07667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9F315D-2C17-4D71-8178-093305FD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C8EE37-2BCE-464F-ABD0-2000C1BC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13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282F8-A760-4B91-BA95-AE0B96DE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CEBC132-1059-4019-852E-71D463792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9CFEF9E-6E9D-4AEB-AD7C-673FC222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6085E-1557-4C30-BF44-94EF20CA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F5555B-0DD5-4BF9-B52C-6E6A8337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01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B68841-193F-4B9F-82A2-3C6258E4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D5FF9F-BAE2-4E86-B1CB-C725AF45C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C018B7-E74F-4B93-823B-34517E802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80B183-99BE-47E3-B393-9D677ABA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0952ACD-8DF4-4917-9552-D31B5692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8DCE04-0960-47B3-8FD2-324733B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7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19D90-C757-43D3-B59B-6542316C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C662D78-A5DC-478F-9469-7FE1DD28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81643AD-A453-42A6-A62E-398A853C0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923C927-C9BE-4057-B3AB-F469875E2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C68F002-3ECD-44AF-8644-16A818BD7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05E6160-F6AF-483B-9F33-3CB21456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C60442A-FEC9-4129-AE50-EE45FB17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17F6E10-06B0-4583-A853-03704194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91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AB73C9-181F-4874-A70C-F8204A90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8E35930-2665-45C7-8921-AA2175AC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B147989-4B20-4E10-B4DE-45ADFC07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3E88838-8035-4E2A-8882-65F445D0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47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FF150A-4423-43C8-9B62-7DEC458B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391EE5-CFD5-4B4F-A0C2-F96296D9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789594F-03B8-4DAB-8BF5-A94CEE51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7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D1D3F0-A27D-4982-8AEE-16826F44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F15698-A86B-484A-8C95-B3C5E797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405DC5-6E38-456F-920D-7F204CE7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FEB0C3F-97E2-4964-9BFF-F4D17218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61E3CA-1397-4E40-841A-61723475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F36C6D4-D000-4D0E-9C4D-63CEC43A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8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8F4387-E536-45BD-B85C-EA4F9069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2527E4E-B463-432D-848E-F657CF389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F7354A-DC72-463E-A074-182F19721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6110B6-6DBA-4A73-AD4E-B995FD2A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FC4FE39-0BD5-468E-8EC2-FC68CAE8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84280E6-BBB5-4012-8942-5FA83FE3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60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331DF59-ADC0-402C-A363-C347EF21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6E6DE7-9F17-4CCB-8CE2-28E7100E0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759DBC-FDE4-49E0-9464-6CB488617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B597-9E07-42E7-A206-D4A0126874A5}" type="datetimeFigureOut">
              <a:rPr lang="hr-HR" smtClean="0"/>
              <a:t>7.11.2019.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6D1A6E-8684-40F7-BB6D-FFCEBEA52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E9645C-CE1A-49B2-99A3-3F791B108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8DB9-B92C-44D2-BFDA-5420BD4CDA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7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AA25F-480D-4645-A148-FB049D7CD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hr-HR"/>
              <a:t>Svi sveti</a:t>
            </a:r>
          </a:p>
        </p:txBody>
      </p:sp>
      <p:pic>
        <p:nvPicPr>
          <p:cNvPr id="4" name="Rezervirano mjesto sadržaja 11" descr="Slika na kojoj se prikazuje stol, sjedenje, hrana, bijelo&#10;&#10;Opis je automatski generiran">
            <a:extLst>
              <a:ext uri="{FF2B5EF4-FFF2-40B4-BE49-F238E27FC236}">
                <a16:creationId xmlns:a16="http://schemas.microsoft.com/office/drawing/2014/main" id="{2745BBFE-D149-4A7B-BA78-782B104C6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-1" b="4283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Rezervirano mjesto sadržaja 13" descr="Slika na kojoj se prikazuje na otvorenom, trava, sjedenje, stol&#10;&#10;Opis je automatski generiran">
            <a:extLst>
              <a:ext uri="{FF2B5EF4-FFF2-40B4-BE49-F238E27FC236}">
                <a16:creationId xmlns:a16="http://schemas.microsoft.com/office/drawing/2014/main" id="{25B6C020-B423-4C28-B972-39EBCDE12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3" r="-1" b="213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7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5CD96-F17F-4323-B541-208BE33B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Mateja J. 7.a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6DC77B-1AA8-4D12-9668-4641983B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sveti ili </a:t>
            </a:r>
            <a:r>
              <a:rPr lang="hr-HR" dirty="0" err="1"/>
              <a:t>sisvete</a:t>
            </a:r>
            <a:r>
              <a:rPr lang="hr-HR" dirty="0"/>
              <a:t> je dan kad slavimo sve svete. Obilazimo svoje pokojne i donosimo svijeće i aranžmane itd. Tog je dana groblje puno ljudi u tišini a mnogi i u i tuzi.</a:t>
            </a:r>
          </a:p>
        </p:txBody>
      </p:sp>
    </p:spTree>
    <p:extLst>
      <p:ext uri="{BB962C8B-B14F-4D97-AF65-F5344CB8AC3E}">
        <p14:creationId xmlns:p14="http://schemas.microsoft.com/office/powerpoint/2010/main" val="66007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AA6489-DF0D-4D2F-98BA-5DA5467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Julija K. 8.c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3A64B9-A1DC-4A2D-8E9C-EEEEF480F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Prvoga dana u studenome obilježavamo blagdan Svih svetih, a dan nakon toga još jedan važan dan – Dušni dan koji mnogi greškom nazivaju Dan mrtvih.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Kako ne znamo poimence svih koji su umrli na glasu svetosti, Crkva je odredila ovaj dan kada se zajednički moli za sve svete i blažene, poznate i nepoznate.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740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3B6D0E24-999B-4CA5-BA59-39BF87A7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Tonka M. 8.c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860336A-676D-4016-9013-D394D36A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sveti je blagdan kojom nam Crkva želi </a:t>
            </a:r>
            <a:r>
              <a:rPr lang="hr-HR" dirty="0" err="1"/>
              <a:t>posvijestiti</a:t>
            </a:r>
            <a:r>
              <a:rPr lang="hr-HR" dirty="0"/>
              <a:t> najprije kako svetost nije samo za izabrane, već je svetost za svakoga </a:t>
            </a:r>
            <a:r>
              <a:rPr lang="hr-HR" dirty="0" err="1"/>
              <a:t>čovjeka.Svi</a:t>
            </a:r>
            <a:r>
              <a:rPr lang="hr-HR" dirty="0"/>
              <a:t> sveti, Sesvete ili </a:t>
            </a:r>
            <a:r>
              <a:rPr lang="hr-HR" dirty="0" err="1"/>
              <a:t>Sisvete</a:t>
            </a:r>
            <a:r>
              <a:rPr lang="hr-HR" dirty="0"/>
              <a:t> je svetkovina kojom se 1. studenoga slave svi sveci.</a:t>
            </a:r>
          </a:p>
        </p:txBody>
      </p:sp>
    </p:spTree>
    <p:extLst>
      <p:ext uri="{BB962C8B-B14F-4D97-AF65-F5344CB8AC3E}">
        <p14:creationId xmlns:p14="http://schemas.microsoft.com/office/powerpoint/2010/main" val="164360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26449-4413-46EF-89FE-B35EF844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Karla L. 8.c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8B2400-23D2-4E56-A7D3-A1BC365E9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SVETI </a:t>
            </a:r>
          </a:p>
          <a:p>
            <a:r>
              <a:rPr lang="hr-HR" dirty="0"/>
              <a:t>Za sve kršćane, Svi sveti su vrlo važan blagdan. Na taj dan sjećamo se nama pokojnih najmilijih, ali i svih ostalih svetaca. Slavimo svetost. Ovaj blagdan povezuje se s obilaskom groblja i uređivanjem grobova.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999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42DA2-A888-4C0F-A001-C1EAD745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Marta J. 7.a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C705B9-195C-4883-A538-4D82BE55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sveti svetkovina je u Rimokatoličkoj Crkvi a njome se slave svi sveci i svetice. Slavi se 1. studenog. Na taj blagdan idemo na groblje i palimo svijeće.</a:t>
            </a:r>
          </a:p>
        </p:txBody>
      </p:sp>
    </p:spTree>
    <p:extLst>
      <p:ext uri="{BB962C8B-B14F-4D97-AF65-F5344CB8AC3E}">
        <p14:creationId xmlns:p14="http://schemas.microsoft.com/office/powerpoint/2010/main" val="363088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2A655-AD9F-4042-A9E8-615AF91E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Sara M. 7.a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051CE6-7585-47A5-A52B-A4D6BBC01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sveti je dan kada slavimo Sve svete. Idemo na groblje, donosimo aranžmane, palimo lampione i molimo se za svoje pokojne. Taj dan slavimo 1. studenoga. Na taj dan ja sam obišla tri </a:t>
            </a:r>
            <a:r>
              <a:rPr lang="hr-HR" dirty="0" err="1"/>
              <a:t>groblja,u</a:t>
            </a:r>
            <a:r>
              <a:rPr lang="hr-HR" dirty="0"/>
              <a:t> Lešću, </a:t>
            </a:r>
            <a:r>
              <a:rPr lang="hr-HR" dirty="0" err="1"/>
              <a:t>Kuterevu</a:t>
            </a:r>
            <a:r>
              <a:rPr lang="hr-HR" dirty="0"/>
              <a:t> i </a:t>
            </a:r>
            <a:r>
              <a:rPr lang="hr-HR" dirty="0" err="1"/>
              <a:t>Sincu</a:t>
            </a:r>
            <a:r>
              <a:rPr lang="hr-HR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20477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F80239-386C-4835-8415-4637BE7B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Lukas </a:t>
            </a:r>
            <a:r>
              <a:rPr lang="hr-HR" dirty="0" err="1"/>
              <a:t>Vuić</a:t>
            </a:r>
            <a:r>
              <a:rPr lang="hr-HR" dirty="0"/>
              <a:t> 5.c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3E3245-EE82-49F8-B4AB-0BB91290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SVETI DAN KOJI NAS PODSJEĆA NA NAŠE VOLJENE I IDEMO IM UPALITI SVIJEĆE I POMOLITI SE.</a:t>
            </a:r>
          </a:p>
        </p:txBody>
      </p:sp>
    </p:spTree>
    <p:extLst>
      <p:ext uri="{BB962C8B-B14F-4D97-AF65-F5344CB8AC3E}">
        <p14:creationId xmlns:p14="http://schemas.microsoft.com/office/powerpoint/2010/main" val="120525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B39C5-50AC-49CA-844A-31E634FE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Marija F., Marija Š. 8.b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DBC52A-F06C-4FD8-B0C5-DC067ED71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Svetkovina je u Rimokatoličkoj crkvi, a njome se slave svi sveci, kako oni koji su već kanonizirani, tako i oni koji to još nisu. </a:t>
            </a:r>
          </a:p>
          <a:p>
            <a:r>
              <a:rPr lang="hr-HR" dirty="0"/>
              <a:t>Slavi se 1. studenoga. </a:t>
            </a:r>
          </a:p>
          <a:p>
            <a:r>
              <a:rPr lang="hr-HR" dirty="0"/>
              <a:t>U Republici Hrvatskoj Svi sveti obilježavaju se kao državni blagdan od 8. svibnja 1996. pod tim imenom, dotad je praznik bio neradnim danom pod nazivom: Dan spomena na mrtve, a od 27. listopada 1989. do 25. ožujka 1991. Dan sjećanja na mrtve. </a:t>
            </a:r>
          </a:p>
          <a:p>
            <a:r>
              <a:rPr lang="hr-HR" dirty="0"/>
              <a:t>Dušni dan obilježava dan kasnije, 2. studenog u spomen svih vjernih mrtvih te se odlazi na groblje odati počast svojim pokojnicima. </a:t>
            </a:r>
          </a:p>
          <a:p>
            <a:r>
              <a:rPr lang="hr-HR" dirty="0"/>
              <a:t>1. studenog odlazimo u crkvu te se molimo za sve duše u čistilištu i sve naše pokojne, a </a:t>
            </a:r>
          </a:p>
          <a:p>
            <a:r>
              <a:rPr lang="hr-HR" dirty="0"/>
              <a:t>na Dušni dan odlazimo na groblje zapaliti svijeću i pomoliti se za pokojne.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936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27B5C-723D-43B2-9101-A2A571C24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/>
              <a:t>Što su rekli naši učenici o blagdanu Svih sveti:</a:t>
            </a:r>
          </a:p>
        </p:txBody>
      </p:sp>
    </p:spTree>
    <p:extLst>
      <p:ext uri="{BB962C8B-B14F-4D97-AF65-F5344CB8AC3E}">
        <p14:creationId xmlns:p14="http://schemas.microsoft.com/office/powerpoint/2010/main" val="274149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407DC93-7DE9-4F68-A6E7-4C0EA1CC62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6171">
            <a:off x="1963344" y="860466"/>
            <a:ext cx="2444001" cy="4351338"/>
          </a:xfr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99008E75-E812-4D11-BC74-B2A4D55248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1.11.OBILJEŽAVA SE DAN SVIH SVETIH. TADA SE PRISJEĆAMO NAŠIH VOLJENIH I PALIMO IM SVIJEĆE, NOSIMO CVIJEĆE, MOLIMO SE...</a:t>
            </a:r>
          </a:p>
          <a:p>
            <a:r>
              <a:rPr lang="hr-HR" dirty="0"/>
              <a:t>DAN POSLIJE JE DUŠNI DAN NA TAJ DAN PALIMO SVIJEĆU.</a:t>
            </a:r>
          </a:p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84795EA-2C74-4903-AC36-11C6D1479962}"/>
              </a:ext>
            </a:extLst>
          </p:cNvPr>
          <p:cNvSpPr txBox="1"/>
          <p:nvPr/>
        </p:nvSpPr>
        <p:spPr>
          <a:xfrm>
            <a:off x="5739714" y="5486400"/>
            <a:ext cx="490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Ema R. 5c</a:t>
            </a:r>
          </a:p>
        </p:txBody>
      </p:sp>
    </p:spTree>
    <p:extLst>
      <p:ext uri="{BB962C8B-B14F-4D97-AF65-F5344CB8AC3E}">
        <p14:creationId xmlns:p14="http://schemas.microsoft.com/office/powerpoint/2010/main" val="102505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3BC0AF-F3E2-47C4-8AC8-270CFFE6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03" y="261143"/>
            <a:ext cx="3707498" cy="1325563"/>
          </a:xfrm>
        </p:spPr>
        <p:txBody>
          <a:bodyPr/>
          <a:lstStyle/>
          <a:p>
            <a:r>
              <a:rPr lang="hr-HR" dirty="0" err="1"/>
              <a:t>Amalia</a:t>
            </a:r>
            <a:r>
              <a:rPr lang="hr-HR" dirty="0"/>
              <a:t> Rajković</a:t>
            </a:r>
          </a:p>
        </p:txBody>
      </p:sp>
      <p:pic>
        <p:nvPicPr>
          <p:cNvPr id="9" name="Rezervirano mjesto sadržaja 8" descr="Slika na kojoj se prikazuje cvijet, biljka, stol, vaza&#10;&#10;Opis je automatski generiran">
            <a:extLst>
              <a:ext uri="{FF2B5EF4-FFF2-40B4-BE49-F238E27FC236}">
                <a16:creationId xmlns:a16="http://schemas.microsoft.com/office/drawing/2014/main" id="{A9F61ABC-AFEA-4693-9B61-2DA46A84D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4" y="1586706"/>
            <a:ext cx="1934408" cy="3684588"/>
          </a:xfrm>
        </p:spPr>
      </p:pic>
      <p:pic>
        <p:nvPicPr>
          <p:cNvPr id="11" name="Rezervirano mjesto sadržaja 10" descr="Slika na kojoj se prikazuje cvijet, biljka, stol, torta&#10;&#10;Opis je automatski generiran">
            <a:extLst>
              <a:ext uri="{FF2B5EF4-FFF2-40B4-BE49-F238E27FC236}">
                <a16:creationId xmlns:a16="http://schemas.microsoft.com/office/drawing/2014/main" id="{A96C4867-7A27-47CB-990B-9CDB5F1291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44" y="2808287"/>
            <a:ext cx="1934408" cy="3684588"/>
          </a:xfrm>
        </p:spPr>
      </p:pic>
      <p:pic>
        <p:nvPicPr>
          <p:cNvPr id="12" name="Rezervirano mjesto sadržaja 5" descr="Slika na kojoj se prikazuje cvijet, biljka, stol, sjedenje&#10;&#10;Opis je automatski generiran">
            <a:extLst>
              <a:ext uri="{FF2B5EF4-FFF2-40B4-BE49-F238E27FC236}">
                <a16:creationId xmlns:a16="http://schemas.microsoft.com/office/drawing/2014/main" id="{E8B34788-9F1E-466E-BCF3-63D48AF6A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94" y="1586706"/>
            <a:ext cx="2284452" cy="4351338"/>
          </a:xfrm>
          <a:prstGeom prst="rect">
            <a:avLst/>
          </a:prstGeom>
        </p:spPr>
      </p:pic>
      <p:pic>
        <p:nvPicPr>
          <p:cNvPr id="13" name="Rezervirano mjesto sadržaja 7" descr="Slika na kojoj se prikazuje cvijet, stol, malo, tanjur&#10;&#10;Opis je automatski generiran">
            <a:extLst>
              <a:ext uri="{FF2B5EF4-FFF2-40B4-BE49-F238E27FC236}">
                <a16:creationId xmlns:a16="http://schemas.microsoft.com/office/drawing/2014/main" id="{49DC7883-E051-49C2-A31A-7F26D9BCF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10" y="364330"/>
            <a:ext cx="2284452" cy="4351338"/>
          </a:xfrm>
          <a:prstGeom prst="rect">
            <a:avLst/>
          </a:prstGeom>
        </p:spPr>
      </p:pic>
      <p:pic>
        <p:nvPicPr>
          <p:cNvPr id="14" name="Rezervirano mjesto sadržaja 5" descr="Slika na kojoj se prikazuje hrana, stol, sjedenje&#10;&#10;Opis je automatski generiran">
            <a:extLst>
              <a:ext uri="{FF2B5EF4-FFF2-40B4-BE49-F238E27FC236}">
                <a16:creationId xmlns:a16="http://schemas.microsoft.com/office/drawing/2014/main" id="{C2F46027-5567-4068-8E0E-1E6BFDFCDA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645" y="1586706"/>
            <a:ext cx="22844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1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šalica, stol, kava, hrana&#10;&#10;Opis je automatski generiran">
            <a:extLst>
              <a:ext uri="{FF2B5EF4-FFF2-40B4-BE49-F238E27FC236}">
                <a16:creationId xmlns:a16="http://schemas.microsoft.com/office/drawing/2014/main" id="{F2B39700-A569-43C0-8CC8-64F0DB93A0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322">
            <a:off x="2297942" y="2319894"/>
            <a:ext cx="2284452" cy="4351338"/>
          </a:xfrm>
        </p:spPr>
      </p:pic>
      <p:pic>
        <p:nvPicPr>
          <p:cNvPr id="8" name="Rezervirano mjesto sadržaja 7" descr="Slika na kojoj se prikazuje cvijet, stol, sjedenje, torta&#10;&#10;Opis je automatski generiran">
            <a:extLst>
              <a:ext uri="{FF2B5EF4-FFF2-40B4-BE49-F238E27FC236}">
                <a16:creationId xmlns:a16="http://schemas.microsoft.com/office/drawing/2014/main" id="{7C139CA7-9861-4211-845B-B8440D6AF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64">
            <a:off x="9472358" y="318101"/>
            <a:ext cx="2284452" cy="4351338"/>
          </a:xfrm>
        </p:spPr>
      </p:pic>
      <p:pic>
        <p:nvPicPr>
          <p:cNvPr id="9" name="Rezervirano mjesto sadržaja 5" descr="Slika na kojoj se prikazuje cvijet, stol, biljka, vaza&#10;&#10;Opis je automatski generiran">
            <a:extLst>
              <a:ext uri="{FF2B5EF4-FFF2-40B4-BE49-F238E27FC236}">
                <a16:creationId xmlns:a16="http://schemas.microsoft.com/office/drawing/2014/main" id="{E9896979-ACFC-4DD9-B9B1-E2A8DC916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8" y="318101"/>
            <a:ext cx="2284452" cy="4351338"/>
          </a:xfrm>
          <a:prstGeom prst="rect">
            <a:avLst/>
          </a:prstGeom>
        </p:spPr>
      </p:pic>
      <p:pic>
        <p:nvPicPr>
          <p:cNvPr id="10" name="Rezervirano mjesto sadržaja 7" descr="Slika na kojoj se prikazuje cvijet, stol, sjedenje, šalica&#10;&#10;Opis je automatski generiran">
            <a:extLst>
              <a:ext uri="{FF2B5EF4-FFF2-40B4-BE49-F238E27FC236}">
                <a16:creationId xmlns:a16="http://schemas.microsoft.com/office/drawing/2014/main" id="{12D96BD5-4AA0-4076-8B0C-408D359C3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136">
            <a:off x="7118909" y="428259"/>
            <a:ext cx="2284452" cy="4351338"/>
          </a:xfrm>
          <a:prstGeom prst="rect">
            <a:avLst/>
          </a:prstGeom>
        </p:spPr>
      </p:pic>
      <p:pic>
        <p:nvPicPr>
          <p:cNvPr id="11" name="Rezervirano mjesto sadržaja 7" descr="Slika na kojoj se prikazuje crveno, velik, svijetlo&#10;&#10;Opis je automatski generiran">
            <a:extLst>
              <a:ext uri="{FF2B5EF4-FFF2-40B4-BE49-F238E27FC236}">
                <a16:creationId xmlns:a16="http://schemas.microsoft.com/office/drawing/2014/main" id="{677E52D7-7959-4DB4-8BCB-44A6F7C29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9" y="912105"/>
            <a:ext cx="22844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5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340BDD-82A8-465D-8108-C4589E7E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Filip T. 7c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0F95B9-1CE2-4D4D-80E3-E294D54DDA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2.studenoga obilježavamo Dušni dan kada mislimo na sve pokojne u našoj obitelji susjedstvu i sve osobe poginule u ratu .</a:t>
            </a:r>
          </a:p>
          <a:p>
            <a:r>
              <a:rPr lang="hr-HR" dirty="0"/>
              <a:t>Na taj dan odlazimo na groblja, molimo se palimo lampione nosimo cvijeće. </a:t>
            </a:r>
          </a:p>
        </p:txBody>
      </p:sp>
    </p:spTree>
    <p:extLst>
      <p:ext uri="{BB962C8B-B14F-4D97-AF65-F5344CB8AC3E}">
        <p14:creationId xmlns:p14="http://schemas.microsoft.com/office/powerpoint/2010/main" val="98405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11508E-D274-4945-9583-BEC1FA0B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Simona D. 5.c</a:t>
            </a:r>
          </a:p>
        </p:txBody>
      </p:sp>
      <p:pic>
        <p:nvPicPr>
          <p:cNvPr id="12" name="Rezervirano mjesto sadržaja 11" descr="Slika na kojoj se prikazuje stol, sjedenje, hrana, bijelo&#10;&#10;Opis je automatski generiran">
            <a:extLst>
              <a:ext uri="{FF2B5EF4-FFF2-40B4-BE49-F238E27FC236}">
                <a16:creationId xmlns:a16="http://schemas.microsoft.com/office/drawing/2014/main" id="{FEA9F696-C5BB-4BA6-9D86-B2C22A3869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08">
            <a:off x="3241341" y="1743160"/>
            <a:ext cx="2451253" cy="4351338"/>
          </a:xfrm>
        </p:spPr>
      </p:pic>
      <p:pic>
        <p:nvPicPr>
          <p:cNvPr id="14" name="Rezervirano mjesto sadržaja 13">
            <a:extLst>
              <a:ext uri="{FF2B5EF4-FFF2-40B4-BE49-F238E27FC236}">
                <a16:creationId xmlns:a16="http://schemas.microsoft.com/office/drawing/2014/main" id="{4F6362AB-F84B-4A3A-9249-C6226BAAE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87" y="694264"/>
            <a:ext cx="3266550" cy="5798611"/>
          </a:xfrm>
        </p:spPr>
      </p:pic>
    </p:spTree>
    <p:extLst>
      <p:ext uri="{BB962C8B-B14F-4D97-AF65-F5344CB8AC3E}">
        <p14:creationId xmlns:p14="http://schemas.microsoft.com/office/powerpoint/2010/main" val="61210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zervirano mjesto sadržaja 7" descr="Slika na kojoj se prikazuje trava, na otvorenom, stol, sjedenje&#10;&#10;Opis je automatski generiran">
            <a:extLst>
              <a:ext uri="{FF2B5EF4-FFF2-40B4-BE49-F238E27FC236}">
                <a16:creationId xmlns:a16="http://schemas.microsoft.com/office/drawing/2014/main" id="{EFEFAF5D-6E70-417D-AE14-4D11B2AE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6" b="17909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9" name="Rezervirano mjesto sadržaja 5" descr="Slika na kojoj se prikazuje trava, stol, hrana, sjedenje&#10;&#10;Opis je automatski generiran">
            <a:extLst>
              <a:ext uri="{FF2B5EF4-FFF2-40B4-BE49-F238E27FC236}">
                <a16:creationId xmlns:a16="http://schemas.microsoft.com/office/drawing/2014/main" id="{E38AE72E-1BE5-4B7A-A9A8-E564FA627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0" r="-1" b="6505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8" name="Rezervirano mjesto sadržaja 7" descr="Slika na kojoj se prikazuje cvijet, stol, sjedenje, žena&#10;&#10;Opis je automatski generiran">
            <a:extLst>
              <a:ext uri="{FF2B5EF4-FFF2-40B4-BE49-F238E27FC236}">
                <a16:creationId xmlns:a16="http://schemas.microsoft.com/office/drawing/2014/main" id="{054E38CD-F7AE-4171-B6C9-50C0D90B6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4" b="11286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6" name="Rezervirano mjesto sadržaja 5" descr="Slika na kojoj se prikazuje cvijet, stol, sjedenje, trava&#10;&#10;Opis je automatski generiran">
            <a:extLst>
              <a:ext uri="{FF2B5EF4-FFF2-40B4-BE49-F238E27FC236}">
                <a16:creationId xmlns:a16="http://schemas.microsoft.com/office/drawing/2014/main" id="{C5089B28-33C4-4FA2-B138-56241642A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r="31131" b="-1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7" name="Rezervirano mjesto sadržaja 5" descr="Slika na kojoj se prikazuje cvijet, torta, stol, hrana&#10;&#10;Opis je automatski generiran">
            <a:extLst>
              <a:ext uri="{FF2B5EF4-FFF2-40B4-BE49-F238E27FC236}">
                <a16:creationId xmlns:a16="http://schemas.microsoft.com/office/drawing/2014/main" id="{8A738C17-0BB3-4945-9BBD-9D21D1C98A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1" b="34672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2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807D71-8108-4F00-887D-498A29F7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Lana F. 7.a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8F35D2-655E-443D-8D73-86AF9349F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648" y="4510585"/>
            <a:ext cx="5366610" cy="1758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Svi sveti je dan kada slavimo sve svete i blaženike.</a:t>
            </a:r>
          </a:p>
          <a:p>
            <a:r>
              <a:rPr lang="en-US" sz="1800">
                <a:solidFill>
                  <a:srgbClr val="FFFFFF"/>
                </a:solidFill>
              </a:rPr>
              <a:t>Na taj dan idemo na groblja i palimo svijeće svojim bližnjima koji su preminuli.</a:t>
            </a:r>
          </a:p>
          <a:p>
            <a:r>
              <a:rPr lang="en-US" sz="1800">
                <a:solidFill>
                  <a:srgbClr val="FFFFFF"/>
                </a:solidFill>
              </a:rPr>
              <a:t>Obilježavamo ga 01.11.</a:t>
            </a:r>
          </a:p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60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573</Words>
  <Application>Microsoft Office PowerPoint</Application>
  <PresentationFormat>Široki zaslon</PresentationFormat>
  <Paragraphs>39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Svi sveti</vt:lpstr>
      <vt:lpstr>Marija F., Marija Š. 8.b</vt:lpstr>
      <vt:lpstr>Što su rekli naši učenici o blagdanu Svih sveti:</vt:lpstr>
      <vt:lpstr>PowerPoint prezentacija</vt:lpstr>
      <vt:lpstr>Amalia Rajković</vt:lpstr>
      <vt:lpstr>PowerPoint prezentacija</vt:lpstr>
      <vt:lpstr>Filip T. 7c</vt:lpstr>
      <vt:lpstr>Simona D. 5.c</vt:lpstr>
      <vt:lpstr>Lana F. 7.a</vt:lpstr>
      <vt:lpstr>Mateja J. 7.a</vt:lpstr>
      <vt:lpstr>Julija K. 8.c</vt:lpstr>
      <vt:lpstr>Tonka M. 8.c</vt:lpstr>
      <vt:lpstr>Karla L. 8.c</vt:lpstr>
      <vt:lpstr>Marta J. 7.a</vt:lpstr>
      <vt:lpstr>Sara M. 7.a</vt:lpstr>
      <vt:lpstr>Lukas Vuić 5.c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 sveti</dc:title>
  <dc:creator>Tina Košćak</dc:creator>
  <cp:lastModifiedBy>Tina Košćak</cp:lastModifiedBy>
  <cp:revision>3</cp:revision>
  <dcterms:created xsi:type="dcterms:W3CDTF">2019-11-07T18:54:29Z</dcterms:created>
  <dcterms:modified xsi:type="dcterms:W3CDTF">2019-11-07T18:56:40Z</dcterms:modified>
</cp:coreProperties>
</file>