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72" d="100"/>
          <a:sy n="72" d="100"/>
        </p:scale>
        <p:origin x="-3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AC09-971D-47E0-B6BD-B729F9C466A2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36DC4-E1CF-4AC2-9E1A-DF6D5795542A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EFEBB-B3D8-4E52-9C70-41A355F17530}" type="datetimeFigureOut">
              <a:rPr lang="hr-HR" smtClean="0"/>
              <a:pPr/>
              <a:t>16.5.2012.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30850-6A6C-4537-B308-B52D8A496C42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a 9"/>
          <p:cNvGrpSpPr/>
          <p:nvPr/>
        </p:nvGrpSpPr>
        <p:grpSpPr>
          <a:xfrm>
            <a:off x="2543245" y="2967335"/>
            <a:ext cx="6600755" cy="3639309"/>
            <a:chOff x="2543245" y="2967335"/>
            <a:chExt cx="6600755" cy="3639309"/>
          </a:xfrm>
        </p:grpSpPr>
        <p:sp>
          <p:nvSpPr>
            <p:cNvPr id="8" name="Pravokutnik 7"/>
            <p:cNvSpPr/>
            <p:nvPr/>
          </p:nvSpPr>
          <p:spPr>
            <a:xfrm>
              <a:off x="2543245" y="2967335"/>
              <a:ext cx="405752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hr-HR" sz="5400" b="1" cap="none" spc="0" dirty="0" smtClean="0">
                  <a:ln w="50800"/>
                  <a:solidFill>
                    <a:schemeClr val="bg1">
                      <a:shade val="50000"/>
                    </a:schemeClr>
                  </a:solidFill>
                  <a:effectLst/>
                </a:rPr>
                <a:t>Plašljivo pače</a:t>
              </a:r>
              <a:endParaRPr lang="hr-HR" sz="54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endParaRPr>
            </a:p>
          </p:txBody>
        </p:sp>
        <p:sp>
          <p:nvSpPr>
            <p:cNvPr id="9" name="TekstniOkvir 8"/>
            <p:cNvSpPr txBox="1"/>
            <p:nvPr/>
          </p:nvSpPr>
          <p:spPr>
            <a:xfrm>
              <a:off x="6551712" y="6237312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b="1" dirty="0" smtClean="0">
                  <a:solidFill>
                    <a:schemeClr val="bg1"/>
                  </a:solidFill>
                </a:rPr>
                <a:t>Sara Janković 7.c</a:t>
              </a:r>
              <a:endParaRPr lang="hr-HR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vani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89233" cy="6858000"/>
          </a:xfrm>
          <a:prstGeom prst="rect">
            <a:avLst/>
          </a:prstGeom>
        </p:spPr>
      </p:pic>
      <p:pic>
        <p:nvPicPr>
          <p:cNvPr id="3" name="Slika 2" descr="11949868441801622623rubber_ducks_ganson.svg.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933056"/>
            <a:ext cx="5328592" cy="2525797"/>
          </a:xfrm>
          <a:prstGeom prst="rect">
            <a:avLst/>
          </a:prstGeom>
        </p:spPr>
      </p:pic>
      <p:pic>
        <p:nvPicPr>
          <p:cNvPr id="4" name="Slika 3" descr="11949868381720573850rubber_duck2_ganson.svg.m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5373216"/>
            <a:ext cx="1063584" cy="836712"/>
          </a:xfrm>
          <a:prstGeom prst="rect">
            <a:avLst/>
          </a:prstGeom>
        </p:spPr>
      </p:pic>
      <p:sp>
        <p:nvSpPr>
          <p:cNvPr id="8" name="Cloud Callout 7"/>
          <p:cNvSpPr/>
          <p:nvPr/>
        </p:nvSpPr>
        <p:spPr>
          <a:xfrm>
            <a:off x="7715272" y="3501008"/>
            <a:ext cx="1428728" cy="89783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Bojim se i voda je hladna!</a:t>
            </a:r>
            <a:endParaRPr lang="hr-H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6286512" y="3970190"/>
            <a:ext cx="1128714" cy="82696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Hajde, Kreni!</a:t>
            </a:r>
            <a:endParaRPr lang="hr-HR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215206" y="435769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 smtClean="0"/>
          </a:p>
          <a:p>
            <a:endParaRPr lang="hr-HR" dirty="0"/>
          </a:p>
        </p:txBody>
      </p:sp>
      <p:pic>
        <p:nvPicPr>
          <p:cNvPr id="11" name="Slika 4" descr="Bez naslova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72400" y="4847830"/>
            <a:ext cx="792088" cy="1066421"/>
          </a:xfrm>
          <a:prstGeom prst="rect">
            <a:avLst/>
          </a:prstGeom>
        </p:spPr>
      </p:pic>
      <p:sp>
        <p:nvSpPr>
          <p:cNvPr id="12" name="TekstniOkvir 11"/>
          <p:cNvSpPr txBox="1"/>
          <p:nvPr/>
        </p:nvSpPr>
        <p:spPr>
          <a:xfrm>
            <a:off x="0" y="0"/>
            <a:ext cx="1835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 patkice su napokon dočekale dan, da i one krenu s majkom na </a:t>
            </a:r>
            <a:r>
              <a:rPr lang="hr-HR" dirty="0" err="1" smtClean="0"/>
              <a:t>kupanje.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  <p:transition spd="slow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97965E-6 L -0.63004 0.0048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vani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3" name="Slika 2" descr="11949868381720573850rubber_duck2_ganson.svg.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5214950"/>
            <a:ext cx="1121862" cy="891446"/>
          </a:xfrm>
          <a:prstGeom prst="rect">
            <a:avLst/>
          </a:prstGeom>
        </p:spPr>
      </p:pic>
      <p:pic>
        <p:nvPicPr>
          <p:cNvPr id="4" name="Slika 3" descr="Bez naslova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56376" y="4866350"/>
            <a:ext cx="818083" cy="1101419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5143504" y="3717032"/>
            <a:ext cx="2214578" cy="99785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Ode nam mama ! Hoćeš onda krenuti ili nećeš?</a:t>
            </a:r>
            <a:endParaRPr lang="hr-HR" sz="1400" dirty="0"/>
          </a:p>
        </p:txBody>
      </p:sp>
      <p:sp>
        <p:nvSpPr>
          <p:cNvPr id="8" name="Cloud Callout 7"/>
          <p:cNvSpPr/>
          <p:nvPr/>
        </p:nvSpPr>
        <p:spPr>
          <a:xfrm>
            <a:off x="7443782" y="3645024"/>
            <a:ext cx="1700218" cy="9269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Ma hajde ti,ja ću ipak ostati ovdje!</a:t>
            </a:r>
            <a:endParaRPr lang="hr-HR" sz="1400" dirty="0"/>
          </a:p>
        </p:txBody>
      </p:sp>
    </p:spTree>
  </p:cSld>
  <p:clrMapOvr>
    <a:masterClrMapping/>
  </p:clrMapOvr>
  <p:transition spd="slow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trbkbfmbn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grpSp>
        <p:nvGrpSpPr>
          <p:cNvPr id="5" name="Grupa 4"/>
          <p:cNvGrpSpPr/>
          <p:nvPr/>
        </p:nvGrpSpPr>
        <p:grpSpPr>
          <a:xfrm>
            <a:off x="1571604" y="2636912"/>
            <a:ext cx="1785950" cy="2772323"/>
            <a:chOff x="1571604" y="2636912"/>
            <a:chExt cx="1785950" cy="2772323"/>
          </a:xfrm>
        </p:grpSpPr>
        <p:pic>
          <p:nvPicPr>
            <p:cNvPr id="3" name="Slika 2" descr="Bez naslova.pn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785918" y="4357694"/>
              <a:ext cx="781036" cy="1051541"/>
            </a:xfrm>
            <a:prstGeom prst="rect">
              <a:avLst/>
            </a:prstGeom>
          </p:spPr>
        </p:pic>
        <p:sp>
          <p:nvSpPr>
            <p:cNvPr id="8" name="Cloud Callout 7"/>
            <p:cNvSpPr/>
            <p:nvPr/>
          </p:nvSpPr>
          <p:spPr>
            <a:xfrm>
              <a:off x="1571604" y="2636912"/>
              <a:ext cx="1785950" cy="1190422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dirty="0" smtClean="0"/>
                <a:t>Sad su me svi ostavili, ostao sam </a:t>
              </a:r>
              <a:r>
                <a:rPr lang="hr-HR" sz="1400" dirty="0" err="1" smtClean="0"/>
                <a:t>sam</a:t>
              </a:r>
              <a:r>
                <a:rPr lang="hr-HR" sz="1400" dirty="0" smtClean="0"/>
                <a:t>.</a:t>
              </a:r>
              <a:endParaRPr lang="hr-HR" sz="1400" dirty="0"/>
            </a:p>
          </p:txBody>
        </p:sp>
      </p:grpSp>
    </p:spTree>
  </p:cSld>
  <p:clrMapOvr>
    <a:masterClrMapping/>
  </p:clrMapOvr>
  <p:transition spd="slow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73 0.06551 L 0.88421 0.075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bbbbbbbbb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4" name="Slika 3" descr="Bez naslova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6017" y="4725144"/>
            <a:ext cx="834520" cy="1123549"/>
          </a:xfrm>
          <a:prstGeom prst="rect">
            <a:avLst/>
          </a:prstGeom>
        </p:spPr>
      </p:pic>
      <p:sp>
        <p:nvSpPr>
          <p:cNvPr id="7" name="TekstniOkvir 6"/>
          <p:cNvSpPr txBox="1"/>
          <p:nvPr/>
        </p:nvSpPr>
        <p:spPr>
          <a:xfrm>
            <a:off x="1547664" y="371703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8" name="Cloud Callout 7"/>
          <p:cNvSpPr/>
          <p:nvPr/>
        </p:nvSpPr>
        <p:spPr>
          <a:xfrm>
            <a:off x="2214546" y="3071810"/>
            <a:ext cx="1785950" cy="125559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Bojao sam se ući u vodu pa su me ostavili..</a:t>
            </a:r>
            <a:endParaRPr lang="hr-HR" sz="1400" dirty="0"/>
          </a:p>
        </p:txBody>
      </p:sp>
      <p:sp>
        <p:nvSpPr>
          <p:cNvPr id="9" name="Cloud Callout 8"/>
          <p:cNvSpPr/>
          <p:nvPr/>
        </p:nvSpPr>
        <p:spPr>
          <a:xfrm>
            <a:off x="6215074" y="3286124"/>
            <a:ext cx="45719" cy="457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Cloud Callout 9"/>
          <p:cNvSpPr/>
          <p:nvPr/>
        </p:nvSpPr>
        <p:spPr>
          <a:xfrm>
            <a:off x="4860032" y="3068960"/>
            <a:ext cx="1840814" cy="114585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Otkud ti ovjde? Zašto ne plivaš s obitelji?</a:t>
            </a:r>
            <a:endParaRPr lang="hr-HR" sz="1400" dirty="0"/>
          </a:p>
        </p:txBody>
      </p:sp>
      <p:pic>
        <p:nvPicPr>
          <p:cNvPr id="11" name="Slika 10" descr="Bez naslova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980728" y="4653136"/>
            <a:ext cx="832432" cy="1120737"/>
          </a:xfrm>
          <a:prstGeom prst="rect">
            <a:avLst/>
          </a:prstGeom>
        </p:spPr>
      </p:pic>
    </p:spTree>
  </p:cSld>
  <p:clrMapOvr>
    <a:masterClrMapping/>
  </p:clrMapOvr>
  <p:transition spd="slow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81481E-6 L 0.43473 -0.008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bbbbbbbbb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3" name="Slika 2" descr="Bez naslova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92080" y="4797152"/>
            <a:ext cx="885917" cy="1192746"/>
          </a:xfrm>
          <a:prstGeom prst="rect">
            <a:avLst/>
          </a:prstGeom>
        </p:spPr>
      </p:pic>
      <p:pic>
        <p:nvPicPr>
          <p:cNvPr id="4" name="Slika 3" descr="Bez naslova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8794" y="4643446"/>
            <a:ext cx="922964" cy="1242625"/>
          </a:xfrm>
          <a:prstGeom prst="rect">
            <a:avLst/>
          </a:prstGeom>
        </p:spPr>
      </p:pic>
      <p:sp>
        <p:nvSpPr>
          <p:cNvPr id="12" name="Cloud Callout 11"/>
          <p:cNvSpPr/>
          <p:nvPr/>
        </p:nvSpPr>
        <p:spPr>
          <a:xfrm>
            <a:off x="2071670" y="3071810"/>
            <a:ext cx="2071702" cy="111271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Nadam se da će se brzo vratiti! Bok, vidimo se!</a:t>
            </a:r>
            <a:endParaRPr lang="hr-HR" sz="1400" dirty="0"/>
          </a:p>
        </p:txBody>
      </p:sp>
      <p:sp>
        <p:nvSpPr>
          <p:cNvPr id="13" name="Cloud Callout 12"/>
          <p:cNvSpPr/>
          <p:nvPr/>
        </p:nvSpPr>
        <p:spPr>
          <a:xfrm>
            <a:off x="5357818" y="2928934"/>
            <a:ext cx="2786082" cy="14287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Pa nisi se trebao bojati!  Vidiš da su svi ušli u vodu. Ajde bok moram ić!</a:t>
            </a:r>
            <a:endParaRPr lang="hr-HR" sz="1400" dirty="0"/>
          </a:p>
        </p:txBody>
      </p:sp>
    </p:spTree>
  </p:cSld>
  <p:clrMapOvr>
    <a:masterClrMapping/>
  </p:clrMapOvr>
  <p:transition spd="slow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2886E-6 L -0.74931 0.00763 " pathEditMode="relative" rAng="0" ptsTypes="AA">
                                      <p:cBhvr>
                                        <p:cTn id="2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" y="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1619E-6 L 0.79792 -0.00509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vani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Slika 2" descr="Bez naslova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09120"/>
            <a:ext cx="922964" cy="1242625"/>
          </a:xfrm>
          <a:prstGeom prst="rect">
            <a:avLst/>
          </a:prstGeom>
        </p:spPr>
      </p:pic>
      <p:pic>
        <p:nvPicPr>
          <p:cNvPr id="4" name="Slika 3" descr="11949868441801622623rubber_ducks_ganson.svg.m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44000" y="4429132"/>
            <a:ext cx="3600400" cy="1739713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0" y="3356992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7" name="Cloud Callout 6"/>
          <p:cNvSpPr/>
          <p:nvPr/>
        </p:nvSpPr>
        <p:spPr>
          <a:xfrm>
            <a:off x="214282" y="2564904"/>
            <a:ext cx="2143140" cy="16196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Napokon ste se vratili, jako ste mi falili!! Drugi put ću obavezno poći s vama!</a:t>
            </a:r>
            <a:endParaRPr lang="hr-HR" sz="1400" dirty="0"/>
          </a:p>
        </p:txBody>
      </p:sp>
      <p:sp>
        <p:nvSpPr>
          <p:cNvPr id="9" name="Cloud Callout 8"/>
          <p:cNvSpPr/>
          <p:nvPr/>
        </p:nvSpPr>
        <p:spPr>
          <a:xfrm>
            <a:off x="2555776" y="3068960"/>
            <a:ext cx="3071834" cy="132873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 smtClean="0"/>
              <a:t>Naravno da drugi put ideš s nama,bilo je baš uzbudljivo! Baš nam je žao što nisi išao s </a:t>
            </a:r>
            <a:r>
              <a:rPr lang="hr-HR" sz="1400" dirty="0" err="1" smtClean="0"/>
              <a:t>nama.</a:t>
            </a:r>
            <a:r>
              <a:rPr lang="hr-HR" sz="1400" dirty="0" smtClean="0"/>
              <a:t>.</a:t>
            </a:r>
            <a:endParaRPr lang="hr-HR" sz="1400" dirty="0"/>
          </a:p>
        </p:txBody>
      </p:sp>
    </p:spTree>
  </p:cSld>
  <p:clrMapOvr>
    <a:masterClrMapping/>
  </p:clrMapOvr>
  <p:transition spd="slow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62428E-7 L -0.83073 0.0101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5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755576" y="836712"/>
            <a:ext cx="7548242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r-HR" sz="4400" b="1" dirty="0" smtClean="0">
                <a:ln w="50800"/>
                <a:solidFill>
                  <a:schemeClr val="bg2">
                    <a:lumMod val="50000"/>
                  </a:schemeClr>
                </a:solidFill>
              </a:rPr>
              <a:t>Pouke:</a:t>
            </a:r>
          </a:p>
          <a:p>
            <a:pPr algn="ctr"/>
            <a:r>
              <a:rPr lang="hr-HR" sz="4400" b="1" cap="none" spc="0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</a:rPr>
              <a:t>Blokiraš svoj san kad </a:t>
            </a:r>
          </a:p>
          <a:p>
            <a:pPr algn="ctr"/>
            <a:r>
              <a:rPr lang="hr-HR" sz="4400" b="1" dirty="0" smtClean="0">
                <a:ln w="50800"/>
                <a:solidFill>
                  <a:schemeClr val="bg2">
                    <a:lumMod val="50000"/>
                  </a:schemeClr>
                </a:solidFill>
              </a:rPr>
              <a:t>dozvoliš strahu da prevlada</a:t>
            </a:r>
          </a:p>
          <a:p>
            <a:pPr algn="ctr"/>
            <a:r>
              <a:rPr lang="hr-HR" sz="4400" b="1" dirty="0" smtClean="0">
                <a:ln w="50800"/>
                <a:solidFill>
                  <a:schemeClr val="bg2">
                    <a:lumMod val="50000"/>
                  </a:schemeClr>
                </a:solidFill>
              </a:rPr>
              <a:t>tvoju hrabrost.</a:t>
            </a:r>
            <a:endParaRPr lang="hr-HR" sz="4400" b="1" cap="none" spc="0" dirty="0">
              <a:ln w="50800"/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2267744" y="4005064"/>
            <a:ext cx="462389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hr-HR" sz="4400" b="1" cap="none" spc="0" dirty="0" smtClean="0">
                <a:ln w="50800"/>
                <a:solidFill>
                  <a:schemeClr val="bg2">
                    <a:lumMod val="50000"/>
                  </a:schemeClr>
                </a:solidFill>
                <a:effectLst/>
              </a:rPr>
              <a:t>Gdje ima straha tu </a:t>
            </a:r>
          </a:p>
          <a:p>
            <a:pPr algn="ctr"/>
            <a:r>
              <a:rPr lang="hr-HR" sz="4400" b="1" dirty="0" smtClean="0">
                <a:ln w="50800"/>
                <a:solidFill>
                  <a:schemeClr val="bg2">
                    <a:lumMod val="50000"/>
                  </a:schemeClr>
                </a:solidFill>
              </a:rPr>
              <a:t>nema vjere.</a:t>
            </a:r>
            <a:endParaRPr lang="hr-HR" sz="4400" b="1" cap="none" spc="0" dirty="0">
              <a:ln w="50800"/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172</Words>
  <Application>Microsoft Office PowerPoint</Application>
  <PresentationFormat>Prikaz na zaslonu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Office tema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Janković</dc:creator>
  <cp:lastModifiedBy>OŠ Z. i F. Otočac</cp:lastModifiedBy>
  <cp:revision>41</cp:revision>
  <dcterms:created xsi:type="dcterms:W3CDTF">2012-04-20T12:54:24Z</dcterms:created>
  <dcterms:modified xsi:type="dcterms:W3CDTF">2012-05-16T09:06:36Z</dcterms:modified>
</cp:coreProperties>
</file>