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notesSlides/notesSlide2.xml" ContentType="application/vnd.openxmlformats-officedocument.presentationml.notesSlide+xml"/>
  <Override PartName="/ppt/theme/themeOverride7.xml" ContentType="application/vnd.openxmlformats-officedocument.themeOverride+xml"/>
  <Override PartName="/ppt/theme/themeOverride8.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9.xml" ContentType="application/vnd.openxmlformats-officedocument.themeOverr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3"/>
  </p:notesMasterIdLst>
  <p:handoutMasterIdLst>
    <p:handoutMasterId r:id="rId34"/>
  </p:handoutMasterIdLst>
  <p:sldIdLst>
    <p:sldId id="359" r:id="rId5"/>
    <p:sldId id="392" r:id="rId6"/>
    <p:sldId id="418" r:id="rId7"/>
    <p:sldId id="419" r:id="rId8"/>
    <p:sldId id="411" r:id="rId9"/>
    <p:sldId id="426" r:id="rId10"/>
    <p:sldId id="427" r:id="rId11"/>
    <p:sldId id="420" r:id="rId12"/>
    <p:sldId id="435" r:id="rId13"/>
    <p:sldId id="436" r:id="rId14"/>
    <p:sldId id="409" r:id="rId15"/>
    <p:sldId id="421" r:id="rId16"/>
    <p:sldId id="422" r:id="rId17"/>
    <p:sldId id="432" r:id="rId18"/>
    <p:sldId id="322" r:id="rId19"/>
    <p:sldId id="394" r:id="rId20"/>
    <p:sldId id="423" r:id="rId21"/>
    <p:sldId id="433" r:id="rId22"/>
    <p:sldId id="425" r:id="rId23"/>
    <p:sldId id="434" r:id="rId24"/>
    <p:sldId id="428" r:id="rId25"/>
    <p:sldId id="357" r:id="rId26"/>
    <p:sldId id="429" r:id="rId27"/>
    <p:sldId id="430" r:id="rId28"/>
    <p:sldId id="424" r:id="rId29"/>
    <p:sldId id="431" r:id="rId30"/>
    <p:sldId id="410" r:id="rId31"/>
    <p:sldId id="320" r:id="rId32"/>
  </p:sldIdLst>
  <p:sldSz cx="9144000" cy="5143500" type="screen16x9"/>
  <p:notesSz cx="6858000" cy="9144000"/>
  <p:custDataLst>
    <p:tags r:id="rId3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94" userDrawn="1">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6EAB"/>
    <a:srgbClr val="0FBEDD"/>
    <a:srgbClr val="FFC000"/>
    <a:srgbClr val="17375E"/>
    <a:srgbClr val="392809"/>
    <a:srgbClr val="2C394C"/>
    <a:srgbClr val="003142"/>
    <a:srgbClr val="0083B4"/>
    <a:srgbClr val="3B4761"/>
    <a:srgbClr val="D786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30" autoAdjust="0"/>
    <p:restoredTop sz="94660" autoAdjust="0"/>
  </p:normalViewPr>
  <p:slideViewPr>
    <p:cSldViewPr>
      <p:cViewPr varScale="1">
        <p:scale>
          <a:sx n="113" d="100"/>
          <a:sy n="113" d="100"/>
        </p:scale>
        <p:origin x="480" y="91"/>
      </p:cViewPr>
      <p:guideLst>
        <p:guide orient="horz" pos="89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6" d="100"/>
          <a:sy n="86" d="100"/>
        </p:scale>
        <p:origin x="-381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gs" Target="tags/tag1.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353A075-29DF-4CAE-8BA7-CDA0ED456C88}" type="datetimeFigureOut">
              <a:rPr lang="zh-CN" altLang="en-US" smtClean="0"/>
              <a:t>2022/11/23</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E3924EE-29F1-4E68-A53A-86CBCBDF827A}" type="slidenum">
              <a:rPr lang="zh-CN" altLang="en-US" smtClean="0"/>
              <a:t>‹#›</a:t>
            </a:fld>
            <a:endParaRPr lang="zh-CN" altLang="en-US"/>
          </a:p>
        </p:txBody>
      </p:sp>
    </p:spTree>
    <p:extLst>
      <p:ext uri="{BB962C8B-B14F-4D97-AF65-F5344CB8AC3E}">
        <p14:creationId xmlns:p14="http://schemas.microsoft.com/office/powerpoint/2010/main" val="22138443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2B73EA-EE91-4E33-A9C1-8BF5DD7139A2}" type="datetimeFigureOut">
              <a:rPr lang="zh-CN" altLang="en-US" smtClean="0"/>
              <a:t>2022/11/23</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92B679-AE23-4750-8FB0-6513430B8953}" type="slidenum">
              <a:rPr lang="zh-CN" altLang="en-US" smtClean="0"/>
              <a:t>‹#›</a:t>
            </a:fld>
            <a:endParaRPr lang="zh-CN" altLang="en-US"/>
          </a:p>
        </p:txBody>
      </p:sp>
    </p:spTree>
    <p:extLst>
      <p:ext uri="{BB962C8B-B14F-4D97-AF65-F5344CB8AC3E}">
        <p14:creationId xmlns:p14="http://schemas.microsoft.com/office/powerpoint/2010/main" val="129930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a:t>
            </a:fld>
            <a:endParaRPr lang="zh-CN" altLang="en-US"/>
          </a:p>
        </p:txBody>
      </p:sp>
    </p:spTree>
    <p:extLst>
      <p:ext uri="{BB962C8B-B14F-4D97-AF65-F5344CB8AC3E}">
        <p14:creationId xmlns:p14="http://schemas.microsoft.com/office/powerpoint/2010/main" val="324168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15</a:t>
            </a:fld>
            <a:endParaRPr lang="zh-CN" altLang="en-US"/>
          </a:p>
        </p:txBody>
      </p:sp>
    </p:spTree>
    <p:extLst>
      <p:ext uri="{BB962C8B-B14F-4D97-AF65-F5344CB8AC3E}">
        <p14:creationId xmlns:p14="http://schemas.microsoft.com/office/powerpoint/2010/main" val="2436797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22</a:t>
            </a:fld>
            <a:endParaRPr lang="zh-CN" altLang="en-US"/>
          </a:p>
        </p:txBody>
      </p:sp>
    </p:spTree>
    <p:extLst>
      <p:ext uri="{BB962C8B-B14F-4D97-AF65-F5344CB8AC3E}">
        <p14:creationId xmlns:p14="http://schemas.microsoft.com/office/powerpoint/2010/main" val="231497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27</a:t>
            </a:fld>
            <a:endParaRPr lang="zh-CN" altLang="en-US"/>
          </a:p>
        </p:txBody>
      </p:sp>
    </p:spTree>
    <p:extLst>
      <p:ext uri="{BB962C8B-B14F-4D97-AF65-F5344CB8AC3E}">
        <p14:creationId xmlns:p14="http://schemas.microsoft.com/office/powerpoint/2010/main" val="2907868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28</a:t>
            </a:fld>
            <a:endParaRPr lang="zh-CN" altLang="en-US"/>
          </a:p>
        </p:txBody>
      </p:sp>
    </p:spTree>
    <p:extLst>
      <p:ext uri="{BB962C8B-B14F-4D97-AF65-F5344CB8AC3E}">
        <p14:creationId xmlns:p14="http://schemas.microsoft.com/office/powerpoint/2010/main" val="1565493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983114887"/>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5121283"/>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2022/11/23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2022/11/23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 3 columns">
    <p:bg>
      <p:bgPr>
        <a:blipFill>
          <a:blip r:embed="rId2">
            <a:alphaModFix/>
          </a:blip>
          <a:stretch>
            <a:fillRect/>
          </a:stretch>
        </a:blipFill>
        <a:effectLst/>
      </p:bgPr>
    </p:bg>
    <p:spTree>
      <p:nvGrpSpPr>
        <p:cNvPr id="1" name="Shape 32"/>
        <p:cNvGrpSpPr/>
        <p:nvPr/>
      </p:nvGrpSpPr>
      <p:grpSpPr>
        <a:xfrm>
          <a:off x="0" y="0"/>
          <a:ext cx="0" cy="0"/>
          <a:chOff x="0" y="0"/>
          <a:chExt cx="0" cy="0"/>
        </a:xfrm>
      </p:grpSpPr>
      <p:pic>
        <p:nvPicPr>
          <p:cNvPr id="33" name="Shape 33" descr="paint_transparent1.png"/>
          <p:cNvPicPr preferRelativeResize="0"/>
          <p:nvPr/>
        </p:nvPicPr>
        <p:blipFill>
          <a:blip r:embed="rId3">
            <a:alphaModFix/>
          </a:blip>
          <a:stretch>
            <a:fillRect/>
          </a:stretch>
        </p:blipFill>
        <p:spPr>
          <a:xfrm>
            <a:off x="0" y="0"/>
            <a:ext cx="9144000" cy="5143500"/>
          </a:xfrm>
          <a:prstGeom prst="rect">
            <a:avLst/>
          </a:prstGeom>
          <a:noFill/>
          <a:ln>
            <a:noFill/>
          </a:ln>
        </p:spPr>
      </p:pic>
      <p:sp>
        <p:nvSpPr>
          <p:cNvPr id="34" name="Shape 34"/>
          <p:cNvSpPr txBox="1">
            <a:spLocks noGrp="1"/>
          </p:cNvSpPr>
          <p:nvPr>
            <p:ph type="title"/>
          </p:nvPr>
        </p:nvSpPr>
        <p:spPr>
          <a:xfrm>
            <a:off x="457200" y="1348975"/>
            <a:ext cx="5511300" cy="857400"/>
          </a:xfrm>
          <a:prstGeom prst="rect">
            <a:avLst/>
          </a:prstGeom>
        </p:spPr>
        <p:txBody>
          <a:bodyPr wrap="square"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r>
              <a:rPr lang="hr-HR"/>
              <a:t>Uredite stil naslova matrice</a:t>
            </a:r>
            <a:endParaRPr/>
          </a:p>
        </p:txBody>
      </p:sp>
      <p:sp>
        <p:nvSpPr>
          <p:cNvPr id="35" name="Shape 35"/>
          <p:cNvSpPr txBox="1">
            <a:spLocks noGrp="1"/>
          </p:cNvSpPr>
          <p:nvPr>
            <p:ph type="body" idx="1"/>
          </p:nvPr>
        </p:nvSpPr>
        <p:spPr>
          <a:xfrm>
            <a:off x="489775" y="2312475"/>
            <a:ext cx="1831500" cy="2613300"/>
          </a:xfrm>
          <a:prstGeom prst="rect">
            <a:avLst/>
          </a:prstGeom>
        </p:spPr>
        <p:txBody>
          <a:bodyPr wrap="square" lIns="91425" tIns="91425" rIns="91425" bIns="91425" anchor="t" anchorCtr="0"/>
          <a:lstStyle>
            <a:lvl1pPr lvl="0" rtl="0">
              <a:spcBef>
                <a:spcPts val="0"/>
              </a:spcBef>
              <a:buSzPct val="100000"/>
              <a:defRPr sz="12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pPr lvl="0"/>
            <a:r>
              <a:rPr lang="hr-HR"/>
              <a:t>Uredite stilove teksta matrice</a:t>
            </a:r>
          </a:p>
        </p:txBody>
      </p:sp>
      <p:sp>
        <p:nvSpPr>
          <p:cNvPr id="36" name="Shape 36"/>
          <p:cNvSpPr txBox="1">
            <a:spLocks noGrp="1"/>
          </p:cNvSpPr>
          <p:nvPr>
            <p:ph type="body" idx="2"/>
          </p:nvPr>
        </p:nvSpPr>
        <p:spPr>
          <a:xfrm>
            <a:off x="2415136" y="2312475"/>
            <a:ext cx="1831500" cy="2613300"/>
          </a:xfrm>
          <a:prstGeom prst="rect">
            <a:avLst/>
          </a:prstGeom>
        </p:spPr>
        <p:txBody>
          <a:bodyPr wrap="square" lIns="91425" tIns="91425" rIns="91425" bIns="91425" anchor="t" anchorCtr="0"/>
          <a:lstStyle>
            <a:lvl1pPr lvl="0" rtl="0">
              <a:spcBef>
                <a:spcPts val="0"/>
              </a:spcBef>
              <a:buSzPct val="100000"/>
              <a:defRPr sz="12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pPr lvl="0"/>
            <a:r>
              <a:rPr lang="hr-HR"/>
              <a:t>Uredite stilove teksta matrice</a:t>
            </a:r>
          </a:p>
        </p:txBody>
      </p:sp>
      <p:sp>
        <p:nvSpPr>
          <p:cNvPr id="37" name="Shape 37"/>
          <p:cNvSpPr txBox="1">
            <a:spLocks noGrp="1"/>
          </p:cNvSpPr>
          <p:nvPr>
            <p:ph type="body" idx="3"/>
          </p:nvPr>
        </p:nvSpPr>
        <p:spPr>
          <a:xfrm>
            <a:off x="4340497" y="2312475"/>
            <a:ext cx="1831500" cy="2613300"/>
          </a:xfrm>
          <a:prstGeom prst="rect">
            <a:avLst/>
          </a:prstGeom>
        </p:spPr>
        <p:txBody>
          <a:bodyPr wrap="square" lIns="91425" tIns="91425" rIns="91425" bIns="91425" anchor="t" anchorCtr="0"/>
          <a:lstStyle>
            <a:lvl1pPr lvl="0" rtl="0">
              <a:spcBef>
                <a:spcPts val="0"/>
              </a:spcBef>
              <a:buSzPct val="100000"/>
              <a:defRPr sz="12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pPr lvl="0"/>
            <a:r>
              <a:rPr lang="hr-HR"/>
              <a:t>Uredite stilove teksta matrice</a:t>
            </a:r>
          </a:p>
        </p:txBody>
      </p:sp>
      <p:sp>
        <p:nvSpPr>
          <p:cNvPr id="38" name="Shape 38"/>
          <p:cNvSpPr txBox="1">
            <a:spLocks noGrp="1"/>
          </p:cNvSpPr>
          <p:nvPr>
            <p:ph type="sldNum" idx="12"/>
          </p:nvPr>
        </p:nvSpPr>
        <p:spPr>
          <a:xfrm>
            <a:off x="8480584" y="4673651"/>
            <a:ext cx="548700" cy="393600"/>
          </a:xfrm>
          <a:prstGeom prst="rect">
            <a:avLst/>
          </a:prstGeom>
        </p:spPr>
        <p:txBody>
          <a:bodyPr wrap="square" lIns="91425" tIns="91425" rIns="91425" bIns="91425" anchor="ctr" anchorCtr="0">
            <a:noAutofit/>
          </a:bodyPr>
          <a:lstStyle/>
          <a:p>
            <a:fld id="{EB386168-1091-42E0-9132-E970D1A77134}" type="slidenum">
              <a:rPr lang="hr-HR" smtClean="0"/>
              <a:t>‹#›</a:t>
            </a:fld>
            <a:endParaRPr lang="hr-HR"/>
          </a:p>
        </p:txBody>
      </p:sp>
    </p:spTree>
    <p:extLst>
      <p:ext uri="{BB962C8B-B14F-4D97-AF65-F5344CB8AC3E}">
        <p14:creationId xmlns:p14="http://schemas.microsoft.com/office/powerpoint/2010/main" val="2591359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t="-3000" b="-3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2022/11/23</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
        <p:nvSpPr>
          <p:cNvPr id="7" name="矩形 6">
            <a:extLst>
              <a:ext uri="{FF2B5EF4-FFF2-40B4-BE49-F238E27FC236}">
                <a16:creationId xmlns:a16="http://schemas.microsoft.com/office/drawing/2014/main" id="{05D4EAF8-E692-4947-9E0E-62257547C64A}"/>
              </a:ext>
            </a:extLst>
          </p:cNvPr>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50" r:id="rId1"/>
    <p:sldLayoutId id="2147483660" r:id="rId2"/>
    <p:sldLayoutId id="2147483661" r:id="rId3"/>
    <p:sldLayoutId id="2147483654" r:id="rId4"/>
    <p:sldLayoutId id="2147483655" r:id="rId5"/>
    <p:sldLayoutId id="2147483662" r:id="rId6"/>
  </p:sldLayoutIdLst>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xml"/><Relationship Id="rId1" Type="http://schemas.openxmlformats.org/officeDocument/2006/relationships/themeOverride" Target="../theme/themeOverride1.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1.xml"/><Relationship Id="rId1" Type="http://schemas.openxmlformats.org/officeDocument/2006/relationships/themeOverride" Target="../theme/themeOverride5.xml"/><Relationship Id="rId6" Type="http://schemas.openxmlformats.org/officeDocument/2006/relationships/image" Target="../media/image4.emf"/><Relationship Id="rId5" Type="http://schemas.openxmlformats.org/officeDocument/2006/relationships/image" Target="../media/image18.jpeg"/><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6.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slides/_rels/slide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slideLayout" Target="../slideLayouts/slideLayout1.xml"/><Relationship Id="rId1" Type="http://schemas.openxmlformats.org/officeDocument/2006/relationships/themeOverride" Target="../theme/themeOverride7.xml"/><Relationship Id="rId4" Type="http://schemas.openxmlformats.org/officeDocument/2006/relationships/image" Target="../media/image9.jpg"/></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4.emf"/><Relationship Id="rId2" Type="http://schemas.openxmlformats.org/officeDocument/2006/relationships/slideLayout" Target="../slideLayouts/slideLayout1.xml"/><Relationship Id="rId1" Type="http://schemas.openxmlformats.org/officeDocument/2006/relationships/themeOverride" Target="../theme/themeOverride2.xml"/><Relationship Id="rId6" Type="http://schemas.openxmlformats.org/officeDocument/2006/relationships/image" Target="../media/image10.jpeg"/><Relationship Id="rId5" Type="http://schemas.openxmlformats.org/officeDocument/2006/relationships/image" Target="../media/image9.jpg"/><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8.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4.emf"/><Relationship Id="rId4" Type="http://schemas.openxmlformats.org/officeDocument/2006/relationships/image" Target="../media/image9.jp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hemeOverride" Target="../theme/themeOverride9.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slideLayout" Target="../slideLayouts/slideLayout1.xml"/><Relationship Id="rId1" Type="http://schemas.openxmlformats.org/officeDocument/2006/relationships/themeOverride" Target="../theme/themeOverride3.xml"/><Relationship Id="rId6" Type="http://schemas.openxmlformats.org/officeDocument/2006/relationships/hyperlink" Target="https://skolazazivot.hr/elementi-vrednovanja-i-upisivanje-ocjene/" TargetMode="External"/><Relationship Id="rId5" Type="http://schemas.openxmlformats.org/officeDocument/2006/relationships/hyperlink" Target="https://mzo.gov.hr/UserDocsImages/dokumenti/Obrazovanje/Upute-za-vrednovanje/Upute%20za%20vrednovanje%20i%20ocjenjivanje%20tijekom%20nastave%20na%20daljinu.pdf" TargetMode="External"/><Relationship Id="rId4" Type="http://schemas.openxmlformats.org/officeDocument/2006/relationships/hyperlink" Target="https://mzo.gov.hr/UserDocsImages/dokumenti/Obrazovanje/NacionalniKurikulum/Smjernice/Smjernice%20za%20vrednovanje%20procesa%20ucenja%20i%20ostvarenosti%20ishoda%20u%20osnovnoskolskome%20i%20srednjoskolskome%20odgoju%20i%20obrazovanju.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slideLayout" Target="../slideLayouts/slideLayout1.xml"/><Relationship Id="rId1" Type="http://schemas.openxmlformats.org/officeDocument/2006/relationships/themeOverride" Target="../theme/themeOverride4.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image" Target="../media/image13.jpeg"/><Relationship Id="rId7" Type="http://schemas.openxmlformats.org/officeDocument/2006/relationships/image" Target="../media/image16.jpeg"/><Relationship Id="rId2" Type="http://schemas.openxmlformats.org/officeDocument/2006/relationships/image" Target="../media/image12.jpeg"/><Relationship Id="rId1" Type="http://schemas.openxmlformats.org/officeDocument/2006/relationships/slideLayout" Target="../slideLayouts/slideLayout4.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7.jpg"/><Relationship Id="rId1" Type="http://schemas.openxmlformats.org/officeDocument/2006/relationships/slideLayout" Target="../slideLayouts/slideLayout4.xml"/><Relationship Id="rId4" Type="http://schemas.openxmlformats.org/officeDocument/2006/relationships/image" Target="../media/image4.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84869F3A-947E-48F8-B46B-DF0B75B1890E}"/>
              </a:ext>
            </a:extLst>
          </p:cNvPr>
          <p:cNvPicPr>
            <a:picLocks noChangeAspect="1"/>
          </p:cNvPicPr>
          <p:nvPr/>
        </p:nvPicPr>
        <p:blipFill rotWithShape="1">
          <a:blip r:embed="rId4"/>
          <a:srcRect t="43609"/>
          <a:stretch/>
        </p:blipFill>
        <p:spPr>
          <a:xfrm>
            <a:off x="0" y="0"/>
            <a:ext cx="9144000" cy="5143500"/>
          </a:xfrm>
          <a:prstGeom prst="rect">
            <a:avLst/>
          </a:prstGeom>
        </p:spPr>
      </p:pic>
      <p:pic>
        <p:nvPicPr>
          <p:cNvPr id="4" name="图片 3">
            <a:extLst>
              <a:ext uri="{FF2B5EF4-FFF2-40B4-BE49-F238E27FC236}">
                <a16:creationId xmlns:a16="http://schemas.microsoft.com/office/drawing/2014/main" id="{B1F55BE2-5FEB-4F57-A401-AE72263EAE16}"/>
              </a:ext>
            </a:extLst>
          </p:cNvPr>
          <p:cNvPicPr>
            <a:picLocks noChangeAspect="1"/>
          </p:cNvPicPr>
          <p:nvPr/>
        </p:nvPicPr>
        <p:blipFill>
          <a:blip r:embed="rId5"/>
          <a:stretch>
            <a:fillRect/>
          </a:stretch>
        </p:blipFill>
        <p:spPr>
          <a:xfrm>
            <a:off x="2674284" y="622300"/>
            <a:ext cx="3795432" cy="3898900"/>
          </a:xfrm>
          <a:prstGeom prst="rect">
            <a:avLst/>
          </a:prstGeom>
          <a:effectLst>
            <a:outerShdw blurRad="152400" dist="101600" dir="2700000" algn="tl" rotWithShape="0">
              <a:prstClr val="black">
                <a:alpha val="40000"/>
              </a:prstClr>
            </a:outerShdw>
          </a:effectLst>
        </p:spPr>
      </p:pic>
      <p:pic>
        <p:nvPicPr>
          <p:cNvPr id="6" name="图片 5">
            <a:extLst>
              <a:ext uri="{FF2B5EF4-FFF2-40B4-BE49-F238E27FC236}">
                <a16:creationId xmlns:a16="http://schemas.microsoft.com/office/drawing/2014/main" id="{AF4B83CA-D1B5-4E0D-B787-057C06B1051B}"/>
              </a:ext>
            </a:extLst>
          </p:cNvPr>
          <p:cNvPicPr>
            <a:picLocks noChangeAspect="1"/>
          </p:cNvPicPr>
          <p:nvPr/>
        </p:nvPicPr>
        <p:blipFill>
          <a:blip r:embed="rId6"/>
          <a:stretch>
            <a:fillRect/>
          </a:stretch>
        </p:blipFill>
        <p:spPr>
          <a:xfrm>
            <a:off x="2623509" y="683666"/>
            <a:ext cx="3896982" cy="3746500"/>
          </a:xfrm>
          <a:prstGeom prst="rect">
            <a:avLst/>
          </a:prstGeom>
        </p:spPr>
      </p:pic>
      <p:sp>
        <p:nvSpPr>
          <p:cNvPr id="7" name="椭圆 6">
            <a:extLst>
              <a:ext uri="{FF2B5EF4-FFF2-40B4-BE49-F238E27FC236}">
                <a16:creationId xmlns:a16="http://schemas.microsoft.com/office/drawing/2014/main" id="{479B0C52-DC9B-435F-8027-62581B92F028}"/>
              </a:ext>
            </a:extLst>
          </p:cNvPr>
          <p:cNvSpPr/>
          <p:nvPr/>
        </p:nvSpPr>
        <p:spPr>
          <a:xfrm>
            <a:off x="2987824" y="987574"/>
            <a:ext cx="3168352" cy="3168352"/>
          </a:xfrm>
          <a:prstGeom prst="ellipse">
            <a:avLst/>
          </a:prstGeom>
          <a:noFill/>
          <a:ln>
            <a:solidFill>
              <a:srgbClr val="0FBE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a:extLst>
              <a:ext uri="{FF2B5EF4-FFF2-40B4-BE49-F238E27FC236}">
                <a16:creationId xmlns:a16="http://schemas.microsoft.com/office/drawing/2014/main" id="{C8D62E72-635A-4C44-BE58-B302C01B677E}"/>
              </a:ext>
            </a:extLst>
          </p:cNvPr>
          <p:cNvSpPr/>
          <p:nvPr/>
        </p:nvSpPr>
        <p:spPr>
          <a:xfrm>
            <a:off x="3131838" y="2127300"/>
            <a:ext cx="3024335" cy="461665"/>
          </a:xfrm>
          <a:prstGeom prst="rect">
            <a:avLst/>
          </a:prstGeom>
        </p:spPr>
        <p:txBody>
          <a:bodyPr wrap="square">
            <a:spAutoFit/>
          </a:bodyPr>
          <a:lstStyle/>
          <a:p>
            <a:pPr algn="ctr" fontAlgn="auto">
              <a:spcBef>
                <a:spcPts val="0"/>
              </a:spcBef>
              <a:spcAft>
                <a:spcPts val="0"/>
              </a:spcAft>
              <a:defRPr/>
            </a:pPr>
            <a:r>
              <a:rPr lang="hr-HR" altLang="zh-CN" sz="2400" spc="300" dirty="0">
                <a:solidFill>
                  <a:srgbClr val="0FBEDD"/>
                </a:solidFill>
                <a:latin typeface="微软雅黑" panose="020B0503020204020204" pitchFamily="34" charset="-122"/>
                <a:ea typeface="微软雅黑" panose="020B0503020204020204" pitchFamily="34" charset="-122"/>
                <a:sym typeface="微软雅黑" pitchFamily="34" charset="-122"/>
              </a:rPr>
              <a:t>procjena</a:t>
            </a:r>
            <a:endParaRPr lang="zh-CN" altLang="en-US" sz="2400" spc="300" dirty="0">
              <a:solidFill>
                <a:srgbClr val="0FBEDD"/>
              </a:solidFill>
              <a:latin typeface="微软雅黑" panose="020B0503020204020204" pitchFamily="34" charset="-122"/>
              <a:ea typeface="微软雅黑" panose="020B0503020204020204" pitchFamily="34" charset="-122"/>
              <a:sym typeface="微软雅黑" pitchFamily="34" charset="-122"/>
            </a:endParaRPr>
          </a:p>
        </p:txBody>
      </p:sp>
      <p:sp>
        <p:nvSpPr>
          <p:cNvPr id="27" name="TextBox 71">
            <a:extLst>
              <a:ext uri="{FF2B5EF4-FFF2-40B4-BE49-F238E27FC236}">
                <a16:creationId xmlns:a16="http://schemas.microsoft.com/office/drawing/2014/main" id="{A4A7222F-B513-40CE-8891-3A8969DDB29A}"/>
              </a:ext>
            </a:extLst>
          </p:cNvPr>
          <p:cNvSpPr txBox="1"/>
          <p:nvPr/>
        </p:nvSpPr>
        <p:spPr>
          <a:xfrm>
            <a:off x="3112043" y="2997486"/>
            <a:ext cx="2992935" cy="338554"/>
          </a:xfrm>
          <a:prstGeom prst="rect">
            <a:avLst/>
          </a:prstGeom>
          <a:noFill/>
        </p:spPr>
        <p:txBody>
          <a:bodyPr wrap="none" rtlCol="0">
            <a:spAutoFit/>
          </a:bodyPr>
          <a:lstStyle/>
          <a:p>
            <a:r>
              <a:rPr lang="hr-HR" altLang="zh-CN" sz="1600" dirty="0">
                <a:solidFill>
                  <a:schemeClr val="bg1">
                    <a:lumMod val="50000"/>
                  </a:schemeClr>
                </a:solidFill>
                <a:latin typeface="Gill Sans MT Condensed" panose="020B0506020104020203" pitchFamily="34" charset="-18"/>
                <a:ea typeface="微软雅黑" pitchFamily="34" charset="-122"/>
              </a:rPr>
              <a:t>Ingrid </a:t>
            </a:r>
            <a:r>
              <a:rPr lang="hr-HR" altLang="zh-CN" sz="1600" dirty="0" err="1">
                <a:solidFill>
                  <a:schemeClr val="bg1">
                    <a:lumMod val="50000"/>
                  </a:schemeClr>
                </a:solidFill>
                <a:latin typeface="Gill Sans MT Condensed" panose="020B0506020104020203" pitchFamily="34" charset="-18"/>
                <a:ea typeface="微软雅黑" pitchFamily="34" charset="-122"/>
              </a:rPr>
              <a:t>Šlosar</a:t>
            </a:r>
            <a:r>
              <a:rPr lang="hr-HR" altLang="zh-CN" sz="1600" dirty="0">
                <a:solidFill>
                  <a:schemeClr val="bg1">
                    <a:lumMod val="50000"/>
                  </a:schemeClr>
                </a:solidFill>
                <a:latin typeface="Gill Sans MT Condensed" panose="020B0506020104020203" pitchFamily="34" charset="-18"/>
                <a:ea typeface="微软雅黑" pitchFamily="34" charset="-122"/>
              </a:rPr>
              <a:t>, prof. i Ina Randić Đorđević, prof.</a:t>
            </a:r>
            <a:endParaRPr lang="zh-CN" altLang="en-US" sz="1600" dirty="0">
              <a:solidFill>
                <a:schemeClr val="bg1">
                  <a:lumMod val="50000"/>
                </a:schemeClr>
              </a:solidFill>
              <a:latin typeface="Gill Sans MT Condensed" panose="020B0506020104020203" pitchFamily="34" charset="-18"/>
              <a:ea typeface="微软雅黑" pitchFamily="34" charset="-122"/>
            </a:endParaRPr>
          </a:p>
        </p:txBody>
      </p:sp>
      <p:sp>
        <p:nvSpPr>
          <p:cNvPr id="29" name="矩形 28">
            <a:extLst>
              <a:ext uri="{FF2B5EF4-FFF2-40B4-BE49-F238E27FC236}">
                <a16:creationId xmlns:a16="http://schemas.microsoft.com/office/drawing/2014/main" id="{09EF1D61-5607-417E-BFA1-FCE21897A922}"/>
              </a:ext>
            </a:extLst>
          </p:cNvPr>
          <p:cNvSpPr/>
          <p:nvPr/>
        </p:nvSpPr>
        <p:spPr>
          <a:xfrm>
            <a:off x="3464441" y="2384325"/>
            <a:ext cx="2685918" cy="707886"/>
          </a:xfrm>
          <a:prstGeom prst="rect">
            <a:avLst/>
          </a:prstGeom>
        </p:spPr>
        <p:txBody>
          <a:bodyPr wrap="square">
            <a:spAutoFit/>
          </a:bodyPr>
          <a:lstStyle/>
          <a:p>
            <a:r>
              <a:rPr lang="hr-HR" altLang="zh-CN" sz="4000" spc="300" dirty="0">
                <a:solidFill>
                  <a:srgbClr val="0FBEDD"/>
                </a:solidFill>
                <a:latin typeface="Gloucester MT Extra Condensed" panose="02030808020601010101" pitchFamily="18" charset="0"/>
                <a:ea typeface="DFTongTong-B5" panose="02010609010101010101" pitchFamily="49" charset="-120"/>
                <a:cs typeface="Adobe Arabic" panose="02040503050201020203" pitchFamily="18" charset="-78"/>
                <a:sym typeface="微软雅黑" pitchFamily="34" charset="-122"/>
              </a:rPr>
              <a:t>u 5. razredu</a:t>
            </a:r>
            <a:endParaRPr lang="zh-CN" altLang="en-US" sz="4000" spc="300" dirty="0">
              <a:solidFill>
                <a:srgbClr val="0FBEDD"/>
              </a:solidFill>
              <a:latin typeface="Gloucester MT Extra Condensed" panose="02030808020601010101" pitchFamily="18" charset="0"/>
              <a:ea typeface="DFTongTong-B5" panose="02010609010101010101" pitchFamily="49" charset="-120"/>
              <a:cs typeface="Adobe Arabic" panose="02040503050201020203" pitchFamily="18" charset="-78"/>
              <a:sym typeface="微软雅黑" pitchFamily="34" charset="-122"/>
            </a:endParaRPr>
          </a:p>
        </p:txBody>
      </p:sp>
      <p:sp>
        <p:nvSpPr>
          <p:cNvPr id="30" name="矩形 29">
            <a:extLst>
              <a:ext uri="{FF2B5EF4-FFF2-40B4-BE49-F238E27FC236}">
                <a16:creationId xmlns:a16="http://schemas.microsoft.com/office/drawing/2014/main" id="{874F3596-48A6-4927-8E4E-2135E5632849}"/>
              </a:ext>
            </a:extLst>
          </p:cNvPr>
          <p:cNvSpPr/>
          <p:nvPr/>
        </p:nvSpPr>
        <p:spPr>
          <a:xfrm>
            <a:off x="3046921" y="1629229"/>
            <a:ext cx="3214964" cy="707886"/>
          </a:xfrm>
          <a:prstGeom prst="rect">
            <a:avLst/>
          </a:prstGeom>
        </p:spPr>
        <p:txBody>
          <a:bodyPr wrap="square">
            <a:spAutoFit/>
          </a:bodyPr>
          <a:lstStyle/>
          <a:p>
            <a:r>
              <a:rPr lang="hr-HR" altLang="zh-CN" sz="4000" spc="300" dirty="0">
                <a:solidFill>
                  <a:srgbClr val="0FBEDD"/>
                </a:solidFill>
                <a:latin typeface="Arial Black" panose="020B0A04020102020204" pitchFamily="34" charset="0"/>
                <a:ea typeface="DFTongTong-B5" panose="02010609010101010101" pitchFamily="49" charset="-120"/>
                <a:cs typeface="Adobe Arabic" panose="02040503050201020203" pitchFamily="18" charset="-78"/>
                <a:sym typeface="微软雅黑" pitchFamily="34" charset="-122"/>
              </a:rPr>
              <a:t>Inicijalna</a:t>
            </a:r>
            <a:endParaRPr lang="zh-CN" altLang="en-US" sz="4800" spc="300" dirty="0">
              <a:solidFill>
                <a:srgbClr val="0FBEDD"/>
              </a:solidFill>
              <a:latin typeface="Arial Black" panose="020B0A04020102020204" pitchFamily="34" charset="0"/>
              <a:ea typeface="DFTongTong-B5" panose="02010609010101010101" pitchFamily="49" charset="-120"/>
              <a:cs typeface="Adobe Arabic" panose="02040503050201020203" pitchFamily="18" charset="-78"/>
              <a:sym typeface="微软雅黑" pitchFamily="34" charset="-122"/>
            </a:endParaRPr>
          </a:p>
        </p:txBody>
      </p:sp>
      <p:sp>
        <p:nvSpPr>
          <p:cNvPr id="11" name="TextBox 71">
            <a:extLst>
              <a:ext uri="{FF2B5EF4-FFF2-40B4-BE49-F238E27FC236}">
                <a16:creationId xmlns:a16="http://schemas.microsoft.com/office/drawing/2014/main" id="{A4A7222F-B513-40CE-8891-3A8969DDB29A}"/>
              </a:ext>
            </a:extLst>
          </p:cNvPr>
          <p:cNvSpPr txBox="1"/>
          <p:nvPr/>
        </p:nvSpPr>
        <p:spPr>
          <a:xfrm>
            <a:off x="3335148" y="3393236"/>
            <a:ext cx="2546723" cy="461665"/>
          </a:xfrm>
          <a:prstGeom prst="rect">
            <a:avLst/>
          </a:prstGeom>
          <a:noFill/>
        </p:spPr>
        <p:txBody>
          <a:bodyPr wrap="none" rtlCol="0">
            <a:spAutoFit/>
          </a:bodyPr>
          <a:lstStyle/>
          <a:p>
            <a:r>
              <a:rPr lang="hr-HR" altLang="zh-CN" sz="1200" dirty="0">
                <a:solidFill>
                  <a:schemeClr val="bg1">
                    <a:lumMod val="50000"/>
                  </a:schemeClr>
                </a:solidFill>
                <a:latin typeface="Gill Sans MT Condensed" panose="020B0506020104020203" pitchFamily="34" charset="-18"/>
                <a:ea typeface="微软雅黑" pitchFamily="34" charset="-122"/>
              </a:rPr>
              <a:t>ŽSV učitelja Hrvatskoga jezika Ličko-senjske županije</a:t>
            </a:r>
          </a:p>
          <a:p>
            <a:pPr algn="ctr"/>
            <a:r>
              <a:rPr lang="hr-HR" altLang="zh-CN" sz="1200" dirty="0">
                <a:solidFill>
                  <a:schemeClr val="bg1">
                    <a:lumMod val="50000"/>
                  </a:schemeClr>
                </a:solidFill>
                <a:latin typeface="Gill Sans MT Condensed" panose="020B0506020104020203" pitchFamily="34" charset="-18"/>
                <a:ea typeface="微软雅黑" pitchFamily="34" charset="-122"/>
              </a:rPr>
              <a:t>Otočac, 23. studenoga 2022.</a:t>
            </a:r>
            <a:endParaRPr lang="zh-CN" altLang="en-US" sz="1200" dirty="0">
              <a:solidFill>
                <a:schemeClr val="bg1">
                  <a:lumMod val="50000"/>
                </a:schemeClr>
              </a:solidFill>
              <a:latin typeface="Gill Sans MT Condensed" panose="020B0506020104020203" pitchFamily="34" charset="-18"/>
              <a:ea typeface="微软雅黑" pitchFamily="34" charset="-122"/>
            </a:endParaRPr>
          </a:p>
        </p:txBody>
      </p:sp>
    </p:spTree>
    <p:extLst>
      <p:ext uri="{BB962C8B-B14F-4D97-AF65-F5344CB8AC3E}">
        <p14:creationId xmlns:p14="http://schemas.microsoft.com/office/powerpoint/2010/main" val="2207800507"/>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nodeType="withEffect">
                                  <p:stCondLst>
                                    <p:cond delay="25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childTnLst>
                          </p:cTn>
                        </p:par>
                        <p:par>
                          <p:cTn id="17" fill="hold">
                            <p:stCondLst>
                              <p:cond delay="1250"/>
                            </p:stCondLst>
                            <p:childTnLst>
                              <p:par>
                                <p:cTn id="18" presetID="16" presetClass="entr" presetSubtype="21"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p:cTn id="24" dur="500" fill="hold"/>
                                        <p:tgtEl>
                                          <p:spTgt spid="30"/>
                                        </p:tgtEl>
                                        <p:attrNameLst>
                                          <p:attrName>ppt_w</p:attrName>
                                        </p:attrNameLst>
                                      </p:cBhvr>
                                      <p:tavLst>
                                        <p:tav tm="0">
                                          <p:val>
                                            <p:fltVal val="0"/>
                                          </p:val>
                                        </p:tav>
                                        <p:tav tm="100000">
                                          <p:val>
                                            <p:strVal val="#ppt_w"/>
                                          </p:val>
                                        </p:tav>
                                      </p:tavLst>
                                    </p:anim>
                                    <p:anim calcmode="lin" valueType="num">
                                      <p:cBhvr>
                                        <p:cTn id="25" dur="500" fill="hold"/>
                                        <p:tgtEl>
                                          <p:spTgt spid="30"/>
                                        </p:tgtEl>
                                        <p:attrNameLst>
                                          <p:attrName>ppt_h</p:attrName>
                                        </p:attrNameLst>
                                      </p:cBhvr>
                                      <p:tavLst>
                                        <p:tav tm="0">
                                          <p:val>
                                            <p:fltVal val="0"/>
                                          </p:val>
                                        </p:tav>
                                        <p:tav tm="100000">
                                          <p:val>
                                            <p:strVal val="#ppt_h"/>
                                          </p:val>
                                        </p:tav>
                                      </p:tavLst>
                                    </p:anim>
                                    <p:animEffect transition="in" filter="fade">
                                      <p:cBhvr>
                                        <p:cTn id="26" dur="500"/>
                                        <p:tgtEl>
                                          <p:spTgt spid="30"/>
                                        </p:tgtEl>
                                      </p:cBhvr>
                                    </p:animEffect>
                                  </p:childTnLst>
                                </p:cTn>
                              </p:par>
                            </p:childTnLst>
                          </p:cTn>
                        </p:par>
                        <p:par>
                          <p:cTn id="27" fill="hold">
                            <p:stCondLst>
                              <p:cond delay="2250"/>
                            </p:stCondLst>
                            <p:childTnLst>
                              <p:par>
                                <p:cTn id="28" presetID="5" presetClass="entr" presetSubtype="1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checkerboard(across)">
                                      <p:cBhvr>
                                        <p:cTn id="30" dur="500"/>
                                        <p:tgtEl>
                                          <p:spTgt spid="25"/>
                                        </p:tgtEl>
                                      </p:cBhvr>
                                    </p:animEffect>
                                  </p:childTnLst>
                                </p:cTn>
                              </p:par>
                            </p:childTnLst>
                          </p:cTn>
                        </p:par>
                        <p:par>
                          <p:cTn id="31" fill="hold">
                            <p:stCondLst>
                              <p:cond delay="2750"/>
                            </p:stCondLst>
                            <p:childTnLst>
                              <p:par>
                                <p:cTn id="32" presetID="53" presetClass="entr" presetSubtype="16" fill="hold" grpId="0"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childTnLst>
                                </p:cTn>
                              </p:par>
                            </p:childTnLst>
                          </p:cTn>
                        </p:par>
                        <p:par>
                          <p:cTn id="37" fill="hold">
                            <p:stCondLst>
                              <p:cond delay="3250"/>
                            </p:stCondLst>
                            <p:childTnLst>
                              <p:par>
                                <p:cTn id="38" presetID="42" presetClass="entr" presetSubtype="0" fill="hold" grpId="0" nodeType="after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1000"/>
                                        <p:tgtEl>
                                          <p:spTgt spid="27"/>
                                        </p:tgtEl>
                                      </p:cBhvr>
                                    </p:animEffect>
                                    <p:anim calcmode="lin" valueType="num">
                                      <p:cBhvr>
                                        <p:cTn id="41" dur="1000" fill="hold"/>
                                        <p:tgtEl>
                                          <p:spTgt spid="27"/>
                                        </p:tgtEl>
                                        <p:attrNameLst>
                                          <p:attrName>ppt_x</p:attrName>
                                        </p:attrNameLst>
                                      </p:cBhvr>
                                      <p:tavLst>
                                        <p:tav tm="0">
                                          <p:val>
                                            <p:strVal val="#ppt_x"/>
                                          </p:val>
                                        </p:tav>
                                        <p:tav tm="100000">
                                          <p:val>
                                            <p:strVal val="#ppt_x"/>
                                          </p:val>
                                        </p:tav>
                                      </p:tavLst>
                                    </p:anim>
                                    <p:anim calcmode="lin" valueType="num">
                                      <p:cBhvr>
                                        <p:cTn id="42" dur="1000" fill="hold"/>
                                        <p:tgtEl>
                                          <p:spTgt spid="27"/>
                                        </p:tgtEl>
                                        <p:attrNameLst>
                                          <p:attrName>ppt_y</p:attrName>
                                        </p:attrNameLst>
                                      </p:cBhvr>
                                      <p:tavLst>
                                        <p:tav tm="0">
                                          <p:val>
                                            <p:strVal val="#ppt_y+.1"/>
                                          </p:val>
                                        </p:tav>
                                        <p:tav tm="100000">
                                          <p:val>
                                            <p:strVal val="#ppt_y"/>
                                          </p:val>
                                        </p:tav>
                                      </p:tavLst>
                                    </p:anim>
                                  </p:childTnLst>
                                </p:cTn>
                              </p:par>
                            </p:childTnLst>
                          </p:cTn>
                        </p:par>
                        <p:par>
                          <p:cTn id="43" fill="hold">
                            <p:stCondLst>
                              <p:cond delay="4250"/>
                            </p:stCondLst>
                            <p:childTnLst>
                              <p:par>
                                <p:cTn id="44" presetID="42" presetClass="entr" presetSubtype="0"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1000"/>
                                        <p:tgtEl>
                                          <p:spTgt spid="11"/>
                                        </p:tgtEl>
                                      </p:cBhvr>
                                    </p:animEffect>
                                    <p:anim calcmode="lin" valueType="num">
                                      <p:cBhvr>
                                        <p:cTn id="47" dur="1000" fill="hold"/>
                                        <p:tgtEl>
                                          <p:spTgt spid="11"/>
                                        </p:tgtEl>
                                        <p:attrNameLst>
                                          <p:attrName>ppt_x</p:attrName>
                                        </p:attrNameLst>
                                      </p:cBhvr>
                                      <p:tavLst>
                                        <p:tav tm="0">
                                          <p:val>
                                            <p:strVal val="#ppt_x"/>
                                          </p:val>
                                        </p:tav>
                                        <p:tav tm="100000">
                                          <p:val>
                                            <p:strVal val="#ppt_x"/>
                                          </p:val>
                                        </p:tav>
                                      </p:tavLst>
                                    </p:anim>
                                    <p:anim calcmode="lin" valueType="num">
                                      <p:cBhvr>
                                        <p:cTn id="4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5" grpId="0"/>
      <p:bldP spid="27" grpId="0"/>
      <p:bldP spid="29" grpId="0"/>
      <p:bldP spid="30"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zervirano mjesto teksta 3"/>
          <p:cNvSpPr>
            <a:spLocks noGrp="1"/>
          </p:cNvSpPr>
          <p:nvPr>
            <p:ph type="body" idx="2"/>
          </p:nvPr>
        </p:nvSpPr>
        <p:spPr/>
        <p:txBody>
          <a:bodyPr/>
          <a:lstStyle/>
          <a:p>
            <a:endParaRPr lang="hr-HR"/>
          </a:p>
        </p:txBody>
      </p:sp>
      <p:sp>
        <p:nvSpPr>
          <p:cNvPr id="5" name="Rezervirano mjesto teksta 4"/>
          <p:cNvSpPr>
            <a:spLocks noGrp="1"/>
          </p:cNvSpPr>
          <p:nvPr>
            <p:ph type="body" idx="3"/>
          </p:nvPr>
        </p:nvSpPr>
        <p:spPr/>
        <p:txBody>
          <a:bodyPr/>
          <a:lstStyle/>
          <a:p>
            <a:endParaRPr lang="hr-HR"/>
          </a:p>
        </p:txBody>
      </p:sp>
      <p:pic>
        <p:nvPicPr>
          <p:cNvPr id="6" name="Slika 5"/>
          <p:cNvPicPr>
            <a:picLocks noChangeAspect="1"/>
          </p:cNvPicPr>
          <p:nvPr/>
        </p:nvPicPr>
        <p:blipFill rotWithShape="1">
          <a:blip r:embed="rId2"/>
          <a:srcRect l="7022" t="12639" r="29784" b="18550"/>
          <a:stretch/>
        </p:blipFill>
        <p:spPr>
          <a:xfrm>
            <a:off x="899592" y="293933"/>
            <a:ext cx="6120680" cy="4165461"/>
          </a:xfrm>
          <a:prstGeom prst="rect">
            <a:avLst/>
          </a:prstGeom>
        </p:spPr>
      </p:pic>
      <p:pic>
        <p:nvPicPr>
          <p:cNvPr id="7" name="图片 108">
            <a:extLst>
              <a:ext uri="{FF2B5EF4-FFF2-40B4-BE49-F238E27FC236}">
                <a16:creationId xmlns:a16="http://schemas.microsoft.com/office/drawing/2014/main" id="{EC3BC283-D51A-4154-9D94-2855F0ED2E77}"/>
              </a:ext>
            </a:extLst>
          </p:cNvPr>
          <p:cNvPicPr>
            <a:picLocks noChangeAspect="1"/>
          </p:cNvPicPr>
          <p:nvPr/>
        </p:nvPicPr>
        <p:blipFill rotWithShape="1">
          <a:blip r:embed="rId3"/>
          <a:srcRect t="86266"/>
          <a:stretch/>
        </p:blipFill>
        <p:spPr>
          <a:xfrm>
            <a:off x="0" y="4731990"/>
            <a:ext cx="9144000" cy="1252686"/>
          </a:xfrm>
          <a:prstGeom prst="rect">
            <a:avLst/>
          </a:prstGeom>
        </p:spPr>
      </p:pic>
    </p:spTree>
    <p:extLst>
      <p:ext uri="{BB962C8B-B14F-4D97-AF65-F5344CB8AC3E}">
        <p14:creationId xmlns:p14="http://schemas.microsoft.com/office/powerpoint/2010/main" val="27019665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Group 4">
            <a:extLst>
              <a:ext uri="{FF2B5EF4-FFF2-40B4-BE49-F238E27FC236}">
                <a16:creationId xmlns:a16="http://schemas.microsoft.com/office/drawing/2014/main" id="{B6857A40-E794-4792-BA51-DBEB6C2A07CB}"/>
              </a:ext>
            </a:extLst>
          </p:cNvPr>
          <p:cNvGrpSpPr/>
          <p:nvPr/>
        </p:nvGrpSpPr>
        <p:grpSpPr>
          <a:xfrm>
            <a:off x="402859" y="1995793"/>
            <a:ext cx="2125618" cy="1454316"/>
            <a:chOff x="723909" y="2661057"/>
            <a:chExt cx="3201692" cy="1939088"/>
          </a:xfrm>
        </p:grpSpPr>
        <p:sp>
          <p:nvSpPr>
            <p:cNvPr id="56" name="Rectangle: Rounded Corners 5">
              <a:extLst>
                <a:ext uri="{FF2B5EF4-FFF2-40B4-BE49-F238E27FC236}">
                  <a16:creationId xmlns:a16="http://schemas.microsoft.com/office/drawing/2014/main" id="{DA5E1397-61E7-4C95-9AB3-6C878C15281C}"/>
                </a:ext>
              </a:extLst>
            </p:cNvPr>
            <p:cNvSpPr/>
            <p:nvPr/>
          </p:nvSpPr>
          <p:spPr>
            <a:xfrm>
              <a:off x="1443251" y="4111193"/>
              <a:ext cx="2104692" cy="488952"/>
            </a:xfrm>
            <a:prstGeom prst="roundRect">
              <a:avLst>
                <a:gd name="adj" fmla="val 50000"/>
              </a:avLst>
            </a:prstGeom>
            <a:blipFill dpi="0" rotWithShape="1">
              <a:blip r:embed="rId3">
                <a:extLst>
                  <a:ext uri="{28A0092B-C50C-407E-A947-70E740481C1C}">
                    <a14:useLocalDpi xmlns:a14="http://schemas.microsoft.com/office/drawing/2010/main" val="0"/>
                  </a:ext>
                </a:extLst>
              </a:blip>
              <a:srcRect/>
              <a:stretch>
                <a:fillRect/>
              </a:stretch>
            </a:blipFill>
            <a:ln>
              <a:noFill/>
            </a:ln>
          </p:spPr>
          <p:txBody>
            <a:bodyPr anchor="ctr"/>
            <a:lstStyle/>
            <a:p>
              <a:pPr algn="ctr"/>
              <a:endParaRPr lang="en-US" altLang="zh-CN" dirty="0"/>
            </a:p>
          </p:txBody>
        </p:sp>
        <p:sp>
          <p:nvSpPr>
            <p:cNvPr id="57" name="Rectangle: Rounded Corners 6">
              <a:extLst>
                <a:ext uri="{FF2B5EF4-FFF2-40B4-BE49-F238E27FC236}">
                  <a16:creationId xmlns:a16="http://schemas.microsoft.com/office/drawing/2014/main" id="{8CB0FCAF-F03F-487A-9110-E4698D9F6316}"/>
                </a:ext>
              </a:extLst>
            </p:cNvPr>
            <p:cNvSpPr/>
            <p:nvPr/>
          </p:nvSpPr>
          <p:spPr>
            <a:xfrm>
              <a:off x="723909" y="3636600"/>
              <a:ext cx="2853370" cy="488951"/>
            </a:xfrm>
            <a:prstGeom prst="roundRect">
              <a:avLst>
                <a:gd name="adj" fmla="val 50000"/>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ltLang="zh-CN" dirty="0">
                <a:solidFill>
                  <a:schemeClr val="lt1"/>
                </a:solidFill>
              </a:endParaRPr>
            </a:p>
          </p:txBody>
        </p:sp>
        <p:sp>
          <p:nvSpPr>
            <p:cNvPr id="58" name="Rectangle: Rounded Corners 7">
              <a:extLst>
                <a:ext uri="{FF2B5EF4-FFF2-40B4-BE49-F238E27FC236}">
                  <a16:creationId xmlns:a16="http://schemas.microsoft.com/office/drawing/2014/main" id="{0CDD1D3E-5E83-4737-8548-7F515CA18B85}"/>
                </a:ext>
              </a:extLst>
            </p:cNvPr>
            <p:cNvSpPr/>
            <p:nvPr/>
          </p:nvSpPr>
          <p:spPr>
            <a:xfrm>
              <a:off x="1545463" y="3144679"/>
              <a:ext cx="2158444" cy="488951"/>
            </a:xfrm>
            <a:prstGeom prst="roundRect">
              <a:avLst>
                <a:gd name="adj" fmla="val 50000"/>
              </a:avLst>
            </a:prstGeom>
            <a:blipFill dpi="0" rotWithShape="1">
              <a:blip r:embed="rId3">
                <a:extLst>
                  <a:ext uri="{28A0092B-C50C-407E-A947-70E740481C1C}">
                    <a14:useLocalDpi xmlns:a14="http://schemas.microsoft.com/office/drawing/2010/main" val="0"/>
                  </a:ext>
                </a:extLst>
              </a:blip>
              <a:srcRect/>
              <a:stretch>
                <a:fillRect/>
              </a:stretch>
            </a:blipFill>
            <a:ln>
              <a:noFill/>
            </a:ln>
          </p:spPr>
          <p:txBody>
            <a:bodyPr anchor="ctr"/>
            <a:lstStyle/>
            <a:p>
              <a:pPr algn="ctr"/>
              <a:endParaRPr lang="en-US" altLang="zh-CN" dirty="0"/>
            </a:p>
          </p:txBody>
        </p:sp>
        <p:sp>
          <p:nvSpPr>
            <p:cNvPr id="59" name="Rectangle: Rounded Corners 8">
              <a:extLst>
                <a:ext uri="{FF2B5EF4-FFF2-40B4-BE49-F238E27FC236}">
                  <a16:creationId xmlns:a16="http://schemas.microsoft.com/office/drawing/2014/main" id="{B69A7C88-511C-46AC-8424-C045D6D8FC3E}"/>
                </a:ext>
              </a:extLst>
            </p:cNvPr>
            <p:cNvSpPr/>
            <p:nvPr/>
          </p:nvSpPr>
          <p:spPr>
            <a:xfrm>
              <a:off x="2135113" y="2661057"/>
              <a:ext cx="1790488" cy="488951"/>
            </a:xfrm>
            <a:prstGeom prst="roundRect">
              <a:avLst>
                <a:gd name="adj" fmla="val 50000"/>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ltLang="zh-CN" dirty="0">
                <a:solidFill>
                  <a:schemeClr val="lt1"/>
                </a:solidFill>
              </a:endParaRPr>
            </a:p>
          </p:txBody>
        </p:sp>
      </p:grpSp>
      <p:grpSp>
        <p:nvGrpSpPr>
          <p:cNvPr id="60" name="组合 59">
            <a:extLst>
              <a:ext uri="{FF2B5EF4-FFF2-40B4-BE49-F238E27FC236}">
                <a16:creationId xmlns:a16="http://schemas.microsoft.com/office/drawing/2014/main" id="{78F6C241-D919-4DFC-BFAE-9E28DCC894A5}"/>
              </a:ext>
            </a:extLst>
          </p:cNvPr>
          <p:cNvGrpSpPr/>
          <p:nvPr/>
        </p:nvGrpSpPr>
        <p:grpSpPr>
          <a:xfrm>
            <a:off x="1858766" y="1471926"/>
            <a:ext cx="2501922" cy="2501923"/>
            <a:chOff x="1858766" y="1471926"/>
            <a:chExt cx="2501922" cy="2501923"/>
          </a:xfrm>
        </p:grpSpPr>
        <p:sp>
          <p:nvSpPr>
            <p:cNvPr id="61" name="Freeform: Shape 9">
              <a:extLst>
                <a:ext uri="{FF2B5EF4-FFF2-40B4-BE49-F238E27FC236}">
                  <a16:creationId xmlns:a16="http://schemas.microsoft.com/office/drawing/2014/main" id="{ECFF5BAD-7FC4-42E5-BF74-16C152A49ED0}"/>
                </a:ext>
              </a:extLst>
            </p:cNvPr>
            <p:cNvSpPr/>
            <p:nvPr/>
          </p:nvSpPr>
          <p:spPr>
            <a:xfrm>
              <a:off x="1858766" y="1471926"/>
              <a:ext cx="2501922" cy="250192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6D4D8"/>
            </a:solidFill>
            <a:ln w="12700" cap="flat">
              <a:noFill/>
              <a:miter lim="400000"/>
            </a:ln>
            <a:effectLst/>
          </p:spPr>
          <p:txBody>
            <a:bodyPr anchor="ctr"/>
            <a:lstStyle/>
            <a:p>
              <a:pPr algn="ctr"/>
              <a:endParaRPr/>
            </a:p>
          </p:txBody>
        </p:sp>
        <p:grpSp>
          <p:nvGrpSpPr>
            <p:cNvPr id="63" name="Group 2">
              <a:extLst>
                <a:ext uri="{FF2B5EF4-FFF2-40B4-BE49-F238E27FC236}">
                  <a16:creationId xmlns:a16="http://schemas.microsoft.com/office/drawing/2014/main" id="{0B4483BC-AEED-45B0-8758-5D961E12609E}"/>
                </a:ext>
              </a:extLst>
            </p:cNvPr>
            <p:cNvGrpSpPr>
              <a:grpSpLocks noChangeAspect="1"/>
            </p:cNvGrpSpPr>
            <p:nvPr/>
          </p:nvGrpSpPr>
          <p:grpSpPr bwMode="auto">
            <a:xfrm>
              <a:off x="2060720" y="1814770"/>
              <a:ext cx="2096811" cy="1776162"/>
              <a:chOff x="2884" y="1335"/>
              <a:chExt cx="1916" cy="1623"/>
            </a:xfrm>
            <a:solidFill>
              <a:schemeClr val="bg1">
                <a:lumMod val="75000"/>
              </a:schemeClr>
            </a:solidFill>
          </p:grpSpPr>
          <p:sp>
            <p:nvSpPr>
              <p:cNvPr id="64" name="Freeform: Shape 15">
                <a:extLst>
                  <a:ext uri="{FF2B5EF4-FFF2-40B4-BE49-F238E27FC236}">
                    <a16:creationId xmlns:a16="http://schemas.microsoft.com/office/drawing/2014/main" id="{428EBE71-E837-4A1F-A70B-511E8A48D5B4}"/>
                  </a:ext>
                </a:extLst>
              </p:cNvPr>
              <p:cNvSpPr>
                <a:spLocks/>
              </p:cNvSpPr>
              <p:nvPr/>
            </p:nvSpPr>
            <p:spPr bwMode="auto">
              <a:xfrm>
                <a:off x="3818" y="1613"/>
                <a:ext cx="982" cy="1345"/>
              </a:xfrm>
              <a:custGeom>
                <a:avLst/>
                <a:gdLst>
                  <a:gd name="T0" fmla="*/ 194 w 472"/>
                  <a:gd name="T1" fmla="*/ 274 h 647"/>
                  <a:gd name="T2" fmla="*/ 236 w 472"/>
                  <a:gd name="T3" fmla="*/ 252 h 647"/>
                  <a:gd name="T4" fmla="*/ 203 w 472"/>
                  <a:gd name="T5" fmla="*/ 228 h 647"/>
                  <a:gd name="T6" fmla="*/ 181 w 472"/>
                  <a:gd name="T7" fmla="*/ 238 h 647"/>
                  <a:gd name="T8" fmla="*/ 150 w 472"/>
                  <a:gd name="T9" fmla="*/ 192 h 647"/>
                  <a:gd name="T10" fmla="*/ 146 w 472"/>
                  <a:gd name="T11" fmla="*/ 211 h 647"/>
                  <a:gd name="T12" fmla="*/ 102 w 472"/>
                  <a:gd name="T13" fmla="*/ 197 h 647"/>
                  <a:gd name="T14" fmla="*/ 72 w 472"/>
                  <a:gd name="T15" fmla="*/ 225 h 647"/>
                  <a:gd name="T16" fmla="*/ 37 w 472"/>
                  <a:gd name="T17" fmla="*/ 204 h 647"/>
                  <a:gd name="T18" fmla="*/ 68 w 472"/>
                  <a:gd name="T19" fmla="*/ 173 h 647"/>
                  <a:gd name="T20" fmla="*/ 105 w 472"/>
                  <a:gd name="T21" fmla="*/ 134 h 647"/>
                  <a:gd name="T22" fmla="*/ 164 w 472"/>
                  <a:gd name="T23" fmla="*/ 125 h 647"/>
                  <a:gd name="T24" fmla="*/ 192 w 472"/>
                  <a:gd name="T25" fmla="*/ 89 h 647"/>
                  <a:gd name="T26" fmla="*/ 195 w 472"/>
                  <a:gd name="T27" fmla="*/ 84 h 647"/>
                  <a:gd name="T28" fmla="*/ 189 w 472"/>
                  <a:gd name="T29" fmla="*/ 42 h 647"/>
                  <a:gd name="T30" fmla="*/ 161 w 472"/>
                  <a:gd name="T31" fmla="*/ 81 h 647"/>
                  <a:gd name="T32" fmla="*/ 139 w 472"/>
                  <a:gd name="T33" fmla="*/ 104 h 647"/>
                  <a:gd name="T34" fmla="*/ 115 w 472"/>
                  <a:gd name="T35" fmla="*/ 63 h 647"/>
                  <a:gd name="T36" fmla="*/ 182 w 472"/>
                  <a:gd name="T37" fmla="*/ 6 h 647"/>
                  <a:gd name="T38" fmla="*/ 267 w 472"/>
                  <a:gd name="T39" fmla="*/ 25 h 647"/>
                  <a:gd name="T40" fmla="*/ 289 w 472"/>
                  <a:gd name="T41" fmla="*/ 20 h 647"/>
                  <a:gd name="T42" fmla="*/ 338 w 472"/>
                  <a:gd name="T43" fmla="*/ 19 h 647"/>
                  <a:gd name="T44" fmla="*/ 409 w 472"/>
                  <a:gd name="T45" fmla="*/ 37 h 647"/>
                  <a:gd name="T46" fmla="*/ 449 w 472"/>
                  <a:gd name="T47" fmla="*/ 364 h 647"/>
                  <a:gd name="T48" fmla="*/ 427 w 472"/>
                  <a:gd name="T49" fmla="*/ 394 h 647"/>
                  <a:gd name="T50" fmla="*/ 400 w 472"/>
                  <a:gd name="T51" fmla="*/ 335 h 647"/>
                  <a:gd name="T52" fmla="*/ 348 w 472"/>
                  <a:gd name="T53" fmla="*/ 323 h 647"/>
                  <a:gd name="T54" fmla="*/ 316 w 472"/>
                  <a:gd name="T55" fmla="*/ 374 h 647"/>
                  <a:gd name="T56" fmla="*/ 260 w 472"/>
                  <a:gd name="T57" fmla="*/ 329 h 647"/>
                  <a:gd name="T58" fmla="*/ 255 w 472"/>
                  <a:gd name="T59" fmla="*/ 359 h 647"/>
                  <a:gd name="T60" fmla="*/ 302 w 472"/>
                  <a:gd name="T61" fmla="*/ 389 h 647"/>
                  <a:gd name="T62" fmla="*/ 259 w 472"/>
                  <a:gd name="T63" fmla="*/ 492 h 647"/>
                  <a:gd name="T64" fmla="*/ 232 w 472"/>
                  <a:gd name="T65" fmla="*/ 583 h 647"/>
                  <a:gd name="T66" fmla="*/ 153 w 472"/>
                  <a:gd name="T67" fmla="*/ 641 h 647"/>
                  <a:gd name="T68" fmla="*/ 136 w 472"/>
                  <a:gd name="T69" fmla="*/ 532 h 647"/>
                  <a:gd name="T70" fmla="*/ 85 w 472"/>
                  <a:gd name="T71" fmla="*/ 417 h 647"/>
                  <a:gd name="T72" fmla="*/ 8 w 472"/>
                  <a:gd name="T73" fmla="*/ 383 h 647"/>
                  <a:gd name="T74" fmla="*/ 20 w 472"/>
                  <a:gd name="T75" fmla="*/ 298 h 647"/>
                  <a:gd name="T76" fmla="*/ 53 w 472"/>
                  <a:gd name="T77" fmla="*/ 245 h 647"/>
                  <a:gd name="T78" fmla="*/ 125 w 472"/>
                  <a:gd name="T79" fmla="*/ 243 h 647"/>
                  <a:gd name="T80" fmla="*/ 297 w 472"/>
                  <a:gd name="T81" fmla="*/ 190 h 647"/>
                  <a:gd name="T82" fmla="*/ 305 w 472"/>
                  <a:gd name="T83" fmla="*/ 232 h 647"/>
                  <a:gd name="T84" fmla="*/ 332 w 472"/>
                  <a:gd name="T85" fmla="*/ 234 h 647"/>
                  <a:gd name="T86" fmla="*/ 311 w 472"/>
                  <a:gd name="T87" fmla="*/ 182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72" h="647">
                    <a:moveTo>
                      <a:pt x="166" y="279"/>
                    </a:moveTo>
                    <a:cubicBezTo>
                      <a:pt x="167" y="266"/>
                      <a:pt x="173" y="267"/>
                      <a:pt x="180" y="271"/>
                    </a:cubicBezTo>
                    <a:cubicBezTo>
                      <a:pt x="184" y="273"/>
                      <a:pt x="189" y="273"/>
                      <a:pt x="194" y="274"/>
                    </a:cubicBezTo>
                    <a:cubicBezTo>
                      <a:pt x="202" y="276"/>
                      <a:pt x="210" y="276"/>
                      <a:pt x="217" y="278"/>
                    </a:cubicBezTo>
                    <a:cubicBezTo>
                      <a:pt x="226" y="280"/>
                      <a:pt x="233" y="276"/>
                      <a:pt x="236" y="271"/>
                    </a:cubicBezTo>
                    <a:cubicBezTo>
                      <a:pt x="239" y="266"/>
                      <a:pt x="238" y="257"/>
                      <a:pt x="236" y="252"/>
                    </a:cubicBezTo>
                    <a:cubicBezTo>
                      <a:pt x="234" y="248"/>
                      <a:pt x="227" y="247"/>
                      <a:pt x="222" y="245"/>
                    </a:cubicBezTo>
                    <a:cubicBezTo>
                      <a:pt x="222" y="245"/>
                      <a:pt x="221" y="245"/>
                      <a:pt x="220" y="245"/>
                    </a:cubicBezTo>
                    <a:cubicBezTo>
                      <a:pt x="203" y="245"/>
                      <a:pt x="203" y="246"/>
                      <a:pt x="203" y="228"/>
                    </a:cubicBezTo>
                    <a:cubicBezTo>
                      <a:pt x="203" y="219"/>
                      <a:pt x="197" y="214"/>
                      <a:pt x="189" y="217"/>
                    </a:cubicBezTo>
                    <a:cubicBezTo>
                      <a:pt x="186" y="219"/>
                      <a:pt x="183" y="224"/>
                      <a:pt x="182" y="228"/>
                    </a:cubicBezTo>
                    <a:cubicBezTo>
                      <a:pt x="181" y="230"/>
                      <a:pt x="181" y="234"/>
                      <a:pt x="181" y="238"/>
                    </a:cubicBezTo>
                    <a:cubicBezTo>
                      <a:pt x="171" y="233"/>
                      <a:pt x="165" y="228"/>
                      <a:pt x="165" y="217"/>
                    </a:cubicBezTo>
                    <a:cubicBezTo>
                      <a:pt x="165" y="212"/>
                      <a:pt x="161" y="208"/>
                      <a:pt x="159" y="204"/>
                    </a:cubicBezTo>
                    <a:cubicBezTo>
                      <a:pt x="156" y="200"/>
                      <a:pt x="153" y="196"/>
                      <a:pt x="150" y="192"/>
                    </a:cubicBezTo>
                    <a:cubicBezTo>
                      <a:pt x="147" y="190"/>
                      <a:pt x="144" y="189"/>
                      <a:pt x="141" y="187"/>
                    </a:cubicBezTo>
                    <a:cubicBezTo>
                      <a:pt x="139" y="191"/>
                      <a:pt x="136" y="196"/>
                      <a:pt x="137" y="200"/>
                    </a:cubicBezTo>
                    <a:cubicBezTo>
                      <a:pt x="138" y="204"/>
                      <a:pt x="143" y="208"/>
                      <a:pt x="146" y="211"/>
                    </a:cubicBezTo>
                    <a:cubicBezTo>
                      <a:pt x="147" y="212"/>
                      <a:pt x="148" y="214"/>
                      <a:pt x="147" y="217"/>
                    </a:cubicBezTo>
                    <a:cubicBezTo>
                      <a:pt x="144" y="214"/>
                      <a:pt x="139" y="211"/>
                      <a:pt x="136" y="207"/>
                    </a:cubicBezTo>
                    <a:cubicBezTo>
                      <a:pt x="127" y="195"/>
                      <a:pt x="116" y="192"/>
                      <a:pt x="102" y="197"/>
                    </a:cubicBezTo>
                    <a:cubicBezTo>
                      <a:pt x="98" y="198"/>
                      <a:pt x="95" y="202"/>
                      <a:pt x="92" y="204"/>
                    </a:cubicBezTo>
                    <a:cubicBezTo>
                      <a:pt x="87" y="208"/>
                      <a:pt x="83" y="212"/>
                      <a:pt x="78" y="214"/>
                    </a:cubicBezTo>
                    <a:cubicBezTo>
                      <a:pt x="72" y="216"/>
                      <a:pt x="72" y="220"/>
                      <a:pt x="72" y="225"/>
                    </a:cubicBezTo>
                    <a:cubicBezTo>
                      <a:pt x="70" y="238"/>
                      <a:pt x="64" y="242"/>
                      <a:pt x="52" y="236"/>
                    </a:cubicBezTo>
                    <a:cubicBezTo>
                      <a:pt x="47" y="233"/>
                      <a:pt x="39" y="231"/>
                      <a:pt x="38" y="228"/>
                    </a:cubicBezTo>
                    <a:cubicBezTo>
                      <a:pt x="35" y="221"/>
                      <a:pt x="36" y="212"/>
                      <a:pt x="37" y="204"/>
                    </a:cubicBezTo>
                    <a:cubicBezTo>
                      <a:pt x="37" y="201"/>
                      <a:pt x="42" y="198"/>
                      <a:pt x="46" y="196"/>
                    </a:cubicBezTo>
                    <a:cubicBezTo>
                      <a:pt x="49" y="195"/>
                      <a:pt x="52" y="195"/>
                      <a:pt x="55" y="195"/>
                    </a:cubicBezTo>
                    <a:cubicBezTo>
                      <a:pt x="74" y="191"/>
                      <a:pt x="74" y="190"/>
                      <a:pt x="68" y="173"/>
                    </a:cubicBezTo>
                    <a:cubicBezTo>
                      <a:pt x="67" y="170"/>
                      <a:pt x="68" y="165"/>
                      <a:pt x="71" y="163"/>
                    </a:cubicBezTo>
                    <a:cubicBezTo>
                      <a:pt x="80" y="153"/>
                      <a:pt x="89" y="145"/>
                      <a:pt x="99" y="136"/>
                    </a:cubicBezTo>
                    <a:cubicBezTo>
                      <a:pt x="101" y="135"/>
                      <a:pt x="103" y="134"/>
                      <a:pt x="105" y="134"/>
                    </a:cubicBezTo>
                    <a:cubicBezTo>
                      <a:pt x="116" y="134"/>
                      <a:pt x="119" y="129"/>
                      <a:pt x="120" y="119"/>
                    </a:cubicBezTo>
                    <a:cubicBezTo>
                      <a:pt x="120" y="116"/>
                      <a:pt x="121" y="112"/>
                      <a:pt x="122" y="108"/>
                    </a:cubicBezTo>
                    <a:cubicBezTo>
                      <a:pt x="130" y="130"/>
                      <a:pt x="149" y="121"/>
                      <a:pt x="164" y="125"/>
                    </a:cubicBezTo>
                    <a:cubicBezTo>
                      <a:pt x="166" y="125"/>
                      <a:pt x="171" y="120"/>
                      <a:pt x="173" y="117"/>
                    </a:cubicBezTo>
                    <a:cubicBezTo>
                      <a:pt x="175" y="112"/>
                      <a:pt x="175" y="107"/>
                      <a:pt x="176" y="102"/>
                    </a:cubicBezTo>
                    <a:cubicBezTo>
                      <a:pt x="190" y="105"/>
                      <a:pt x="190" y="105"/>
                      <a:pt x="192" y="89"/>
                    </a:cubicBezTo>
                    <a:cubicBezTo>
                      <a:pt x="195" y="89"/>
                      <a:pt x="198" y="88"/>
                      <a:pt x="202" y="87"/>
                    </a:cubicBezTo>
                    <a:cubicBezTo>
                      <a:pt x="202" y="87"/>
                      <a:pt x="202" y="86"/>
                      <a:pt x="202" y="85"/>
                    </a:cubicBezTo>
                    <a:cubicBezTo>
                      <a:pt x="199" y="85"/>
                      <a:pt x="197" y="85"/>
                      <a:pt x="195" y="84"/>
                    </a:cubicBezTo>
                    <a:cubicBezTo>
                      <a:pt x="190" y="82"/>
                      <a:pt x="183" y="81"/>
                      <a:pt x="181" y="77"/>
                    </a:cubicBezTo>
                    <a:cubicBezTo>
                      <a:pt x="178" y="71"/>
                      <a:pt x="178" y="63"/>
                      <a:pt x="184" y="56"/>
                    </a:cubicBezTo>
                    <a:cubicBezTo>
                      <a:pt x="187" y="53"/>
                      <a:pt x="190" y="46"/>
                      <a:pt x="189" y="42"/>
                    </a:cubicBezTo>
                    <a:cubicBezTo>
                      <a:pt x="187" y="35"/>
                      <a:pt x="182" y="35"/>
                      <a:pt x="177" y="42"/>
                    </a:cubicBezTo>
                    <a:cubicBezTo>
                      <a:pt x="172" y="50"/>
                      <a:pt x="166" y="59"/>
                      <a:pt x="161" y="68"/>
                    </a:cubicBezTo>
                    <a:cubicBezTo>
                      <a:pt x="159" y="71"/>
                      <a:pt x="160" y="77"/>
                      <a:pt x="161" y="81"/>
                    </a:cubicBezTo>
                    <a:cubicBezTo>
                      <a:pt x="163" y="87"/>
                      <a:pt x="163" y="91"/>
                      <a:pt x="157" y="95"/>
                    </a:cubicBezTo>
                    <a:cubicBezTo>
                      <a:pt x="152" y="99"/>
                      <a:pt x="148" y="104"/>
                      <a:pt x="142" y="110"/>
                    </a:cubicBezTo>
                    <a:cubicBezTo>
                      <a:pt x="141" y="108"/>
                      <a:pt x="140" y="106"/>
                      <a:pt x="139" y="104"/>
                    </a:cubicBezTo>
                    <a:cubicBezTo>
                      <a:pt x="136" y="94"/>
                      <a:pt x="130" y="91"/>
                      <a:pt x="120" y="91"/>
                    </a:cubicBezTo>
                    <a:cubicBezTo>
                      <a:pt x="110" y="91"/>
                      <a:pt x="110" y="82"/>
                      <a:pt x="109" y="75"/>
                    </a:cubicBezTo>
                    <a:cubicBezTo>
                      <a:pt x="108" y="72"/>
                      <a:pt x="112" y="66"/>
                      <a:pt x="115" y="63"/>
                    </a:cubicBezTo>
                    <a:cubicBezTo>
                      <a:pt x="127" y="53"/>
                      <a:pt x="140" y="44"/>
                      <a:pt x="152" y="34"/>
                    </a:cubicBezTo>
                    <a:cubicBezTo>
                      <a:pt x="153" y="33"/>
                      <a:pt x="153" y="32"/>
                      <a:pt x="154" y="31"/>
                    </a:cubicBezTo>
                    <a:cubicBezTo>
                      <a:pt x="156" y="14"/>
                      <a:pt x="170" y="10"/>
                      <a:pt x="182" y="6"/>
                    </a:cubicBezTo>
                    <a:cubicBezTo>
                      <a:pt x="193" y="2"/>
                      <a:pt x="206" y="0"/>
                      <a:pt x="217" y="3"/>
                    </a:cubicBezTo>
                    <a:cubicBezTo>
                      <a:pt x="230" y="7"/>
                      <a:pt x="243" y="12"/>
                      <a:pt x="256" y="14"/>
                    </a:cubicBezTo>
                    <a:cubicBezTo>
                      <a:pt x="260" y="15"/>
                      <a:pt x="264" y="22"/>
                      <a:pt x="267" y="25"/>
                    </a:cubicBezTo>
                    <a:cubicBezTo>
                      <a:pt x="271" y="29"/>
                      <a:pt x="275" y="33"/>
                      <a:pt x="279" y="36"/>
                    </a:cubicBezTo>
                    <a:cubicBezTo>
                      <a:pt x="282" y="32"/>
                      <a:pt x="285" y="27"/>
                      <a:pt x="288" y="23"/>
                    </a:cubicBezTo>
                    <a:cubicBezTo>
                      <a:pt x="288" y="22"/>
                      <a:pt x="289" y="21"/>
                      <a:pt x="289" y="20"/>
                    </a:cubicBezTo>
                    <a:cubicBezTo>
                      <a:pt x="290" y="20"/>
                      <a:pt x="291" y="20"/>
                      <a:pt x="291" y="20"/>
                    </a:cubicBezTo>
                    <a:cubicBezTo>
                      <a:pt x="299" y="34"/>
                      <a:pt x="299" y="34"/>
                      <a:pt x="311" y="24"/>
                    </a:cubicBezTo>
                    <a:cubicBezTo>
                      <a:pt x="319" y="18"/>
                      <a:pt x="327" y="14"/>
                      <a:pt x="338" y="19"/>
                    </a:cubicBezTo>
                    <a:cubicBezTo>
                      <a:pt x="342" y="21"/>
                      <a:pt x="350" y="19"/>
                      <a:pt x="354" y="16"/>
                    </a:cubicBezTo>
                    <a:cubicBezTo>
                      <a:pt x="367" y="8"/>
                      <a:pt x="378" y="7"/>
                      <a:pt x="390" y="16"/>
                    </a:cubicBezTo>
                    <a:cubicBezTo>
                      <a:pt x="397" y="22"/>
                      <a:pt x="404" y="29"/>
                      <a:pt x="409" y="37"/>
                    </a:cubicBezTo>
                    <a:cubicBezTo>
                      <a:pt x="454" y="115"/>
                      <a:pt x="472" y="200"/>
                      <a:pt x="467" y="290"/>
                    </a:cubicBezTo>
                    <a:cubicBezTo>
                      <a:pt x="466" y="308"/>
                      <a:pt x="463" y="325"/>
                      <a:pt x="460" y="342"/>
                    </a:cubicBezTo>
                    <a:cubicBezTo>
                      <a:pt x="458" y="349"/>
                      <a:pt x="454" y="357"/>
                      <a:pt x="449" y="364"/>
                    </a:cubicBezTo>
                    <a:cubicBezTo>
                      <a:pt x="442" y="374"/>
                      <a:pt x="440" y="384"/>
                      <a:pt x="442" y="396"/>
                    </a:cubicBezTo>
                    <a:cubicBezTo>
                      <a:pt x="443" y="401"/>
                      <a:pt x="443" y="405"/>
                      <a:pt x="444" y="411"/>
                    </a:cubicBezTo>
                    <a:cubicBezTo>
                      <a:pt x="433" y="408"/>
                      <a:pt x="429" y="403"/>
                      <a:pt x="427" y="394"/>
                    </a:cubicBezTo>
                    <a:cubicBezTo>
                      <a:pt x="424" y="384"/>
                      <a:pt x="419" y="375"/>
                      <a:pt x="415" y="365"/>
                    </a:cubicBezTo>
                    <a:cubicBezTo>
                      <a:pt x="414" y="362"/>
                      <a:pt x="412" y="358"/>
                      <a:pt x="412" y="354"/>
                    </a:cubicBezTo>
                    <a:cubicBezTo>
                      <a:pt x="411" y="345"/>
                      <a:pt x="410" y="338"/>
                      <a:pt x="400" y="335"/>
                    </a:cubicBezTo>
                    <a:cubicBezTo>
                      <a:pt x="396" y="334"/>
                      <a:pt x="393" y="327"/>
                      <a:pt x="391" y="323"/>
                    </a:cubicBezTo>
                    <a:cubicBezTo>
                      <a:pt x="385" y="309"/>
                      <a:pt x="369" y="301"/>
                      <a:pt x="356" y="308"/>
                    </a:cubicBezTo>
                    <a:cubicBezTo>
                      <a:pt x="352" y="310"/>
                      <a:pt x="349" y="318"/>
                      <a:pt x="348" y="323"/>
                    </a:cubicBezTo>
                    <a:cubicBezTo>
                      <a:pt x="347" y="332"/>
                      <a:pt x="348" y="340"/>
                      <a:pt x="338" y="345"/>
                    </a:cubicBezTo>
                    <a:cubicBezTo>
                      <a:pt x="336" y="346"/>
                      <a:pt x="336" y="353"/>
                      <a:pt x="334" y="354"/>
                    </a:cubicBezTo>
                    <a:cubicBezTo>
                      <a:pt x="324" y="357"/>
                      <a:pt x="323" y="370"/>
                      <a:pt x="316" y="374"/>
                    </a:cubicBezTo>
                    <a:cubicBezTo>
                      <a:pt x="305" y="379"/>
                      <a:pt x="294" y="383"/>
                      <a:pt x="282" y="376"/>
                    </a:cubicBezTo>
                    <a:cubicBezTo>
                      <a:pt x="280" y="374"/>
                      <a:pt x="278" y="371"/>
                      <a:pt x="277" y="369"/>
                    </a:cubicBezTo>
                    <a:cubicBezTo>
                      <a:pt x="271" y="356"/>
                      <a:pt x="266" y="342"/>
                      <a:pt x="260" y="329"/>
                    </a:cubicBezTo>
                    <a:cubicBezTo>
                      <a:pt x="256" y="320"/>
                      <a:pt x="251" y="313"/>
                      <a:pt x="246" y="305"/>
                    </a:cubicBezTo>
                    <a:cubicBezTo>
                      <a:pt x="243" y="302"/>
                      <a:pt x="240" y="299"/>
                      <a:pt x="236" y="296"/>
                    </a:cubicBezTo>
                    <a:cubicBezTo>
                      <a:pt x="243" y="317"/>
                      <a:pt x="241" y="340"/>
                      <a:pt x="255" y="359"/>
                    </a:cubicBezTo>
                    <a:cubicBezTo>
                      <a:pt x="262" y="367"/>
                      <a:pt x="266" y="377"/>
                      <a:pt x="277" y="380"/>
                    </a:cubicBezTo>
                    <a:cubicBezTo>
                      <a:pt x="278" y="380"/>
                      <a:pt x="279" y="381"/>
                      <a:pt x="280" y="382"/>
                    </a:cubicBezTo>
                    <a:cubicBezTo>
                      <a:pt x="284" y="394"/>
                      <a:pt x="292" y="392"/>
                      <a:pt x="302" y="389"/>
                    </a:cubicBezTo>
                    <a:cubicBezTo>
                      <a:pt x="309" y="387"/>
                      <a:pt x="314" y="392"/>
                      <a:pt x="311" y="398"/>
                    </a:cubicBezTo>
                    <a:cubicBezTo>
                      <a:pt x="301" y="417"/>
                      <a:pt x="291" y="434"/>
                      <a:pt x="281" y="452"/>
                    </a:cubicBezTo>
                    <a:cubicBezTo>
                      <a:pt x="274" y="466"/>
                      <a:pt x="266" y="478"/>
                      <a:pt x="259" y="492"/>
                    </a:cubicBezTo>
                    <a:cubicBezTo>
                      <a:pt x="257" y="495"/>
                      <a:pt x="259" y="501"/>
                      <a:pt x="260" y="506"/>
                    </a:cubicBezTo>
                    <a:cubicBezTo>
                      <a:pt x="263" y="522"/>
                      <a:pt x="266" y="539"/>
                      <a:pt x="251" y="551"/>
                    </a:cubicBezTo>
                    <a:cubicBezTo>
                      <a:pt x="241" y="560"/>
                      <a:pt x="237" y="571"/>
                      <a:pt x="232" y="583"/>
                    </a:cubicBezTo>
                    <a:cubicBezTo>
                      <a:pt x="223" y="603"/>
                      <a:pt x="214" y="623"/>
                      <a:pt x="196" y="638"/>
                    </a:cubicBezTo>
                    <a:cubicBezTo>
                      <a:pt x="185" y="647"/>
                      <a:pt x="172" y="645"/>
                      <a:pt x="160" y="646"/>
                    </a:cubicBezTo>
                    <a:cubicBezTo>
                      <a:pt x="158" y="646"/>
                      <a:pt x="155" y="643"/>
                      <a:pt x="153" y="641"/>
                    </a:cubicBezTo>
                    <a:cubicBezTo>
                      <a:pt x="152" y="639"/>
                      <a:pt x="151" y="636"/>
                      <a:pt x="151" y="634"/>
                    </a:cubicBezTo>
                    <a:cubicBezTo>
                      <a:pt x="145" y="604"/>
                      <a:pt x="140" y="575"/>
                      <a:pt x="135" y="545"/>
                    </a:cubicBezTo>
                    <a:cubicBezTo>
                      <a:pt x="134" y="541"/>
                      <a:pt x="134" y="535"/>
                      <a:pt x="136" y="532"/>
                    </a:cubicBezTo>
                    <a:cubicBezTo>
                      <a:pt x="149" y="512"/>
                      <a:pt x="141" y="492"/>
                      <a:pt x="134" y="473"/>
                    </a:cubicBezTo>
                    <a:cubicBezTo>
                      <a:pt x="130" y="462"/>
                      <a:pt x="126" y="452"/>
                      <a:pt x="124" y="441"/>
                    </a:cubicBezTo>
                    <a:cubicBezTo>
                      <a:pt x="120" y="422"/>
                      <a:pt x="102" y="414"/>
                      <a:pt x="85" y="417"/>
                    </a:cubicBezTo>
                    <a:cubicBezTo>
                      <a:pt x="75" y="420"/>
                      <a:pt x="64" y="422"/>
                      <a:pt x="54" y="423"/>
                    </a:cubicBezTo>
                    <a:cubicBezTo>
                      <a:pt x="42" y="425"/>
                      <a:pt x="34" y="418"/>
                      <a:pt x="28" y="409"/>
                    </a:cubicBezTo>
                    <a:cubicBezTo>
                      <a:pt x="21" y="401"/>
                      <a:pt x="14" y="392"/>
                      <a:pt x="8" y="383"/>
                    </a:cubicBezTo>
                    <a:cubicBezTo>
                      <a:pt x="5" y="378"/>
                      <a:pt x="2" y="372"/>
                      <a:pt x="1" y="366"/>
                    </a:cubicBezTo>
                    <a:cubicBezTo>
                      <a:pt x="0" y="355"/>
                      <a:pt x="1" y="345"/>
                      <a:pt x="1" y="334"/>
                    </a:cubicBezTo>
                    <a:cubicBezTo>
                      <a:pt x="1" y="319"/>
                      <a:pt x="7" y="307"/>
                      <a:pt x="20" y="298"/>
                    </a:cubicBezTo>
                    <a:cubicBezTo>
                      <a:pt x="28" y="292"/>
                      <a:pt x="34" y="285"/>
                      <a:pt x="33" y="273"/>
                    </a:cubicBezTo>
                    <a:cubicBezTo>
                      <a:pt x="33" y="270"/>
                      <a:pt x="35" y="266"/>
                      <a:pt x="37" y="263"/>
                    </a:cubicBezTo>
                    <a:cubicBezTo>
                      <a:pt x="42" y="257"/>
                      <a:pt x="47" y="252"/>
                      <a:pt x="53" y="245"/>
                    </a:cubicBezTo>
                    <a:cubicBezTo>
                      <a:pt x="60" y="253"/>
                      <a:pt x="68" y="247"/>
                      <a:pt x="74" y="243"/>
                    </a:cubicBezTo>
                    <a:cubicBezTo>
                      <a:pt x="87" y="234"/>
                      <a:pt x="102" y="233"/>
                      <a:pt x="117" y="236"/>
                    </a:cubicBezTo>
                    <a:cubicBezTo>
                      <a:pt x="120" y="236"/>
                      <a:pt x="125" y="241"/>
                      <a:pt x="125" y="243"/>
                    </a:cubicBezTo>
                    <a:cubicBezTo>
                      <a:pt x="123" y="258"/>
                      <a:pt x="129" y="266"/>
                      <a:pt x="144" y="268"/>
                    </a:cubicBezTo>
                    <a:cubicBezTo>
                      <a:pt x="151" y="270"/>
                      <a:pt x="157" y="275"/>
                      <a:pt x="166" y="279"/>
                    </a:cubicBezTo>
                    <a:close/>
                    <a:moveTo>
                      <a:pt x="297" y="190"/>
                    </a:moveTo>
                    <a:cubicBezTo>
                      <a:pt x="294" y="188"/>
                      <a:pt x="291" y="186"/>
                      <a:pt x="287" y="184"/>
                    </a:cubicBezTo>
                    <a:cubicBezTo>
                      <a:pt x="289" y="190"/>
                      <a:pt x="289" y="193"/>
                      <a:pt x="291" y="196"/>
                    </a:cubicBezTo>
                    <a:cubicBezTo>
                      <a:pt x="297" y="208"/>
                      <a:pt x="304" y="218"/>
                      <a:pt x="305" y="232"/>
                    </a:cubicBezTo>
                    <a:cubicBezTo>
                      <a:pt x="306" y="239"/>
                      <a:pt x="313" y="242"/>
                      <a:pt x="320" y="241"/>
                    </a:cubicBezTo>
                    <a:cubicBezTo>
                      <a:pt x="328" y="241"/>
                      <a:pt x="335" y="240"/>
                      <a:pt x="345" y="239"/>
                    </a:cubicBezTo>
                    <a:cubicBezTo>
                      <a:pt x="340" y="237"/>
                      <a:pt x="337" y="235"/>
                      <a:pt x="332" y="234"/>
                    </a:cubicBezTo>
                    <a:cubicBezTo>
                      <a:pt x="326" y="232"/>
                      <a:pt x="321" y="230"/>
                      <a:pt x="320" y="222"/>
                    </a:cubicBezTo>
                    <a:cubicBezTo>
                      <a:pt x="318" y="212"/>
                      <a:pt x="316" y="202"/>
                      <a:pt x="314" y="191"/>
                    </a:cubicBezTo>
                    <a:cubicBezTo>
                      <a:pt x="314" y="188"/>
                      <a:pt x="312" y="185"/>
                      <a:pt x="311" y="182"/>
                    </a:cubicBezTo>
                    <a:cubicBezTo>
                      <a:pt x="308" y="183"/>
                      <a:pt x="305" y="184"/>
                      <a:pt x="301" y="185"/>
                    </a:cubicBezTo>
                    <a:cubicBezTo>
                      <a:pt x="300" y="186"/>
                      <a:pt x="299" y="188"/>
                      <a:pt x="297" y="190"/>
                    </a:cubicBezTo>
                    <a:close/>
                  </a:path>
                </a:pathLst>
              </a:custGeom>
              <a:grpFill/>
              <a:ln w="9525">
                <a:noFill/>
                <a:round/>
                <a:headEnd/>
                <a:tailEnd/>
              </a:ln>
            </p:spPr>
            <p:txBody>
              <a:bodyPr anchor="ctr"/>
              <a:lstStyle/>
              <a:p>
                <a:pPr algn="ctr"/>
                <a:endParaRPr/>
              </a:p>
            </p:txBody>
          </p:sp>
          <p:sp>
            <p:nvSpPr>
              <p:cNvPr id="65" name="Freeform: Shape 31">
                <a:extLst>
                  <a:ext uri="{FF2B5EF4-FFF2-40B4-BE49-F238E27FC236}">
                    <a16:creationId xmlns:a16="http://schemas.microsoft.com/office/drawing/2014/main" id="{CA1E9BAA-2077-443D-84DE-66FF749E69B4}"/>
                  </a:ext>
                </a:extLst>
              </p:cNvPr>
              <p:cNvSpPr>
                <a:spLocks/>
              </p:cNvSpPr>
              <p:nvPr/>
            </p:nvSpPr>
            <p:spPr bwMode="auto">
              <a:xfrm>
                <a:off x="3054" y="2426"/>
                <a:ext cx="467" cy="526"/>
              </a:xfrm>
              <a:custGeom>
                <a:avLst/>
                <a:gdLst>
                  <a:gd name="T0" fmla="*/ 9 w 224"/>
                  <a:gd name="T1" fmla="*/ 18 h 253"/>
                  <a:gd name="T2" fmla="*/ 40 w 224"/>
                  <a:gd name="T3" fmla="*/ 2 h 253"/>
                  <a:gd name="T4" fmla="*/ 63 w 224"/>
                  <a:gd name="T5" fmla="*/ 3 h 253"/>
                  <a:gd name="T6" fmla="*/ 88 w 224"/>
                  <a:gd name="T7" fmla="*/ 10 h 253"/>
                  <a:gd name="T8" fmla="*/ 109 w 224"/>
                  <a:gd name="T9" fmla="*/ 25 h 253"/>
                  <a:gd name="T10" fmla="*/ 120 w 224"/>
                  <a:gd name="T11" fmla="*/ 34 h 253"/>
                  <a:gd name="T12" fmla="*/ 146 w 224"/>
                  <a:gd name="T13" fmla="*/ 69 h 253"/>
                  <a:gd name="T14" fmla="*/ 147 w 224"/>
                  <a:gd name="T15" fmla="*/ 74 h 253"/>
                  <a:gd name="T16" fmla="*/ 150 w 224"/>
                  <a:gd name="T17" fmla="*/ 77 h 253"/>
                  <a:gd name="T18" fmla="*/ 174 w 224"/>
                  <a:gd name="T19" fmla="*/ 77 h 253"/>
                  <a:gd name="T20" fmla="*/ 202 w 224"/>
                  <a:gd name="T21" fmla="*/ 95 h 253"/>
                  <a:gd name="T22" fmla="*/ 209 w 224"/>
                  <a:gd name="T23" fmla="*/ 97 h 253"/>
                  <a:gd name="T24" fmla="*/ 220 w 224"/>
                  <a:gd name="T25" fmla="*/ 101 h 253"/>
                  <a:gd name="T26" fmla="*/ 217 w 224"/>
                  <a:gd name="T27" fmla="*/ 118 h 253"/>
                  <a:gd name="T28" fmla="*/ 206 w 224"/>
                  <a:gd name="T29" fmla="*/ 131 h 253"/>
                  <a:gd name="T30" fmla="*/ 184 w 224"/>
                  <a:gd name="T31" fmla="*/ 183 h 253"/>
                  <a:gd name="T32" fmla="*/ 174 w 224"/>
                  <a:gd name="T33" fmla="*/ 192 h 253"/>
                  <a:gd name="T34" fmla="*/ 142 w 224"/>
                  <a:gd name="T35" fmla="*/ 231 h 253"/>
                  <a:gd name="T36" fmla="*/ 140 w 224"/>
                  <a:gd name="T37" fmla="*/ 239 h 253"/>
                  <a:gd name="T38" fmla="*/ 120 w 224"/>
                  <a:gd name="T39" fmla="*/ 245 h 253"/>
                  <a:gd name="T40" fmla="*/ 54 w 224"/>
                  <a:gd name="T41" fmla="*/ 190 h 253"/>
                  <a:gd name="T42" fmla="*/ 47 w 224"/>
                  <a:gd name="T43" fmla="*/ 181 h 253"/>
                  <a:gd name="T44" fmla="*/ 15 w 224"/>
                  <a:gd name="T45" fmla="*/ 110 h 253"/>
                  <a:gd name="T46" fmla="*/ 13 w 224"/>
                  <a:gd name="T47" fmla="*/ 107 h 253"/>
                  <a:gd name="T48" fmla="*/ 5 w 224"/>
                  <a:gd name="T49" fmla="*/ 77 h 253"/>
                  <a:gd name="T50" fmla="*/ 8 w 224"/>
                  <a:gd name="T51" fmla="*/ 71 h 253"/>
                  <a:gd name="T52" fmla="*/ 9 w 224"/>
                  <a:gd name="T53" fmla="*/ 18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4" h="253">
                    <a:moveTo>
                      <a:pt x="9" y="18"/>
                    </a:moveTo>
                    <a:cubicBezTo>
                      <a:pt x="19" y="13"/>
                      <a:pt x="29" y="6"/>
                      <a:pt x="40" y="2"/>
                    </a:cubicBezTo>
                    <a:cubicBezTo>
                      <a:pt x="47" y="0"/>
                      <a:pt x="55" y="2"/>
                      <a:pt x="63" y="3"/>
                    </a:cubicBezTo>
                    <a:cubicBezTo>
                      <a:pt x="71" y="5"/>
                      <a:pt x="80" y="8"/>
                      <a:pt x="88" y="10"/>
                    </a:cubicBezTo>
                    <a:cubicBezTo>
                      <a:pt x="98" y="12"/>
                      <a:pt x="105" y="16"/>
                      <a:pt x="109" y="25"/>
                    </a:cubicBezTo>
                    <a:cubicBezTo>
                      <a:pt x="111" y="28"/>
                      <a:pt x="116" y="32"/>
                      <a:pt x="120" y="34"/>
                    </a:cubicBezTo>
                    <a:cubicBezTo>
                      <a:pt x="138" y="39"/>
                      <a:pt x="149" y="48"/>
                      <a:pt x="146" y="69"/>
                    </a:cubicBezTo>
                    <a:cubicBezTo>
                      <a:pt x="146" y="71"/>
                      <a:pt x="147" y="72"/>
                      <a:pt x="147" y="74"/>
                    </a:cubicBezTo>
                    <a:cubicBezTo>
                      <a:pt x="148" y="75"/>
                      <a:pt x="148" y="76"/>
                      <a:pt x="150" y="77"/>
                    </a:cubicBezTo>
                    <a:cubicBezTo>
                      <a:pt x="158" y="67"/>
                      <a:pt x="166" y="71"/>
                      <a:pt x="174" y="77"/>
                    </a:cubicBezTo>
                    <a:cubicBezTo>
                      <a:pt x="184" y="83"/>
                      <a:pt x="196" y="84"/>
                      <a:pt x="202" y="95"/>
                    </a:cubicBezTo>
                    <a:cubicBezTo>
                      <a:pt x="203" y="96"/>
                      <a:pt x="207" y="96"/>
                      <a:pt x="209" y="97"/>
                    </a:cubicBezTo>
                    <a:cubicBezTo>
                      <a:pt x="213" y="98"/>
                      <a:pt x="219" y="99"/>
                      <a:pt x="220" y="101"/>
                    </a:cubicBezTo>
                    <a:cubicBezTo>
                      <a:pt x="223" y="107"/>
                      <a:pt x="224" y="113"/>
                      <a:pt x="217" y="118"/>
                    </a:cubicBezTo>
                    <a:cubicBezTo>
                      <a:pt x="213" y="121"/>
                      <a:pt x="209" y="126"/>
                      <a:pt x="206" y="131"/>
                    </a:cubicBezTo>
                    <a:cubicBezTo>
                      <a:pt x="198" y="148"/>
                      <a:pt x="192" y="166"/>
                      <a:pt x="184" y="183"/>
                    </a:cubicBezTo>
                    <a:cubicBezTo>
                      <a:pt x="182" y="187"/>
                      <a:pt x="178" y="190"/>
                      <a:pt x="174" y="192"/>
                    </a:cubicBezTo>
                    <a:cubicBezTo>
                      <a:pt x="156" y="199"/>
                      <a:pt x="145" y="212"/>
                      <a:pt x="142" y="231"/>
                    </a:cubicBezTo>
                    <a:cubicBezTo>
                      <a:pt x="142" y="234"/>
                      <a:pt x="141" y="237"/>
                      <a:pt x="140" y="239"/>
                    </a:cubicBezTo>
                    <a:cubicBezTo>
                      <a:pt x="134" y="251"/>
                      <a:pt x="130" y="253"/>
                      <a:pt x="120" y="245"/>
                    </a:cubicBezTo>
                    <a:cubicBezTo>
                      <a:pt x="97" y="227"/>
                      <a:pt x="76" y="208"/>
                      <a:pt x="54" y="190"/>
                    </a:cubicBezTo>
                    <a:cubicBezTo>
                      <a:pt x="51" y="188"/>
                      <a:pt x="47" y="184"/>
                      <a:pt x="47" y="181"/>
                    </a:cubicBezTo>
                    <a:cubicBezTo>
                      <a:pt x="43" y="154"/>
                      <a:pt x="21" y="136"/>
                      <a:pt x="15" y="110"/>
                    </a:cubicBezTo>
                    <a:cubicBezTo>
                      <a:pt x="14" y="109"/>
                      <a:pt x="14" y="107"/>
                      <a:pt x="13" y="107"/>
                    </a:cubicBezTo>
                    <a:cubicBezTo>
                      <a:pt x="0" y="99"/>
                      <a:pt x="8" y="87"/>
                      <a:pt x="5" y="77"/>
                    </a:cubicBezTo>
                    <a:cubicBezTo>
                      <a:pt x="5" y="75"/>
                      <a:pt x="6" y="73"/>
                      <a:pt x="8" y="71"/>
                    </a:cubicBezTo>
                    <a:cubicBezTo>
                      <a:pt x="23" y="53"/>
                      <a:pt x="23" y="36"/>
                      <a:pt x="9" y="18"/>
                    </a:cubicBezTo>
                    <a:close/>
                  </a:path>
                </a:pathLst>
              </a:custGeom>
              <a:grpFill/>
              <a:ln w="9525">
                <a:noFill/>
                <a:round/>
                <a:headEnd/>
                <a:tailEnd/>
              </a:ln>
            </p:spPr>
            <p:txBody>
              <a:bodyPr anchor="ctr"/>
              <a:lstStyle/>
              <a:p>
                <a:pPr algn="ctr"/>
                <a:endParaRPr/>
              </a:p>
            </p:txBody>
          </p:sp>
          <p:sp>
            <p:nvSpPr>
              <p:cNvPr id="66" name="Freeform: Shape 32">
                <a:extLst>
                  <a:ext uri="{FF2B5EF4-FFF2-40B4-BE49-F238E27FC236}">
                    <a16:creationId xmlns:a16="http://schemas.microsoft.com/office/drawing/2014/main" id="{0D68F79A-C956-4B8B-A1D3-CDDF869CD909}"/>
                  </a:ext>
                </a:extLst>
              </p:cNvPr>
              <p:cNvSpPr>
                <a:spLocks/>
              </p:cNvSpPr>
              <p:nvPr/>
            </p:nvSpPr>
            <p:spPr bwMode="auto">
              <a:xfrm>
                <a:off x="2884" y="1775"/>
                <a:ext cx="443" cy="684"/>
              </a:xfrm>
              <a:custGeom>
                <a:avLst/>
                <a:gdLst>
                  <a:gd name="T0" fmla="*/ 168 w 213"/>
                  <a:gd name="T1" fmla="*/ 137 h 329"/>
                  <a:gd name="T2" fmla="*/ 165 w 213"/>
                  <a:gd name="T3" fmla="*/ 139 h 329"/>
                  <a:gd name="T4" fmla="*/ 153 w 213"/>
                  <a:gd name="T5" fmla="*/ 134 h 329"/>
                  <a:gd name="T6" fmla="*/ 137 w 213"/>
                  <a:gd name="T7" fmla="*/ 147 h 329"/>
                  <a:gd name="T8" fmla="*/ 125 w 213"/>
                  <a:gd name="T9" fmla="*/ 175 h 329"/>
                  <a:gd name="T10" fmla="*/ 121 w 213"/>
                  <a:gd name="T11" fmla="*/ 185 h 329"/>
                  <a:gd name="T12" fmla="*/ 109 w 213"/>
                  <a:gd name="T13" fmla="*/ 225 h 329"/>
                  <a:gd name="T14" fmla="*/ 109 w 213"/>
                  <a:gd name="T15" fmla="*/ 238 h 329"/>
                  <a:gd name="T16" fmla="*/ 94 w 213"/>
                  <a:gd name="T17" fmla="*/ 225 h 329"/>
                  <a:gd name="T18" fmla="*/ 71 w 213"/>
                  <a:gd name="T19" fmla="*/ 213 h 329"/>
                  <a:gd name="T20" fmla="*/ 53 w 213"/>
                  <a:gd name="T21" fmla="*/ 215 h 329"/>
                  <a:gd name="T22" fmla="*/ 31 w 213"/>
                  <a:gd name="T23" fmla="*/ 225 h 329"/>
                  <a:gd name="T24" fmla="*/ 32 w 213"/>
                  <a:gd name="T25" fmla="*/ 271 h 329"/>
                  <a:gd name="T26" fmla="*/ 49 w 213"/>
                  <a:gd name="T27" fmla="*/ 281 h 329"/>
                  <a:gd name="T28" fmla="*/ 59 w 213"/>
                  <a:gd name="T29" fmla="*/ 275 h 329"/>
                  <a:gd name="T30" fmla="*/ 73 w 213"/>
                  <a:gd name="T31" fmla="*/ 261 h 329"/>
                  <a:gd name="T32" fmla="*/ 77 w 213"/>
                  <a:gd name="T33" fmla="*/ 262 h 329"/>
                  <a:gd name="T34" fmla="*/ 83 w 213"/>
                  <a:gd name="T35" fmla="*/ 329 h 329"/>
                  <a:gd name="T36" fmla="*/ 63 w 213"/>
                  <a:gd name="T37" fmla="*/ 314 h 329"/>
                  <a:gd name="T38" fmla="*/ 57 w 213"/>
                  <a:gd name="T39" fmla="*/ 305 h 329"/>
                  <a:gd name="T40" fmla="*/ 19 w 213"/>
                  <a:gd name="T41" fmla="*/ 287 h 329"/>
                  <a:gd name="T42" fmla="*/ 14 w 213"/>
                  <a:gd name="T43" fmla="*/ 279 h 329"/>
                  <a:gd name="T44" fmla="*/ 7 w 213"/>
                  <a:gd name="T45" fmla="*/ 133 h 329"/>
                  <a:gd name="T46" fmla="*/ 28 w 213"/>
                  <a:gd name="T47" fmla="*/ 35 h 329"/>
                  <a:gd name="T48" fmla="*/ 34 w 213"/>
                  <a:gd name="T49" fmla="*/ 25 h 329"/>
                  <a:gd name="T50" fmla="*/ 43 w 213"/>
                  <a:gd name="T51" fmla="*/ 32 h 329"/>
                  <a:gd name="T52" fmla="*/ 45 w 213"/>
                  <a:gd name="T53" fmla="*/ 34 h 329"/>
                  <a:gd name="T54" fmla="*/ 79 w 213"/>
                  <a:gd name="T55" fmla="*/ 51 h 329"/>
                  <a:gd name="T56" fmla="*/ 93 w 213"/>
                  <a:gd name="T57" fmla="*/ 64 h 329"/>
                  <a:gd name="T58" fmla="*/ 97 w 213"/>
                  <a:gd name="T59" fmla="*/ 73 h 329"/>
                  <a:gd name="T60" fmla="*/ 106 w 213"/>
                  <a:gd name="T61" fmla="*/ 71 h 329"/>
                  <a:gd name="T62" fmla="*/ 116 w 213"/>
                  <a:gd name="T63" fmla="*/ 49 h 329"/>
                  <a:gd name="T64" fmla="*/ 114 w 213"/>
                  <a:gd name="T65" fmla="*/ 30 h 329"/>
                  <a:gd name="T66" fmla="*/ 117 w 213"/>
                  <a:gd name="T67" fmla="*/ 1 h 329"/>
                  <a:gd name="T68" fmla="*/ 122 w 213"/>
                  <a:gd name="T69" fmla="*/ 0 h 329"/>
                  <a:gd name="T70" fmla="*/ 141 w 213"/>
                  <a:gd name="T71" fmla="*/ 9 h 329"/>
                  <a:gd name="T72" fmla="*/ 151 w 213"/>
                  <a:gd name="T73" fmla="*/ 21 h 329"/>
                  <a:gd name="T74" fmla="*/ 164 w 213"/>
                  <a:gd name="T75" fmla="*/ 24 h 329"/>
                  <a:gd name="T76" fmla="*/ 180 w 213"/>
                  <a:gd name="T77" fmla="*/ 27 h 329"/>
                  <a:gd name="T78" fmla="*/ 193 w 213"/>
                  <a:gd name="T79" fmla="*/ 51 h 329"/>
                  <a:gd name="T80" fmla="*/ 205 w 213"/>
                  <a:gd name="T81" fmla="*/ 60 h 329"/>
                  <a:gd name="T82" fmla="*/ 210 w 213"/>
                  <a:gd name="T83" fmla="*/ 72 h 329"/>
                  <a:gd name="T84" fmla="*/ 190 w 213"/>
                  <a:gd name="T85" fmla="*/ 86 h 329"/>
                  <a:gd name="T86" fmla="*/ 165 w 213"/>
                  <a:gd name="T87" fmla="*/ 92 h 329"/>
                  <a:gd name="T88" fmla="*/ 162 w 213"/>
                  <a:gd name="T89" fmla="*/ 98 h 329"/>
                  <a:gd name="T90" fmla="*/ 166 w 213"/>
                  <a:gd name="T91" fmla="*/ 101 h 329"/>
                  <a:gd name="T92" fmla="*/ 194 w 213"/>
                  <a:gd name="T93" fmla="*/ 118 h 329"/>
                  <a:gd name="T94" fmla="*/ 165 w 213"/>
                  <a:gd name="T95" fmla="*/ 117 h 329"/>
                  <a:gd name="T96" fmla="*/ 165 w 213"/>
                  <a:gd name="T97" fmla="*/ 128 h 329"/>
                  <a:gd name="T98" fmla="*/ 168 w 213"/>
                  <a:gd name="T99" fmla="*/ 13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3" h="329">
                    <a:moveTo>
                      <a:pt x="168" y="137"/>
                    </a:moveTo>
                    <a:cubicBezTo>
                      <a:pt x="167" y="138"/>
                      <a:pt x="166" y="139"/>
                      <a:pt x="165" y="139"/>
                    </a:cubicBezTo>
                    <a:cubicBezTo>
                      <a:pt x="161" y="137"/>
                      <a:pt x="156" y="133"/>
                      <a:pt x="153" y="134"/>
                    </a:cubicBezTo>
                    <a:cubicBezTo>
                      <a:pt x="147" y="137"/>
                      <a:pt x="141" y="141"/>
                      <a:pt x="137" y="147"/>
                    </a:cubicBezTo>
                    <a:cubicBezTo>
                      <a:pt x="132" y="156"/>
                      <a:pt x="129" y="166"/>
                      <a:pt x="125" y="175"/>
                    </a:cubicBezTo>
                    <a:cubicBezTo>
                      <a:pt x="124" y="178"/>
                      <a:pt x="123" y="182"/>
                      <a:pt x="121" y="185"/>
                    </a:cubicBezTo>
                    <a:cubicBezTo>
                      <a:pt x="111" y="197"/>
                      <a:pt x="106" y="210"/>
                      <a:pt x="109" y="225"/>
                    </a:cubicBezTo>
                    <a:cubicBezTo>
                      <a:pt x="110" y="229"/>
                      <a:pt x="109" y="233"/>
                      <a:pt x="109" y="238"/>
                    </a:cubicBezTo>
                    <a:cubicBezTo>
                      <a:pt x="100" y="237"/>
                      <a:pt x="95" y="233"/>
                      <a:pt x="94" y="225"/>
                    </a:cubicBezTo>
                    <a:cubicBezTo>
                      <a:pt x="93" y="215"/>
                      <a:pt x="80" y="209"/>
                      <a:pt x="71" y="213"/>
                    </a:cubicBezTo>
                    <a:cubicBezTo>
                      <a:pt x="65" y="215"/>
                      <a:pt x="59" y="215"/>
                      <a:pt x="53" y="215"/>
                    </a:cubicBezTo>
                    <a:cubicBezTo>
                      <a:pt x="42" y="213"/>
                      <a:pt x="34" y="215"/>
                      <a:pt x="31" y="225"/>
                    </a:cubicBezTo>
                    <a:cubicBezTo>
                      <a:pt x="25" y="240"/>
                      <a:pt x="23" y="256"/>
                      <a:pt x="32" y="271"/>
                    </a:cubicBezTo>
                    <a:cubicBezTo>
                      <a:pt x="35" y="276"/>
                      <a:pt x="43" y="279"/>
                      <a:pt x="49" y="281"/>
                    </a:cubicBezTo>
                    <a:cubicBezTo>
                      <a:pt x="52" y="282"/>
                      <a:pt x="56" y="278"/>
                      <a:pt x="59" y="275"/>
                    </a:cubicBezTo>
                    <a:cubicBezTo>
                      <a:pt x="64" y="271"/>
                      <a:pt x="68" y="266"/>
                      <a:pt x="73" y="261"/>
                    </a:cubicBezTo>
                    <a:cubicBezTo>
                      <a:pt x="74" y="261"/>
                      <a:pt x="75" y="262"/>
                      <a:pt x="77" y="262"/>
                    </a:cubicBezTo>
                    <a:cubicBezTo>
                      <a:pt x="79" y="284"/>
                      <a:pt x="80" y="306"/>
                      <a:pt x="83" y="329"/>
                    </a:cubicBezTo>
                    <a:cubicBezTo>
                      <a:pt x="71" y="327"/>
                      <a:pt x="65" y="325"/>
                      <a:pt x="63" y="314"/>
                    </a:cubicBezTo>
                    <a:cubicBezTo>
                      <a:pt x="63" y="311"/>
                      <a:pt x="60" y="306"/>
                      <a:pt x="57" y="305"/>
                    </a:cubicBezTo>
                    <a:cubicBezTo>
                      <a:pt x="44" y="298"/>
                      <a:pt x="31" y="293"/>
                      <a:pt x="19" y="287"/>
                    </a:cubicBezTo>
                    <a:cubicBezTo>
                      <a:pt x="17" y="286"/>
                      <a:pt x="15" y="282"/>
                      <a:pt x="14" y="279"/>
                    </a:cubicBezTo>
                    <a:cubicBezTo>
                      <a:pt x="4" y="230"/>
                      <a:pt x="0" y="181"/>
                      <a:pt x="7" y="133"/>
                    </a:cubicBezTo>
                    <a:cubicBezTo>
                      <a:pt x="12" y="100"/>
                      <a:pt x="21" y="67"/>
                      <a:pt x="28" y="35"/>
                    </a:cubicBezTo>
                    <a:cubicBezTo>
                      <a:pt x="29" y="31"/>
                      <a:pt x="32" y="29"/>
                      <a:pt x="34" y="25"/>
                    </a:cubicBezTo>
                    <a:cubicBezTo>
                      <a:pt x="37" y="28"/>
                      <a:pt x="40" y="30"/>
                      <a:pt x="43" y="32"/>
                    </a:cubicBezTo>
                    <a:cubicBezTo>
                      <a:pt x="44" y="32"/>
                      <a:pt x="44" y="34"/>
                      <a:pt x="45" y="34"/>
                    </a:cubicBezTo>
                    <a:cubicBezTo>
                      <a:pt x="58" y="36"/>
                      <a:pt x="68" y="46"/>
                      <a:pt x="79" y="51"/>
                    </a:cubicBezTo>
                    <a:cubicBezTo>
                      <a:pt x="86" y="54"/>
                      <a:pt x="90" y="57"/>
                      <a:pt x="93" y="64"/>
                    </a:cubicBezTo>
                    <a:cubicBezTo>
                      <a:pt x="94" y="67"/>
                      <a:pt x="95" y="70"/>
                      <a:pt x="97" y="73"/>
                    </a:cubicBezTo>
                    <a:cubicBezTo>
                      <a:pt x="100" y="76"/>
                      <a:pt x="104" y="77"/>
                      <a:pt x="106" y="71"/>
                    </a:cubicBezTo>
                    <a:cubicBezTo>
                      <a:pt x="109" y="64"/>
                      <a:pt x="112" y="56"/>
                      <a:pt x="116" y="49"/>
                    </a:cubicBezTo>
                    <a:cubicBezTo>
                      <a:pt x="120" y="42"/>
                      <a:pt x="120" y="36"/>
                      <a:pt x="114" y="30"/>
                    </a:cubicBezTo>
                    <a:cubicBezTo>
                      <a:pt x="110" y="25"/>
                      <a:pt x="113" y="4"/>
                      <a:pt x="117" y="1"/>
                    </a:cubicBezTo>
                    <a:cubicBezTo>
                      <a:pt x="118" y="0"/>
                      <a:pt x="120" y="0"/>
                      <a:pt x="122" y="0"/>
                    </a:cubicBezTo>
                    <a:cubicBezTo>
                      <a:pt x="128" y="3"/>
                      <a:pt x="135" y="6"/>
                      <a:pt x="141" y="9"/>
                    </a:cubicBezTo>
                    <a:cubicBezTo>
                      <a:pt x="145" y="12"/>
                      <a:pt x="148" y="17"/>
                      <a:pt x="151" y="21"/>
                    </a:cubicBezTo>
                    <a:cubicBezTo>
                      <a:pt x="154" y="29"/>
                      <a:pt x="158" y="30"/>
                      <a:pt x="164" y="24"/>
                    </a:cubicBezTo>
                    <a:cubicBezTo>
                      <a:pt x="172" y="16"/>
                      <a:pt x="176" y="17"/>
                      <a:pt x="180" y="27"/>
                    </a:cubicBezTo>
                    <a:cubicBezTo>
                      <a:pt x="184" y="36"/>
                      <a:pt x="188" y="44"/>
                      <a:pt x="193" y="51"/>
                    </a:cubicBezTo>
                    <a:cubicBezTo>
                      <a:pt x="196" y="55"/>
                      <a:pt x="200" y="58"/>
                      <a:pt x="205" y="60"/>
                    </a:cubicBezTo>
                    <a:cubicBezTo>
                      <a:pt x="213" y="62"/>
                      <a:pt x="213" y="67"/>
                      <a:pt x="210" y="72"/>
                    </a:cubicBezTo>
                    <a:cubicBezTo>
                      <a:pt x="206" y="81"/>
                      <a:pt x="199" y="85"/>
                      <a:pt x="190" y="86"/>
                    </a:cubicBezTo>
                    <a:cubicBezTo>
                      <a:pt x="181" y="87"/>
                      <a:pt x="173" y="90"/>
                      <a:pt x="165" y="92"/>
                    </a:cubicBezTo>
                    <a:cubicBezTo>
                      <a:pt x="164" y="93"/>
                      <a:pt x="163" y="96"/>
                      <a:pt x="162" y="98"/>
                    </a:cubicBezTo>
                    <a:cubicBezTo>
                      <a:pt x="162" y="99"/>
                      <a:pt x="165" y="101"/>
                      <a:pt x="166" y="101"/>
                    </a:cubicBezTo>
                    <a:cubicBezTo>
                      <a:pt x="178" y="103"/>
                      <a:pt x="186" y="108"/>
                      <a:pt x="194" y="118"/>
                    </a:cubicBezTo>
                    <a:cubicBezTo>
                      <a:pt x="186" y="130"/>
                      <a:pt x="181" y="131"/>
                      <a:pt x="165" y="117"/>
                    </a:cubicBezTo>
                    <a:cubicBezTo>
                      <a:pt x="165" y="122"/>
                      <a:pt x="165" y="125"/>
                      <a:pt x="165" y="128"/>
                    </a:cubicBezTo>
                    <a:cubicBezTo>
                      <a:pt x="166" y="132"/>
                      <a:pt x="167" y="135"/>
                      <a:pt x="168" y="137"/>
                    </a:cubicBezTo>
                    <a:close/>
                  </a:path>
                </a:pathLst>
              </a:custGeom>
              <a:grpFill/>
              <a:ln w="9525">
                <a:noFill/>
                <a:round/>
                <a:headEnd/>
                <a:tailEnd/>
              </a:ln>
            </p:spPr>
            <p:txBody>
              <a:bodyPr anchor="ctr"/>
              <a:lstStyle/>
              <a:p>
                <a:pPr algn="ctr"/>
                <a:endParaRPr/>
              </a:p>
            </p:txBody>
          </p:sp>
          <p:sp>
            <p:nvSpPr>
              <p:cNvPr id="67" name="Freeform: Shape 33">
                <a:extLst>
                  <a:ext uri="{FF2B5EF4-FFF2-40B4-BE49-F238E27FC236}">
                    <a16:creationId xmlns:a16="http://schemas.microsoft.com/office/drawing/2014/main" id="{0A9D6110-6087-46A0-8F7D-0452D8CFD693}"/>
                  </a:ext>
                </a:extLst>
              </p:cNvPr>
              <p:cNvSpPr>
                <a:spLocks/>
              </p:cNvSpPr>
              <p:nvPr/>
            </p:nvSpPr>
            <p:spPr bwMode="auto">
              <a:xfrm>
                <a:off x="3335" y="1335"/>
                <a:ext cx="560" cy="395"/>
              </a:xfrm>
              <a:custGeom>
                <a:avLst/>
                <a:gdLst>
                  <a:gd name="T0" fmla="*/ 221 w 269"/>
                  <a:gd name="T1" fmla="*/ 20 h 190"/>
                  <a:gd name="T2" fmla="*/ 238 w 269"/>
                  <a:gd name="T3" fmla="*/ 14 h 190"/>
                  <a:gd name="T4" fmla="*/ 261 w 269"/>
                  <a:gd name="T5" fmla="*/ 9 h 190"/>
                  <a:gd name="T6" fmla="*/ 269 w 269"/>
                  <a:gd name="T7" fmla="*/ 13 h 190"/>
                  <a:gd name="T8" fmla="*/ 263 w 269"/>
                  <a:gd name="T9" fmla="*/ 19 h 190"/>
                  <a:gd name="T10" fmla="*/ 240 w 269"/>
                  <a:gd name="T11" fmla="*/ 33 h 190"/>
                  <a:gd name="T12" fmla="*/ 235 w 269"/>
                  <a:gd name="T13" fmla="*/ 49 h 190"/>
                  <a:gd name="T14" fmla="*/ 237 w 269"/>
                  <a:gd name="T15" fmla="*/ 80 h 190"/>
                  <a:gd name="T16" fmla="*/ 229 w 269"/>
                  <a:gd name="T17" fmla="*/ 86 h 190"/>
                  <a:gd name="T18" fmla="*/ 214 w 269"/>
                  <a:gd name="T19" fmla="*/ 88 h 190"/>
                  <a:gd name="T20" fmla="*/ 220 w 269"/>
                  <a:gd name="T21" fmla="*/ 102 h 190"/>
                  <a:gd name="T22" fmla="*/ 220 w 269"/>
                  <a:gd name="T23" fmla="*/ 104 h 190"/>
                  <a:gd name="T24" fmla="*/ 216 w 269"/>
                  <a:gd name="T25" fmla="*/ 119 h 190"/>
                  <a:gd name="T26" fmla="*/ 209 w 269"/>
                  <a:gd name="T27" fmla="*/ 130 h 190"/>
                  <a:gd name="T28" fmla="*/ 185 w 269"/>
                  <a:gd name="T29" fmla="*/ 135 h 190"/>
                  <a:gd name="T30" fmla="*/ 149 w 269"/>
                  <a:gd name="T31" fmla="*/ 153 h 190"/>
                  <a:gd name="T32" fmla="*/ 131 w 269"/>
                  <a:gd name="T33" fmla="*/ 180 h 190"/>
                  <a:gd name="T34" fmla="*/ 120 w 269"/>
                  <a:gd name="T35" fmla="*/ 189 h 190"/>
                  <a:gd name="T36" fmla="*/ 102 w 269"/>
                  <a:gd name="T37" fmla="*/ 174 h 190"/>
                  <a:gd name="T38" fmla="*/ 89 w 269"/>
                  <a:gd name="T39" fmla="*/ 141 h 190"/>
                  <a:gd name="T40" fmla="*/ 88 w 269"/>
                  <a:gd name="T41" fmla="*/ 138 h 190"/>
                  <a:gd name="T42" fmla="*/ 88 w 269"/>
                  <a:gd name="T43" fmla="*/ 117 h 190"/>
                  <a:gd name="T44" fmla="*/ 55 w 269"/>
                  <a:gd name="T45" fmla="*/ 71 h 190"/>
                  <a:gd name="T46" fmla="*/ 26 w 269"/>
                  <a:gd name="T47" fmla="*/ 64 h 190"/>
                  <a:gd name="T48" fmla="*/ 16 w 269"/>
                  <a:gd name="T49" fmla="*/ 55 h 190"/>
                  <a:gd name="T50" fmla="*/ 4 w 269"/>
                  <a:gd name="T51" fmla="*/ 45 h 190"/>
                  <a:gd name="T52" fmla="*/ 1 w 269"/>
                  <a:gd name="T53" fmla="*/ 44 h 190"/>
                  <a:gd name="T54" fmla="*/ 0 w 269"/>
                  <a:gd name="T55" fmla="*/ 42 h 190"/>
                  <a:gd name="T56" fmla="*/ 13 w 269"/>
                  <a:gd name="T57" fmla="*/ 41 h 190"/>
                  <a:gd name="T58" fmla="*/ 24 w 269"/>
                  <a:gd name="T59" fmla="*/ 40 h 190"/>
                  <a:gd name="T60" fmla="*/ 33 w 269"/>
                  <a:gd name="T61" fmla="*/ 29 h 190"/>
                  <a:gd name="T62" fmla="*/ 21 w 269"/>
                  <a:gd name="T63" fmla="*/ 22 h 190"/>
                  <a:gd name="T64" fmla="*/ 31 w 269"/>
                  <a:gd name="T65" fmla="*/ 20 h 190"/>
                  <a:gd name="T66" fmla="*/ 58 w 269"/>
                  <a:gd name="T67" fmla="*/ 12 h 190"/>
                  <a:gd name="T68" fmla="*/ 79 w 269"/>
                  <a:gd name="T69" fmla="*/ 12 h 190"/>
                  <a:gd name="T70" fmla="*/ 101 w 269"/>
                  <a:gd name="T71" fmla="*/ 12 h 190"/>
                  <a:gd name="T72" fmla="*/ 159 w 269"/>
                  <a:gd name="T73" fmla="*/ 5 h 190"/>
                  <a:gd name="T74" fmla="*/ 176 w 269"/>
                  <a:gd name="T75" fmla="*/ 2 h 190"/>
                  <a:gd name="T76" fmla="*/ 216 w 269"/>
                  <a:gd name="T77" fmla="*/ 2 h 190"/>
                  <a:gd name="T78" fmla="*/ 221 w 269"/>
                  <a:gd name="T79" fmla="*/ 2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69" h="190">
                    <a:moveTo>
                      <a:pt x="221" y="20"/>
                    </a:moveTo>
                    <a:cubicBezTo>
                      <a:pt x="226" y="18"/>
                      <a:pt x="232" y="15"/>
                      <a:pt x="238" y="14"/>
                    </a:cubicBezTo>
                    <a:cubicBezTo>
                      <a:pt x="246" y="11"/>
                      <a:pt x="254" y="10"/>
                      <a:pt x="261" y="9"/>
                    </a:cubicBezTo>
                    <a:cubicBezTo>
                      <a:pt x="264" y="9"/>
                      <a:pt x="266" y="12"/>
                      <a:pt x="269" y="13"/>
                    </a:cubicBezTo>
                    <a:cubicBezTo>
                      <a:pt x="267" y="15"/>
                      <a:pt x="265" y="18"/>
                      <a:pt x="263" y="19"/>
                    </a:cubicBezTo>
                    <a:cubicBezTo>
                      <a:pt x="255" y="24"/>
                      <a:pt x="247" y="28"/>
                      <a:pt x="240" y="33"/>
                    </a:cubicBezTo>
                    <a:cubicBezTo>
                      <a:pt x="234" y="36"/>
                      <a:pt x="233" y="41"/>
                      <a:pt x="235" y="49"/>
                    </a:cubicBezTo>
                    <a:cubicBezTo>
                      <a:pt x="238" y="59"/>
                      <a:pt x="237" y="70"/>
                      <a:pt x="237" y="80"/>
                    </a:cubicBezTo>
                    <a:cubicBezTo>
                      <a:pt x="237" y="82"/>
                      <a:pt x="232" y="85"/>
                      <a:pt x="229" y="86"/>
                    </a:cubicBezTo>
                    <a:cubicBezTo>
                      <a:pt x="224" y="87"/>
                      <a:pt x="219" y="87"/>
                      <a:pt x="214" y="88"/>
                    </a:cubicBezTo>
                    <a:cubicBezTo>
                      <a:pt x="216" y="93"/>
                      <a:pt x="218" y="97"/>
                      <a:pt x="220" y="102"/>
                    </a:cubicBezTo>
                    <a:cubicBezTo>
                      <a:pt x="220" y="103"/>
                      <a:pt x="220" y="103"/>
                      <a:pt x="220" y="104"/>
                    </a:cubicBezTo>
                    <a:cubicBezTo>
                      <a:pt x="215" y="108"/>
                      <a:pt x="205" y="110"/>
                      <a:pt x="216" y="119"/>
                    </a:cubicBezTo>
                    <a:cubicBezTo>
                      <a:pt x="220" y="122"/>
                      <a:pt x="215" y="129"/>
                      <a:pt x="209" y="130"/>
                    </a:cubicBezTo>
                    <a:cubicBezTo>
                      <a:pt x="201" y="132"/>
                      <a:pt x="193" y="132"/>
                      <a:pt x="185" y="135"/>
                    </a:cubicBezTo>
                    <a:cubicBezTo>
                      <a:pt x="173" y="140"/>
                      <a:pt x="160" y="145"/>
                      <a:pt x="149" y="153"/>
                    </a:cubicBezTo>
                    <a:cubicBezTo>
                      <a:pt x="141" y="159"/>
                      <a:pt x="137" y="171"/>
                      <a:pt x="131" y="180"/>
                    </a:cubicBezTo>
                    <a:cubicBezTo>
                      <a:pt x="128" y="184"/>
                      <a:pt x="121" y="190"/>
                      <a:pt x="120" y="189"/>
                    </a:cubicBezTo>
                    <a:cubicBezTo>
                      <a:pt x="113" y="186"/>
                      <a:pt x="105" y="181"/>
                      <a:pt x="102" y="174"/>
                    </a:cubicBezTo>
                    <a:cubicBezTo>
                      <a:pt x="96" y="164"/>
                      <a:pt x="93" y="152"/>
                      <a:pt x="89" y="141"/>
                    </a:cubicBezTo>
                    <a:cubicBezTo>
                      <a:pt x="89" y="140"/>
                      <a:pt x="88" y="138"/>
                      <a:pt x="88" y="138"/>
                    </a:cubicBezTo>
                    <a:cubicBezTo>
                      <a:pt x="94" y="131"/>
                      <a:pt x="88" y="124"/>
                      <a:pt x="88" y="117"/>
                    </a:cubicBezTo>
                    <a:cubicBezTo>
                      <a:pt x="87" y="94"/>
                      <a:pt x="72" y="81"/>
                      <a:pt x="55" y="71"/>
                    </a:cubicBezTo>
                    <a:cubicBezTo>
                      <a:pt x="47" y="66"/>
                      <a:pt x="36" y="66"/>
                      <a:pt x="26" y="64"/>
                    </a:cubicBezTo>
                    <a:cubicBezTo>
                      <a:pt x="21" y="63"/>
                      <a:pt x="14" y="65"/>
                      <a:pt x="16" y="55"/>
                    </a:cubicBezTo>
                    <a:cubicBezTo>
                      <a:pt x="17" y="52"/>
                      <a:pt x="9" y="48"/>
                      <a:pt x="4" y="45"/>
                    </a:cubicBezTo>
                    <a:cubicBezTo>
                      <a:pt x="3" y="45"/>
                      <a:pt x="2" y="45"/>
                      <a:pt x="1" y="44"/>
                    </a:cubicBezTo>
                    <a:cubicBezTo>
                      <a:pt x="1" y="43"/>
                      <a:pt x="0" y="43"/>
                      <a:pt x="0" y="42"/>
                    </a:cubicBezTo>
                    <a:cubicBezTo>
                      <a:pt x="4" y="41"/>
                      <a:pt x="8" y="41"/>
                      <a:pt x="13" y="41"/>
                    </a:cubicBezTo>
                    <a:cubicBezTo>
                      <a:pt x="16" y="40"/>
                      <a:pt x="21" y="42"/>
                      <a:pt x="24" y="40"/>
                    </a:cubicBezTo>
                    <a:cubicBezTo>
                      <a:pt x="27" y="38"/>
                      <a:pt x="30" y="33"/>
                      <a:pt x="33" y="29"/>
                    </a:cubicBezTo>
                    <a:cubicBezTo>
                      <a:pt x="29" y="27"/>
                      <a:pt x="26" y="25"/>
                      <a:pt x="21" y="22"/>
                    </a:cubicBezTo>
                    <a:cubicBezTo>
                      <a:pt x="25" y="21"/>
                      <a:pt x="28" y="20"/>
                      <a:pt x="31" y="20"/>
                    </a:cubicBezTo>
                    <a:cubicBezTo>
                      <a:pt x="41" y="20"/>
                      <a:pt x="50" y="19"/>
                      <a:pt x="58" y="12"/>
                    </a:cubicBezTo>
                    <a:cubicBezTo>
                      <a:pt x="62" y="8"/>
                      <a:pt x="73" y="9"/>
                      <a:pt x="79" y="12"/>
                    </a:cubicBezTo>
                    <a:cubicBezTo>
                      <a:pt x="87" y="14"/>
                      <a:pt x="92" y="16"/>
                      <a:pt x="101" y="12"/>
                    </a:cubicBezTo>
                    <a:cubicBezTo>
                      <a:pt x="119" y="6"/>
                      <a:pt x="139" y="2"/>
                      <a:pt x="159" y="5"/>
                    </a:cubicBezTo>
                    <a:cubicBezTo>
                      <a:pt x="165" y="6"/>
                      <a:pt x="171" y="2"/>
                      <a:pt x="176" y="2"/>
                    </a:cubicBezTo>
                    <a:cubicBezTo>
                      <a:pt x="190" y="1"/>
                      <a:pt x="203" y="0"/>
                      <a:pt x="216" y="2"/>
                    </a:cubicBezTo>
                    <a:cubicBezTo>
                      <a:pt x="218" y="2"/>
                      <a:pt x="219" y="12"/>
                      <a:pt x="221" y="20"/>
                    </a:cubicBezTo>
                    <a:close/>
                  </a:path>
                </a:pathLst>
              </a:custGeom>
              <a:grpFill/>
              <a:ln w="9525">
                <a:noFill/>
                <a:round/>
                <a:headEnd/>
                <a:tailEnd/>
              </a:ln>
            </p:spPr>
            <p:txBody>
              <a:bodyPr anchor="ctr"/>
              <a:lstStyle/>
              <a:p>
                <a:pPr algn="ctr"/>
                <a:endParaRPr/>
              </a:p>
            </p:txBody>
          </p:sp>
          <p:sp>
            <p:nvSpPr>
              <p:cNvPr id="68" name="Freeform: Shape 34">
                <a:extLst>
                  <a:ext uri="{FF2B5EF4-FFF2-40B4-BE49-F238E27FC236}">
                    <a16:creationId xmlns:a16="http://schemas.microsoft.com/office/drawing/2014/main" id="{55081723-ABD1-40EF-8EFC-74746A7B7862}"/>
                  </a:ext>
                </a:extLst>
              </p:cNvPr>
              <p:cNvSpPr>
                <a:spLocks/>
              </p:cNvSpPr>
              <p:nvPr/>
            </p:nvSpPr>
            <p:spPr bwMode="auto">
              <a:xfrm>
                <a:off x="2977" y="1584"/>
                <a:ext cx="302" cy="196"/>
              </a:xfrm>
              <a:custGeom>
                <a:avLst/>
                <a:gdLst>
                  <a:gd name="T0" fmla="*/ 0 w 145"/>
                  <a:gd name="T1" fmla="*/ 84 h 94"/>
                  <a:gd name="T2" fmla="*/ 24 w 145"/>
                  <a:gd name="T3" fmla="*/ 38 h 94"/>
                  <a:gd name="T4" fmla="*/ 44 w 145"/>
                  <a:gd name="T5" fmla="*/ 39 h 94"/>
                  <a:gd name="T6" fmla="*/ 37 w 145"/>
                  <a:gd name="T7" fmla="*/ 21 h 94"/>
                  <a:gd name="T8" fmla="*/ 52 w 145"/>
                  <a:gd name="T9" fmla="*/ 2 h 94"/>
                  <a:gd name="T10" fmla="*/ 55 w 145"/>
                  <a:gd name="T11" fmla="*/ 0 h 94"/>
                  <a:gd name="T12" fmla="*/ 85 w 145"/>
                  <a:gd name="T13" fmla="*/ 8 h 94"/>
                  <a:gd name="T14" fmla="*/ 106 w 145"/>
                  <a:gd name="T15" fmla="*/ 17 h 94"/>
                  <a:gd name="T16" fmla="*/ 118 w 145"/>
                  <a:gd name="T17" fmla="*/ 38 h 94"/>
                  <a:gd name="T18" fmla="*/ 123 w 145"/>
                  <a:gd name="T19" fmla="*/ 49 h 94"/>
                  <a:gd name="T20" fmla="*/ 145 w 145"/>
                  <a:gd name="T21" fmla="*/ 58 h 94"/>
                  <a:gd name="T22" fmla="*/ 132 w 145"/>
                  <a:gd name="T23" fmla="*/ 74 h 94"/>
                  <a:gd name="T24" fmla="*/ 120 w 145"/>
                  <a:gd name="T25" fmla="*/ 66 h 94"/>
                  <a:gd name="T26" fmla="*/ 118 w 145"/>
                  <a:gd name="T27" fmla="*/ 68 h 94"/>
                  <a:gd name="T28" fmla="*/ 124 w 145"/>
                  <a:gd name="T29" fmla="*/ 77 h 94"/>
                  <a:gd name="T30" fmla="*/ 122 w 145"/>
                  <a:gd name="T31" fmla="*/ 88 h 94"/>
                  <a:gd name="T32" fmla="*/ 110 w 145"/>
                  <a:gd name="T33" fmla="*/ 94 h 94"/>
                  <a:gd name="T34" fmla="*/ 79 w 145"/>
                  <a:gd name="T35" fmla="*/ 70 h 94"/>
                  <a:gd name="T36" fmla="*/ 92 w 145"/>
                  <a:gd name="T37" fmla="*/ 42 h 94"/>
                  <a:gd name="T38" fmla="*/ 86 w 145"/>
                  <a:gd name="T39" fmla="*/ 36 h 94"/>
                  <a:gd name="T40" fmla="*/ 66 w 145"/>
                  <a:gd name="T41" fmla="*/ 26 h 94"/>
                  <a:gd name="T42" fmla="*/ 52 w 145"/>
                  <a:gd name="T43" fmla="*/ 31 h 94"/>
                  <a:gd name="T44" fmla="*/ 58 w 145"/>
                  <a:gd name="T45" fmla="*/ 42 h 94"/>
                  <a:gd name="T46" fmla="*/ 40 w 145"/>
                  <a:gd name="T47" fmla="*/ 67 h 94"/>
                  <a:gd name="T48" fmla="*/ 55 w 145"/>
                  <a:gd name="T49" fmla="*/ 78 h 94"/>
                  <a:gd name="T50" fmla="*/ 28 w 145"/>
                  <a:gd name="T51" fmla="*/ 66 h 94"/>
                  <a:gd name="T52" fmla="*/ 2 w 145"/>
                  <a:gd name="T53" fmla="*/ 87 h 94"/>
                  <a:gd name="T54" fmla="*/ 0 w 145"/>
                  <a:gd name="T55" fmla="*/ 8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5" h="94">
                    <a:moveTo>
                      <a:pt x="0" y="84"/>
                    </a:moveTo>
                    <a:cubicBezTo>
                      <a:pt x="8" y="69"/>
                      <a:pt x="16" y="54"/>
                      <a:pt x="24" y="38"/>
                    </a:cubicBezTo>
                    <a:cubicBezTo>
                      <a:pt x="32" y="41"/>
                      <a:pt x="37" y="48"/>
                      <a:pt x="44" y="39"/>
                    </a:cubicBezTo>
                    <a:cubicBezTo>
                      <a:pt x="51" y="29"/>
                      <a:pt x="39" y="27"/>
                      <a:pt x="37" y="21"/>
                    </a:cubicBezTo>
                    <a:cubicBezTo>
                      <a:pt x="42" y="15"/>
                      <a:pt x="47" y="8"/>
                      <a:pt x="52" y="2"/>
                    </a:cubicBezTo>
                    <a:cubicBezTo>
                      <a:pt x="53" y="1"/>
                      <a:pt x="54" y="0"/>
                      <a:pt x="55" y="0"/>
                    </a:cubicBezTo>
                    <a:cubicBezTo>
                      <a:pt x="65" y="2"/>
                      <a:pt x="75" y="5"/>
                      <a:pt x="85" y="8"/>
                    </a:cubicBezTo>
                    <a:cubicBezTo>
                      <a:pt x="92" y="10"/>
                      <a:pt x="99" y="15"/>
                      <a:pt x="106" y="17"/>
                    </a:cubicBezTo>
                    <a:cubicBezTo>
                      <a:pt x="117" y="20"/>
                      <a:pt x="122" y="27"/>
                      <a:pt x="118" y="38"/>
                    </a:cubicBezTo>
                    <a:cubicBezTo>
                      <a:pt x="115" y="44"/>
                      <a:pt x="117" y="47"/>
                      <a:pt x="123" y="49"/>
                    </a:cubicBezTo>
                    <a:cubicBezTo>
                      <a:pt x="130" y="51"/>
                      <a:pt x="137" y="55"/>
                      <a:pt x="145" y="58"/>
                    </a:cubicBezTo>
                    <a:cubicBezTo>
                      <a:pt x="141" y="64"/>
                      <a:pt x="137" y="69"/>
                      <a:pt x="132" y="74"/>
                    </a:cubicBezTo>
                    <a:cubicBezTo>
                      <a:pt x="128" y="71"/>
                      <a:pt x="124" y="69"/>
                      <a:pt x="120" y="66"/>
                    </a:cubicBezTo>
                    <a:cubicBezTo>
                      <a:pt x="119" y="67"/>
                      <a:pt x="119" y="67"/>
                      <a:pt x="118" y="68"/>
                    </a:cubicBezTo>
                    <a:cubicBezTo>
                      <a:pt x="120" y="71"/>
                      <a:pt x="122" y="74"/>
                      <a:pt x="124" y="77"/>
                    </a:cubicBezTo>
                    <a:cubicBezTo>
                      <a:pt x="128" y="82"/>
                      <a:pt x="128" y="85"/>
                      <a:pt x="122" y="88"/>
                    </a:cubicBezTo>
                    <a:cubicBezTo>
                      <a:pt x="117" y="89"/>
                      <a:pt x="114" y="92"/>
                      <a:pt x="110" y="94"/>
                    </a:cubicBezTo>
                    <a:cubicBezTo>
                      <a:pt x="99" y="86"/>
                      <a:pt x="89" y="77"/>
                      <a:pt x="79" y="70"/>
                    </a:cubicBezTo>
                    <a:cubicBezTo>
                      <a:pt x="86" y="67"/>
                      <a:pt x="94" y="51"/>
                      <a:pt x="92" y="42"/>
                    </a:cubicBezTo>
                    <a:cubicBezTo>
                      <a:pt x="91" y="40"/>
                      <a:pt x="88" y="37"/>
                      <a:pt x="86" y="36"/>
                    </a:cubicBezTo>
                    <a:cubicBezTo>
                      <a:pt x="80" y="32"/>
                      <a:pt x="73" y="29"/>
                      <a:pt x="66" y="26"/>
                    </a:cubicBezTo>
                    <a:cubicBezTo>
                      <a:pt x="61" y="24"/>
                      <a:pt x="55" y="24"/>
                      <a:pt x="52" y="31"/>
                    </a:cubicBezTo>
                    <a:cubicBezTo>
                      <a:pt x="52" y="33"/>
                      <a:pt x="56" y="37"/>
                      <a:pt x="58" y="42"/>
                    </a:cubicBezTo>
                    <a:cubicBezTo>
                      <a:pt x="53" y="49"/>
                      <a:pt x="47" y="57"/>
                      <a:pt x="40" y="67"/>
                    </a:cubicBezTo>
                    <a:cubicBezTo>
                      <a:pt x="44" y="70"/>
                      <a:pt x="49" y="74"/>
                      <a:pt x="55" y="78"/>
                    </a:cubicBezTo>
                    <a:cubicBezTo>
                      <a:pt x="41" y="85"/>
                      <a:pt x="34" y="82"/>
                      <a:pt x="28" y="66"/>
                    </a:cubicBezTo>
                    <a:cubicBezTo>
                      <a:pt x="19" y="73"/>
                      <a:pt x="11" y="80"/>
                      <a:pt x="2" y="87"/>
                    </a:cubicBezTo>
                    <a:cubicBezTo>
                      <a:pt x="2" y="86"/>
                      <a:pt x="1" y="85"/>
                      <a:pt x="0" y="84"/>
                    </a:cubicBezTo>
                    <a:close/>
                  </a:path>
                </a:pathLst>
              </a:custGeom>
              <a:grpFill/>
              <a:ln w="9525">
                <a:noFill/>
                <a:round/>
                <a:headEnd/>
                <a:tailEnd/>
              </a:ln>
            </p:spPr>
            <p:txBody>
              <a:bodyPr anchor="ctr"/>
              <a:lstStyle/>
              <a:p>
                <a:pPr algn="ctr"/>
                <a:endParaRPr/>
              </a:p>
            </p:txBody>
          </p:sp>
          <p:sp>
            <p:nvSpPr>
              <p:cNvPr id="69" name="Freeform: Shape 35">
                <a:extLst>
                  <a:ext uri="{FF2B5EF4-FFF2-40B4-BE49-F238E27FC236}">
                    <a16:creationId xmlns:a16="http://schemas.microsoft.com/office/drawing/2014/main" id="{92DC8E61-EBCB-485D-8E47-B36455CF0249}"/>
                  </a:ext>
                </a:extLst>
              </p:cNvPr>
              <p:cNvSpPr>
                <a:spLocks/>
              </p:cNvSpPr>
              <p:nvPr/>
            </p:nvSpPr>
            <p:spPr bwMode="auto">
              <a:xfrm>
                <a:off x="3891" y="1817"/>
                <a:ext cx="91" cy="100"/>
              </a:xfrm>
              <a:custGeom>
                <a:avLst/>
                <a:gdLst>
                  <a:gd name="T0" fmla="*/ 19 w 44"/>
                  <a:gd name="T1" fmla="*/ 0 h 48"/>
                  <a:gd name="T2" fmla="*/ 42 w 44"/>
                  <a:gd name="T3" fmla="*/ 31 h 48"/>
                  <a:gd name="T4" fmla="*/ 44 w 44"/>
                  <a:gd name="T5" fmla="*/ 48 h 48"/>
                  <a:gd name="T6" fmla="*/ 19 w 44"/>
                  <a:gd name="T7" fmla="*/ 48 h 48"/>
                  <a:gd name="T8" fmla="*/ 19 w 44"/>
                  <a:gd name="T9" fmla="*/ 42 h 48"/>
                  <a:gd name="T10" fmla="*/ 22 w 44"/>
                  <a:gd name="T11" fmla="*/ 33 h 48"/>
                  <a:gd name="T12" fmla="*/ 20 w 44"/>
                  <a:gd name="T13" fmla="*/ 25 h 48"/>
                  <a:gd name="T14" fmla="*/ 14 w 44"/>
                  <a:gd name="T15" fmla="*/ 31 h 48"/>
                  <a:gd name="T16" fmla="*/ 13 w 44"/>
                  <a:gd name="T17" fmla="*/ 37 h 48"/>
                  <a:gd name="T18" fmla="*/ 3 w 44"/>
                  <a:gd name="T19" fmla="*/ 43 h 48"/>
                  <a:gd name="T20" fmla="*/ 1 w 44"/>
                  <a:gd name="T21" fmla="*/ 33 h 48"/>
                  <a:gd name="T22" fmla="*/ 15 w 44"/>
                  <a:gd name="T23" fmla="*/ 16 h 48"/>
                  <a:gd name="T24" fmla="*/ 18 w 44"/>
                  <a:gd name="T25" fmla="*/ 9 h 48"/>
                  <a:gd name="T26" fmla="*/ 19 w 44"/>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48">
                    <a:moveTo>
                      <a:pt x="19" y="0"/>
                    </a:moveTo>
                    <a:cubicBezTo>
                      <a:pt x="27" y="10"/>
                      <a:pt x="35" y="20"/>
                      <a:pt x="42" y="31"/>
                    </a:cubicBezTo>
                    <a:cubicBezTo>
                      <a:pt x="44" y="36"/>
                      <a:pt x="43" y="43"/>
                      <a:pt x="44" y="48"/>
                    </a:cubicBezTo>
                    <a:cubicBezTo>
                      <a:pt x="36" y="48"/>
                      <a:pt x="27" y="48"/>
                      <a:pt x="19" y="48"/>
                    </a:cubicBezTo>
                    <a:cubicBezTo>
                      <a:pt x="19" y="48"/>
                      <a:pt x="18" y="44"/>
                      <a:pt x="19" y="42"/>
                    </a:cubicBezTo>
                    <a:cubicBezTo>
                      <a:pt x="20" y="39"/>
                      <a:pt x="22" y="36"/>
                      <a:pt x="22" y="33"/>
                    </a:cubicBezTo>
                    <a:cubicBezTo>
                      <a:pt x="23" y="30"/>
                      <a:pt x="21" y="28"/>
                      <a:pt x="20" y="25"/>
                    </a:cubicBezTo>
                    <a:cubicBezTo>
                      <a:pt x="18" y="27"/>
                      <a:pt x="15" y="29"/>
                      <a:pt x="14" y="31"/>
                    </a:cubicBezTo>
                    <a:cubicBezTo>
                      <a:pt x="13" y="33"/>
                      <a:pt x="14" y="36"/>
                      <a:pt x="13" y="37"/>
                    </a:cubicBezTo>
                    <a:cubicBezTo>
                      <a:pt x="10" y="39"/>
                      <a:pt x="6" y="41"/>
                      <a:pt x="3" y="43"/>
                    </a:cubicBezTo>
                    <a:cubicBezTo>
                      <a:pt x="2" y="39"/>
                      <a:pt x="0" y="34"/>
                      <a:pt x="1" y="33"/>
                    </a:cubicBezTo>
                    <a:cubicBezTo>
                      <a:pt x="6" y="28"/>
                      <a:pt x="5" y="18"/>
                      <a:pt x="15" y="16"/>
                    </a:cubicBezTo>
                    <a:cubicBezTo>
                      <a:pt x="17" y="16"/>
                      <a:pt x="18" y="12"/>
                      <a:pt x="18" y="9"/>
                    </a:cubicBezTo>
                    <a:cubicBezTo>
                      <a:pt x="19" y="6"/>
                      <a:pt x="19" y="3"/>
                      <a:pt x="19" y="0"/>
                    </a:cubicBezTo>
                    <a:close/>
                  </a:path>
                </a:pathLst>
              </a:custGeom>
              <a:grpFill/>
              <a:ln w="9525">
                <a:noFill/>
                <a:round/>
                <a:headEnd/>
                <a:tailEnd/>
              </a:ln>
            </p:spPr>
            <p:txBody>
              <a:bodyPr anchor="ctr"/>
              <a:lstStyle/>
              <a:p>
                <a:pPr algn="ctr"/>
                <a:endParaRPr/>
              </a:p>
            </p:txBody>
          </p:sp>
          <p:sp>
            <p:nvSpPr>
              <p:cNvPr id="70" name="Freeform: Shape 36">
                <a:extLst>
                  <a:ext uri="{FF2B5EF4-FFF2-40B4-BE49-F238E27FC236}">
                    <a16:creationId xmlns:a16="http://schemas.microsoft.com/office/drawing/2014/main" id="{827A54E6-9F7E-4951-9661-E8541EB40612}"/>
                  </a:ext>
                </a:extLst>
              </p:cNvPr>
              <p:cNvSpPr>
                <a:spLocks/>
              </p:cNvSpPr>
              <p:nvPr/>
            </p:nvSpPr>
            <p:spPr bwMode="auto">
              <a:xfrm>
                <a:off x="4382" y="2713"/>
                <a:ext cx="79" cy="122"/>
              </a:xfrm>
              <a:custGeom>
                <a:avLst/>
                <a:gdLst>
                  <a:gd name="T0" fmla="*/ 33 w 38"/>
                  <a:gd name="T1" fmla="*/ 0 h 59"/>
                  <a:gd name="T2" fmla="*/ 32 w 38"/>
                  <a:gd name="T3" fmla="*/ 27 h 59"/>
                  <a:gd name="T4" fmla="*/ 24 w 38"/>
                  <a:gd name="T5" fmla="*/ 43 h 59"/>
                  <a:gd name="T6" fmla="*/ 9 w 38"/>
                  <a:gd name="T7" fmla="*/ 59 h 59"/>
                  <a:gd name="T8" fmla="*/ 33 w 38"/>
                  <a:gd name="T9" fmla="*/ 0 h 59"/>
                </a:gdLst>
                <a:ahLst/>
                <a:cxnLst>
                  <a:cxn ang="0">
                    <a:pos x="T0" y="T1"/>
                  </a:cxn>
                  <a:cxn ang="0">
                    <a:pos x="T2" y="T3"/>
                  </a:cxn>
                  <a:cxn ang="0">
                    <a:pos x="T4" y="T5"/>
                  </a:cxn>
                  <a:cxn ang="0">
                    <a:pos x="T6" y="T7"/>
                  </a:cxn>
                  <a:cxn ang="0">
                    <a:pos x="T8" y="T9"/>
                  </a:cxn>
                </a:cxnLst>
                <a:rect l="0" t="0" r="r" b="b"/>
                <a:pathLst>
                  <a:path w="38" h="59">
                    <a:moveTo>
                      <a:pt x="33" y="0"/>
                    </a:moveTo>
                    <a:cubicBezTo>
                      <a:pt x="38" y="8"/>
                      <a:pt x="38" y="19"/>
                      <a:pt x="32" y="27"/>
                    </a:cubicBezTo>
                    <a:cubicBezTo>
                      <a:pt x="29" y="32"/>
                      <a:pt x="26" y="38"/>
                      <a:pt x="24" y="43"/>
                    </a:cubicBezTo>
                    <a:cubicBezTo>
                      <a:pt x="21" y="51"/>
                      <a:pt x="17" y="57"/>
                      <a:pt x="9" y="59"/>
                    </a:cubicBezTo>
                    <a:cubicBezTo>
                      <a:pt x="0" y="45"/>
                      <a:pt x="12" y="16"/>
                      <a:pt x="33" y="0"/>
                    </a:cubicBezTo>
                    <a:close/>
                  </a:path>
                </a:pathLst>
              </a:custGeom>
              <a:grpFill/>
              <a:ln w="9525">
                <a:noFill/>
                <a:round/>
                <a:headEnd/>
                <a:tailEnd/>
              </a:ln>
            </p:spPr>
            <p:txBody>
              <a:bodyPr anchor="ctr"/>
              <a:lstStyle/>
              <a:p>
                <a:pPr algn="ctr"/>
                <a:endParaRPr/>
              </a:p>
            </p:txBody>
          </p:sp>
          <p:sp>
            <p:nvSpPr>
              <p:cNvPr id="71" name="Freeform: Shape 37">
                <a:extLst>
                  <a:ext uri="{FF2B5EF4-FFF2-40B4-BE49-F238E27FC236}">
                    <a16:creationId xmlns:a16="http://schemas.microsoft.com/office/drawing/2014/main" id="{1CAC12C8-DFB5-4141-A621-0F2635027C51}"/>
                  </a:ext>
                </a:extLst>
              </p:cNvPr>
              <p:cNvSpPr>
                <a:spLocks/>
              </p:cNvSpPr>
              <p:nvPr/>
            </p:nvSpPr>
            <p:spPr bwMode="auto">
              <a:xfrm>
                <a:off x="3768" y="1688"/>
                <a:ext cx="88" cy="38"/>
              </a:xfrm>
              <a:custGeom>
                <a:avLst/>
                <a:gdLst>
                  <a:gd name="T0" fmla="*/ 0 w 42"/>
                  <a:gd name="T1" fmla="*/ 2 h 18"/>
                  <a:gd name="T2" fmla="*/ 35 w 42"/>
                  <a:gd name="T3" fmla="*/ 0 h 18"/>
                  <a:gd name="T4" fmla="*/ 42 w 42"/>
                  <a:gd name="T5" fmla="*/ 4 h 18"/>
                  <a:gd name="T6" fmla="*/ 34 w 42"/>
                  <a:gd name="T7" fmla="*/ 13 h 18"/>
                  <a:gd name="T8" fmla="*/ 17 w 42"/>
                  <a:gd name="T9" fmla="*/ 16 h 18"/>
                  <a:gd name="T10" fmla="*/ 0 w 42"/>
                  <a:gd name="T11" fmla="*/ 2 h 18"/>
                </a:gdLst>
                <a:ahLst/>
                <a:cxnLst>
                  <a:cxn ang="0">
                    <a:pos x="T0" y="T1"/>
                  </a:cxn>
                  <a:cxn ang="0">
                    <a:pos x="T2" y="T3"/>
                  </a:cxn>
                  <a:cxn ang="0">
                    <a:pos x="T4" y="T5"/>
                  </a:cxn>
                  <a:cxn ang="0">
                    <a:pos x="T6" y="T7"/>
                  </a:cxn>
                  <a:cxn ang="0">
                    <a:pos x="T8" y="T9"/>
                  </a:cxn>
                  <a:cxn ang="0">
                    <a:pos x="T10" y="T11"/>
                  </a:cxn>
                </a:cxnLst>
                <a:rect l="0" t="0" r="r" b="b"/>
                <a:pathLst>
                  <a:path w="42" h="18">
                    <a:moveTo>
                      <a:pt x="0" y="2"/>
                    </a:moveTo>
                    <a:cubicBezTo>
                      <a:pt x="11" y="1"/>
                      <a:pt x="23" y="0"/>
                      <a:pt x="35" y="0"/>
                    </a:cubicBezTo>
                    <a:cubicBezTo>
                      <a:pt x="37" y="0"/>
                      <a:pt x="39" y="3"/>
                      <a:pt x="42" y="4"/>
                    </a:cubicBezTo>
                    <a:cubicBezTo>
                      <a:pt x="39" y="7"/>
                      <a:pt x="37" y="12"/>
                      <a:pt x="34" y="13"/>
                    </a:cubicBezTo>
                    <a:cubicBezTo>
                      <a:pt x="29" y="15"/>
                      <a:pt x="23" y="15"/>
                      <a:pt x="17" y="16"/>
                    </a:cubicBezTo>
                    <a:cubicBezTo>
                      <a:pt x="10" y="18"/>
                      <a:pt x="2" y="12"/>
                      <a:pt x="0" y="2"/>
                    </a:cubicBezTo>
                    <a:close/>
                  </a:path>
                </a:pathLst>
              </a:custGeom>
              <a:grpFill/>
              <a:ln w="9525">
                <a:noFill/>
                <a:round/>
                <a:headEnd/>
                <a:tailEnd/>
              </a:ln>
            </p:spPr>
            <p:txBody>
              <a:bodyPr anchor="ctr"/>
              <a:lstStyle/>
              <a:p>
                <a:pPr algn="ctr"/>
                <a:endParaRPr/>
              </a:p>
            </p:txBody>
          </p:sp>
          <p:sp>
            <p:nvSpPr>
              <p:cNvPr id="72" name="Freeform: Shape 38">
                <a:extLst>
                  <a:ext uri="{FF2B5EF4-FFF2-40B4-BE49-F238E27FC236}">
                    <a16:creationId xmlns:a16="http://schemas.microsoft.com/office/drawing/2014/main" id="{7A856BC8-37A2-4C7A-916E-95D9D3A18C83}"/>
                  </a:ext>
                </a:extLst>
              </p:cNvPr>
              <p:cNvSpPr>
                <a:spLocks/>
              </p:cNvSpPr>
              <p:nvPr/>
            </p:nvSpPr>
            <p:spPr bwMode="auto">
              <a:xfrm>
                <a:off x="4101" y="1447"/>
                <a:ext cx="65" cy="58"/>
              </a:xfrm>
              <a:custGeom>
                <a:avLst/>
                <a:gdLst>
                  <a:gd name="T0" fmla="*/ 24 w 31"/>
                  <a:gd name="T1" fmla="*/ 28 h 28"/>
                  <a:gd name="T2" fmla="*/ 0 w 31"/>
                  <a:gd name="T3" fmla="*/ 7 h 28"/>
                  <a:gd name="T4" fmla="*/ 28 w 31"/>
                  <a:gd name="T5" fmla="*/ 4 h 28"/>
                  <a:gd name="T6" fmla="*/ 31 w 31"/>
                  <a:gd name="T7" fmla="*/ 15 h 28"/>
                  <a:gd name="T8" fmla="*/ 24 w 31"/>
                  <a:gd name="T9" fmla="*/ 28 h 28"/>
                </a:gdLst>
                <a:ahLst/>
                <a:cxnLst>
                  <a:cxn ang="0">
                    <a:pos x="T0" y="T1"/>
                  </a:cxn>
                  <a:cxn ang="0">
                    <a:pos x="T2" y="T3"/>
                  </a:cxn>
                  <a:cxn ang="0">
                    <a:pos x="T4" y="T5"/>
                  </a:cxn>
                  <a:cxn ang="0">
                    <a:pos x="T6" y="T7"/>
                  </a:cxn>
                  <a:cxn ang="0">
                    <a:pos x="T8" y="T9"/>
                  </a:cxn>
                </a:cxnLst>
                <a:rect l="0" t="0" r="r" b="b"/>
                <a:pathLst>
                  <a:path w="31" h="28">
                    <a:moveTo>
                      <a:pt x="24" y="28"/>
                    </a:moveTo>
                    <a:cubicBezTo>
                      <a:pt x="15" y="20"/>
                      <a:pt x="8" y="14"/>
                      <a:pt x="0" y="7"/>
                    </a:cubicBezTo>
                    <a:cubicBezTo>
                      <a:pt x="5" y="3"/>
                      <a:pt x="23" y="0"/>
                      <a:pt x="28" y="4"/>
                    </a:cubicBezTo>
                    <a:cubicBezTo>
                      <a:pt x="30" y="6"/>
                      <a:pt x="31" y="11"/>
                      <a:pt x="31" y="15"/>
                    </a:cubicBezTo>
                    <a:cubicBezTo>
                      <a:pt x="30" y="19"/>
                      <a:pt x="27" y="24"/>
                      <a:pt x="24" y="28"/>
                    </a:cubicBezTo>
                    <a:close/>
                  </a:path>
                </a:pathLst>
              </a:custGeom>
              <a:grpFill/>
              <a:ln w="9525">
                <a:noFill/>
                <a:round/>
                <a:headEnd/>
                <a:tailEnd/>
              </a:ln>
            </p:spPr>
            <p:txBody>
              <a:bodyPr anchor="ctr"/>
              <a:lstStyle/>
              <a:p>
                <a:pPr algn="ctr"/>
                <a:endParaRPr/>
              </a:p>
            </p:txBody>
          </p:sp>
          <p:sp>
            <p:nvSpPr>
              <p:cNvPr id="73" name="Freeform: Shape 39">
                <a:extLst>
                  <a:ext uri="{FF2B5EF4-FFF2-40B4-BE49-F238E27FC236}">
                    <a16:creationId xmlns:a16="http://schemas.microsoft.com/office/drawing/2014/main" id="{866659C4-546A-47B9-8357-EBD1512C6545}"/>
                  </a:ext>
                </a:extLst>
              </p:cNvPr>
              <p:cNvSpPr>
                <a:spLocks/>
              </p:cNvSpPr>
              <p:nvPr/>
            </p:nvSpPr>
            <p:spPr bwMode="auto">
              <a:xfrm>
                <a:off x="3196" y="1401"/>
                <a:ext cx="89" cy="63"/>
              </a:xfrm>
              <a:custGeom>
                <a:avLst/>
                <a:gdLst>
                  <a:gd name="T0" fmla="*/ 42 w 43"/>
                  <a:gd name="T1" fmla="*/ 11 h 30"/>
                  <a:gd name="T2" fmla="*/ 2 w 43"/>
                  <a:gd name="T3" fmla="*/ 30 h 30"/>
                  <a:gd name="T4" fmla="*/ 0 w 43"/>
                  <a:gd name="T5" fmla="*/ 28 h 30"/>
                  <a:gd name="T6" fmla="*/ 33 w 43"/>
                  <a:gd name="T7" fmla="*/ 1 h 30"/>
                  <a:gd name="T8" fmla="*/ 43 w 43"/>
                  <a:gd name="T9" fmla="*/ 6 h 30"/>
                  <a:gd name="T10" fmla="*/ 42 w 43"/>
                  <a:gd name="T11" fmla="*/ 11 h 30"/>
                </a:gdLst>
                <a:ahLst/>
                <a:cxnLst>
                  <a:cxn ang="0">
                    <a:pos x="T0" y="T1"/>
                  </a:cxn>
                  <a:cxn ang="0">
                    <a:pos x="T2" y="T3"/>
                  </a:cxn>
                  <a:cxn ang="0">
                    <a:pos x="T4" y="T5"/>
                  </a:cxn>
                  <a:cxn ang="0">
                    <a:pos x="T6" y="T7"/>
                  </a:cxn>
                  <a:cxn ang="0">
                    <a:pos x="T8" y="T9"/>
                  </a:cxn>
                  <a:cxn ang="0">
                    <a:pos x="T10" y="T11"/>
                  </a:cxn>
                </a:cxnLst>
                <a:rect l="0" t="0" r="r" b="b"/>
                <a:pathLst>
                  <a:path w="43" h="30">
                    <a:moveTo>
                      <a:pt x="42" y="11"/>
                    </a:moveTo>
                    <a:cubicBezTo>
                      <a:pt x="28" y="17"/>
                      <a:pt x="15" y="24"/>
                      <a:pt x="2" y="30"/>
                    </a:cubicBezTo>
                    <a:cubicBezTo>
                      <a:pt x="1" y="29"/>
                      <a:pt x="1" y="28"/>
                      <a:pt x="0" y="28"/>
                    </a:cubicBezTo>
                    <a:cubicBezTo>
                      <a:pt x="11" y="19"/>
                      <a:pt x="22" y="9"/>
                      <a:pt x="33" y="1"/>
                    </a:cubicBezTo>
                    <a:cubicBezTo>
                      <a:pt x="35" y="0"/>
                      <a:pt x="40" y="5"/>
                      <a:pt x="43" y="6"/>
                    </a:cubicBezTo>
                    <a:cubicBezTo>
                      <a:pt x="43" y="8"/>
                      <a:pt x="42" y="9"/>
                      <a:pt x="42" y="11"/>
                    </a:cubicBezTo>
                    <a:close/>
                  </a:path>
                </a:pathLst>
              </a:custGeom>
              <a:grpFill/>
              <a:ln w="9525">
                <a:noFill/>
                <a:round/>
                <a:headEnd/>
                <a:tailEnd/>
              </a:ln>
            </p:spPr>
            <p:txBody>
              <a:bodyPr anchor="ctr"/>
              <a:lstStyle/>
              <a:p>
                <a:pPr algn="ctr"/>
                <a:endParaRPr/>
              </a:p>
            </p:txBody>
          </p:sp>
          <p:sp>
            <p:nvSpPr>
              <p:cNvPr id="74" name="Freeform: Shape 40">
                <a:extLst>
                  <a:ext uri="{FF2B5EF4-FFF2-40B4-BE49-F238E27FC236}">
                    <a16:creationId xmlns:a16="http://schemas.microsoft.com/office/drawing/2014/main" id="{8941C438-E01B-4CEE-8C4C-493D49FE92A3}"/>
                  </a:ext>
                </a:extLst>
              </p:cNvPr>
              <p:cNvSpPr>
                <a:spLocks/>
              </p:cNvSpPr>
              <p:nvPr/>
            </p:nvSpPr>
            <p:spPr bwMode="auto">
              <a:xfrm>
                <a:off x="4492" y="1528"/>
                <a:ext cx="69" cy="85"/>
              </a:xfrm>
              <a:custGeom>
                <a:avLst/>
                <a:gdLst>
                  <a:gd name="T0" fmla="*/ 0 w 33"/>
                  <a:gd name="T1" fmla="*/ 34 h 41"/>
                  <a:gd name="T2" fmla="*/ 16 w 33"/>
                  <a:gd name="T3" fmla="*/ 9 h 41"/>
                  <a:gd name="T4" fmla="*/ 28 w 33"/>
                  <a:gd name="T5" fmla="*/ 0 h 41"/>
                  <a:gd name="T6" fmla="*/ 32 w 33"/>
                  <a:gd name="T7" fmla="*/ 5 h 41"/>
                  <a:gd name="T8" fmla="*/ 23 w 33"/>
                  <a:gd name="T9" fmla="*/ 16 h 41"/>
                  <a:gd name="T10" fmla="*/ 10 w 33"/>
                  <a:gd name="T11" fmla="*/ 33 h 41"/>
                  <a:gd name="T12" fmla="*/ 0 w 33"/>
                  <a:gd name="T13" fmla="*/ 34 h 41"/>
                </a:gdLst>
                <a:ahLst/>
                <a:cxnLst>
                  <a:cxn ang="0">
                    <a:pos x="T0" y="T1"/>
                  </a:cxn>
                  <a:cxn ang="0">
                    <a:pos x="T2" y="T3"/>
                  </a:cxn>
                  <a:cxn ang="0">
                    <a:pos x="T4" y="T5"/>
                  </a:cxn>
                  <a:cxn ang="0">
                    <a:pos x="T6" y="T7"/>
                  </a:cxn>
                  <a:cxn ang="0">
                    <a:pos x="T8" y="T9"/>
                  </a:cxn>
                  <a:cxn ang="0">
                    <a:pos x="T10" y="T11"/>
                  </a:cxn>
                  <a:cxn ang="0">
                    <a:pos x="T12" y="T13"/>
                  </a:cxn>
                </a:cxnLst>
                <a:rect l="0" t="0" r="r" b="b"/>
                <a:pathLst>
                  <a:path w="33" h="41">
                    <a:moveTo>
                      <a:pt x="0" y="34"/>
                    </a:moveTo>
                    <a:cubicBezTo>
                      <a:pt x="6" y="25"/>
                      <a:pt x="10" y="17"/>
                      <a:pt x="16" y="9"/>
                    </a:cubicBezTo>
                    <a:cubicBezTo>
                      <a:pt x="19" y="5"/>
                      <a:pt x="24" y="3"/>
                      <a:pt x="28" y="0"/>
                    </a:cubicBezTo>
                    <a:cubicBezTo>
                      <a:pt x="28" y="0"/>
                      <a:pt x="33" y="4"/>
                      <a:pt x="32" y="5"/>
                    </a:cubicBezTo>
                    <a:cubicBezTo>
                      <a:pt x="30" y="9"/>
                      <a:pt x="27" y="14"/>
                      <a:pt x="23" y="16"/>
                    </a:cubicBezTo>
                    <a:cubicBezTo>
                      <a:pt x="16" y="20"/>
                      <a:pt x="10" y="24"/>
                      <a:pt x="10" y="33"/>
                    </a:cubicBezTo>
                    <a:cubicBezTo>
                      <a:pt x="9" y="41"/>
                      <a:pt x="4" y="38"/>
                      <a:pt x="0" y="34"/>
                    </a:cubicBezTo>
                    <a:close/>
                  </a:path>
                </a:pathLst>
              </a:custGeom>
              <a:grpFill/>
              <a:ln w="9525">
                <a:noFill/>
                <a:round/>
                <a:headEnd/>
                <a:tailEnd/>
              </a:ln>
            </p:spPr>
            <p:txBody>
              <a:bodyPr anchor="ctr"/>
              <a:lstStyle/>
              <a:p>
                <a:pPr algn="ctr"/>
                <a:endParaRPr/>
              </a:p>
            </p:txBody>
          </p:sp>
          <p:sp>
            <p:nvSpPr>
              <p:cNvPr id="75" name="Freeform: Shape 41">
                <a:extLst>
                  <a:ext uri="{FF2B5EF4-FFF2-40B4-BE49-F238E27FC236}">
                    <a16:creationId xmlns:a16="http://schemas.microsoft.com/office/drawing/2014/main" id="{90438792-C350-4B73-99F2-33ABB4C5E42B}"/>
                  </a:ext>
                </a:extLst>
              </p:cNvPr>
              <p:cNvSpPr>
                <a:spLocks/>
              </p:cNvSpPr>
              <p:nvPr/>
            </p:nvSpPr>
            <p:spPr bwMode="auto">
              <a:xfrm>
                <a:off x="3104" y="2299"/>
                <a:ext cx="44" cy="36"/>
              </a:xfrm>
              <a:custGeom>
                <a:avLst/>
                <a:gdLst>
                  <a:gd name="T0" fmla="*/ 21 w 21"/>
                  <a:gd name="T1" fmla="*/ 16 h 17"/>
                  <a:gd name="T2" fmla="*/ 0 w 21"/>
                  <a:gd name="T3" fmla="*/ 1 h 17"/>
                  <a:gd name="T4" fmla="*/ 21 w 21"/>
                  <a:gd name="T5" fmla="*/ 16 h 17"/>
                </a:gdLst>
                <a:ahLst/>
                <a:cxnLst>
                  <a:cxn ang="0">
                    <a:pos x="T0" y="T1"/>
                  </a:cxn>
                  <a:cxn ang="0">
                    <a:pos x="T2" y="T3"/>
                  </a:cxn>
                  <a:cxn ang="0">
                    <a:pos x="T4" y="T5"/>
                  </a:cxn>
                </a:cxnLst>
                <a:rect l="0" t="0" r="r" b="b"/>
                <a:pathLst>
                  <a:path w="21" h="17">
                    <a:moveTo>
                      <a:pt x="21" y="16"/>
                    </a:moveTo>
                    <a:cubicBezTo>
                      <a:pt x="9" y="17"/>
                      <a:pt x="6" y="7"/>
                      <a:pt x="0" y="1"/>
                    </a:cubicBezTo>
                    <a:cubicBezTo>
                      <a:pt x="11" y="0"/>
                      <a:pt x="12" y="13"/>
                      <a:pt x="21" y="16"/>
                    </a:cubicBezTo>
                    <a:close/>
                  </a:path>
                </a:pathLst>
              </a:custGeom>
              <a:grpFill/>
              <a:ln w="9525">
                <a:noFill/>
                <a:round/>
                <a:headEnd/>
                <a:tailEnd/>
              </a:ln>
            </p:spPr>
            <p:txBody>
              <a:bodyPr anchor="ctr"/>
              <a:lstStyle/>
              <a:p>
                <a:pPr algn="ctr"/>
                <a:endParaRPr/>
              </a:p>
            </p:txBody>
          </p:sp>
          <p:sp>
            <p:nvSpPr>
              <p:cNvPr id="76" name="Freeform: Shape 42">
                <a:extLst>
                  <a:ext uri="{FF2B5EF4-FFF2-40B4-BE49-F238E27FC236}">
                    <a16:creationId xmlns:a16="http://schemas.microsoft.com/office/drawing/2014/main" id="{372C9E6A-A2EC-47C7-81CC-52C21561C8E1}"/>
                  </a:ext>
                </a:extLst>
              </p:cNvPr>
              <p:cNvSpPr>
                <a:spLocks/>
              </p:cNvSpPr>
              <p:nvPr/>
            </p:nvSpPr>
            <p:spPr bwMode="auto">
              <a:xfrm>
                <a:off x="3177" y="2349"/>
                <a:ext cx="29" cy="17"/>
              </a:xfrm>
              <a:custGeom>
                <a:avLst/>
                <a:gdLst>
                  <a:gd name="T0" fmla="*/ 0 w 14"/>
                  <a:gd name="T1" fmla="*/ 2 h 8"/>
                  <a:gd name="T2" fmla="*/ 12 w 14"/>
                  <a:gd name="T3" fmla="*/ 0 h 8"/>
                  <a:gd name="T4" fmla="*/ 14 w 14"/>
                  <a:gd name="T5" fmla="*/ 5 h 8"/>
                  <a:gd name="T6" fmla="*/ 2 w 14"/>
                  <a:gd name="T7" fmla="*/ 8 h 8"/>
                  <a:gd name="T8" fmla="*/ 0 w 14"/>
                  <a:gd name="T9" fmla="*/ 2 h 8"/>
                </a:gdLst>
                <a:ahLst/>
                <a:cxnLst>
                  <a:cxn ang="0">
                    <a:pos x="T0" y="T1"/>
                  </a:cxn>
                  <a:cxn ang="0">
                    <a:pos x="T2" y="T3"/>
                  </a:cxn>
                  <a:cxn ang="0">
                    <a:pos x="T4" y="T5"/>
                  </a:cxn>
                  <a:cxn ang="0">
                    <a:pos x="T6" y="T7"/>
                  </a:cxn>
                  <a:cxn ang="0">
                    <a:pos x="T8" y="T9"/>
                  </a:cxn>
                </a:cxnLst>
                <a:rect l="0" t="0" r="r" b="b"/>
                <a:pathLst>
                  <a:path w="14" h="8">
                    <a:moveTo>
                      <a:pt x="0" y="2"/>
                    </a:moveTo>
                    <a:cubicBezTo>
                      <a:pt x="4" y="1"/>
                      <a:pt x="8" y="0"/>
                      <a:pt x="12" y="0"/>
                    </a:cubicBezTo>
                    <a:cubicBezTo>
                      <a:pt x="13" y="0"/>
                      <a:pt x="13" y="3"/>
                      <a:pt x="14" y="5"/>
                    </a:cubicBezTo>
                    <a:cubicBezTo>
                      <a:pt x="10" y="6"/>
                      <a:pt x="6" y="7"/>
                      <a:pt x="2" y="8"/>
                    </a:cubicBezTo>
                    <a:cubicBezTo>
                      <a:pt x="1" y="6"/>
                      <a:pt x="1" y="4"/>
                      <a:pt x="0" y="2"/>
                    </a:cubicBezTo>
                    <a:close/>
                  </a:path>
                </a:pathLst>
              </a:custGeom>
              <a:grpFill/>
              <a:ln w="9525">
                <a:noFill/>
                <a:round/>
                <a:headEnd/>
                <a:tailEnd/>
              </a:ln>
            </p:spPr>
            <p:txBody>
              <a:bodyPr anchor="ctr"/>
              <a:lstStyle/>
              <a:p>
                <a:pPr algn="ctr"/>
                <a:endParaRPr/>
              </a:p>
            </p:txBody>
          </p:sp>
        </p:grpSp>
      </p:grpSp>
      <p:sp>
        <p:nvSpPr>
          <p:cNvPr id="2" name="Elipsa 1"/>
          <p:cNvSpPr/>
          <p:nvPr/>
        </p:nvSpPr>
        <p:spPr>
          <a:xfrm>
            <a:off x="1938414" y="1581149"/>
            <a:ext cx="2335462" cy="22834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grpSp>
        <p:nvGrpSpPr>
          <p:cNvPr id="77" name="组合 76">
            <a:extLst>
              <a:ext uri="{FF2B5EF4-FFF2-40B4-BE49-F238E27FC236}">
                <a16:creationId xmlns:a16="http://schemas.microsoft.com/office/drawing/2014/main" id="{E170D8F5-8ABB-4AF0-B376-503A7EFBB9F5}"/>
              </a:ext>
            </a:extLst>
          </p:cNvPr>
          <p:cNvGrpSpPr/>
          <p:nvPr/>
        </p:nvGrpSpPr>
        <p:grpSpPr>
          <a:xfrm>
            <a:off x="3660818" y="1146035"/>
            <a:ext cx="5204127" cy="3525820"/>
            <a:chOff x="3660818" y="1146035"/>
            <a:chExt cx="5204127" cy="3525820"/>
          </a:xfrm>
        </p:grpSpPr>
        <p:sp>
          <p:nvSpPr>
            <p:cNvPr id="78" name="Freeform: Shape 16">
              <a:extLst>
                <a:ext uri="{FF2B5EF4-FFF2-40B4-BE49-F238E27FC236}">
                  <a16:creationId xmlns:a16="http://schemas.microsoft.com/office/drawing/2014/main" id="{54C741DC-C1D6-4AB2-8864-DD02555C2855}"/>
                </a:ext>
              </a:extLst>
            </p:cNvPr>
            <p:cNvSpPr/>
            <p:nvPr/>
          </p:nvSpPr>
          <p:spPr>
            <a:xfrm>
              <a:off x="3660818" y="1648462"/>
              <a:ext cx="92185" cy="92186"/>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3175">
              <a:solidFill>
                <a:srgbClr val="85888D"/>
              </a:solidFill>
              <a:miter lim="400000"/>
            </a:ln>
            <a:effectLst>
              <a:outerShdw blurRad="38100" dist="25400" dir="5400000" rotWithShape="0">
                <a:srgbClr val="000000">
                  <a:alpha val="50000"/>
                </a:srgbClr>
              </a:outerShdw>
            </a:effectLst>
          </p:spPr>
          <p:txBody>
            <a:bodyPr anchor="ctr"/>
            <a:lstStyle/>
            <a:p>
              <a:pPr algn="ctr"/>
              <a:endParaRPr/>
            </a:p>
          </p:txBody>
        </p:sp>
        <p:sp>
          <p:nvSpPr>
            <p:cNvPr id="79" name="Freeform: Shape 17">
              <a:extLst>
                <a:ext uri="{FF2B5EF4-FFF2-40B4-BE49-F238E27FC236}">
                  <a16:creationId xmlns:a16="http://schemas.microsoft.com/office/drawing/2014/main" id="{B32259D0-6A18-475D-B832-63C66BD66924}"/>
                </a:ext>
              </a:extLst>
            </p:cNvPr>
            <p:cNvSpPr/>
            <p:nvPr/>
          </p:nvSpPr>
          <p:spPr>
            <a:xfrm>
              <a:off x="3750318" y="1504657"/>
              <a:ext cx="671109" cy="18119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5931" y="21600"/>
                  </a:lnTo>
                  <a:lnTo>
                    <a:pt x="21600" y="0"/>
                  </a:lnTo>
                </a:path>
              </a:pathLst>
            </a:custGeom>
            <a:ln>
              <a:solidFill>
                <a:srgbClr val="85888D"/>
              </a:solidFill>
              <a:miter lim="400000"/>
              <a:tailEnd type="oval"/>
            </a:ln>
          </p:spPr>
          <p:txBody>
            <a:bodyPr anchor="ctr"/>
            <a:lstStyle/>
            <a:p>
              <a:pPr algn="ctr"/>
              <a:endParaRPr/>
            </a:p>
          </p:txBody>
        </p:sp>
        <p:sp>
          <p:nvSpPr>
            <p:cNvPr id="80" name="Freeform: Shape 18">
              <a:extLst>
                <a:ext uri="{FF2B5EF4-FFF2-40B4-BE49-F238E27FC236}">
                  <a16:creationId xmlns:a16="http://schemas.microsoft.com/office/drawing/2014/main" id="{3A3716F9-A964-4608-B5F5-2E7022CE43FD}"/>
                </a:ext>
              </a:extLst>
            </p:cNvPr>
            <p:cNvSpPr/>
            <p:nvPr/>
          </p:nvSpPr>
          <p:spPr>
            <a:xfrm>
              <a:off x="4239983" y="2033703"/>
              <a:ext cx="783690" cy="15433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617" y="21600"/>
                  </a:lnTo>
                  <a:lnTo>
                    <a:pt x="21600" y="0"/>
                  </a:lnTo>
                </a:path>
              </a:pathLst>
            </a:custGeom>
            <a:ln>
              <a:solidFill>
                <a:srgbClr val="85888D"/>
              </a:solidFill>
              <a:miter lim="400000"/>
              <a:tailEnd type="oval"/>
            </a:ln>
          </p:spPr>
          <p:txBody>
            <a:bodyPr anchor="ctr"/>
            <a:lstStyle/>
            <a:p>
              <a:pPr algn="ctr"/>
              <a:endParaRPr/>
            </a:p>
          </p:txBody>
        </p:sp>
        <p:sp>
          <p:nvSpPr>
            <p:cNvPr id="81" name="Freeform: Shape 19">
              <a:extLst>
                <a:ext uri="{FF2B5EF4-FFF2-40B4-BE49-F238E27FC236}">
                  <a16:creationId xmlns:a16="http://schemas.microsoft.com/office/drawing/2014/main" id="{5CEDB0F6-10AB-40AA-8BA2-B0E73CF6D919}"/>
                </a:ext>
              </a:extLst>
            </p:cNvPr>
            <p:cNvSpPr/>
            <p:nvPr/>
          </p:nvSpPr>
          <p:spPr>
            <a:xfrm>
              <a:off x="4584113" y="1146035"/>
              <a:ext cx="476239" cy="4762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38100">
              <a:solidFill>
                <a:schemeClr val="accent1"/>
              </a:solidFill>
              <a:miter lim="400000"/>
            </a:ln>
          </p:spPr>
          <p:txBody>
            <a:bodyPr wrap="none" lIns="0" tIns="0" rIns="0" bIns="0" anchor="ctr">
              <a:normAutofit lnSpcReduction="10000"/>
            </a:bodyPr>
            <a:lstStyle/>
            <a:p>
              <a:pPr lvl="0" algn="ctr">
                <a:defRPr sz="3200"/>
              </a:pPr>
              <a:r>
                <a:rPr lang="en-US">
                  <a:solidFill>
                    <a:schemeClr val="accent1"/>
                  </a:solidFill>
                  <a:latin typeface="Impact" panose="020B0806030902050204" pitchFamily="34" charset="0"/>
                </a:rPr>
                <a:t>01</a:t>
              </a:r>
            </a:p>
          </p:txBody>
        </p:sp>
        <p:sp>
          <p:nvSpPr>
            <p:cNvPr id="82" name="Freeform: Shape 20">
              <a:extLst>
                <a:ext uri="{FF2B5EF4-FFF2-40B4-BE49-F238E27FC236}">
                  <a16:creationId xmlns:a16="http://schemas.microsoft.com/office/drawing/2014/main" id="{F4508930-2784-4D2B-B149-698491963C79}"/>
                </a:ext>
              </a:extLst>
            </p:cNvPr>
            <p:cNvSpPr/>
            <p:nvPr/>
          </p:nvSpPr>
          <p:spPr>
            <a:xfrm>
              <a:off x="5060283" y="1709288"/>
              <a:ext cx="476239" cy="4762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38100">
              <a:solidFill>
                <a:schemeClr val="accent2"/>
              </a:solidFill>
              <a:miter lim="400000"/>
            </a:ln>
          </p:spPr>
          <p:txBody>
            <a:bodyPr wrap="none" lIns="0" tIns="0" rIns="0" bIns="0" anchor="ctr">
              <a:normAutofit lnSpcReduction="10000"/>
            </a:bodyPr>
            <a:lstStyle/>
            <a:p>
              <a:pPr lvl="0" algn="ctr">
                <a:defRPr sz="3200"/>
              </a:pPr>
              <a:r>
                <a:rPr lang="en-US">
                  <a:solidFill>
                    <a:schemeClr val="accent2"/>
                  </a:solidFill>
                  <a:latin typeface="Impact" panose="020B0806030902050204" pitchFamily="34" charset="0"/>
                </a:rPr>
                <a:t>02</a:t>
              </a:r>
            </a:p>
          </p:txBody>
        </p:sp>
        <p:sp>
          <p:nvSpPr>
            <p:cNvPr id="83" name="Freeform: Shape 21">
              <a:extLst>
                <a:ext uri="{FF2B5EF4-FFF2-40B4-BE49-F238E27FC236}">
                  <a16:creationId xmlns:a16="http://schemas.microsoft.com/office/drawing/2014/main" id="{F3D715A2-8B67-43AE-9B0D-511DF9241231}"/>
                </a:ext>
              </a:extLst>
            </p:cNvPr>
            <p:cNvSpPr/>
            <p:nvPr/>
          </p:nvSpPr>
          <p:spPr>
            <a:xfrm>
              <a:off x="5416775" y="2493089"/>
              <a:ext cx="476239" cy="4762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38100">
              <a:solidFill>
                <a:schemeClr val="accent3"/>
              </a:solidFill>
              <a:miter lim="400000"/>
            </a:ln>
          </p:spPr>
          <p:txBody>
            <a:bodyPr wrap="none" lIns="0" tIns="0" rIns="0" bIns="0" anchor="ctr">
              <a:normAutofit lnSpcReduction="10000"/>
            </a:bodyPr>
            <a:lstStyle/>
            <a:p>
              <a:pPr lvl="0" algn="ctr">
                <a:defRPr sz="3200"/>
              </a:pPr>
              <a:r>
                <a:rPr lang="en-US">
                  <a:solidFill>
                    <a:schemeClr val="accent3"/>
                  </a:solidFill>
                  <a:latin typeface="Impact" panose="020B0806030902050204" pitchFamily="34" charset="0"/>
                </a:rPr>
                <a:t>03</a:t>
              </a:r>
            </a:p>
          </p:txBody>
        </p:sp>
        <p:sp>
          <p:nvSpPr>
            <p:cNvPr id="84" name="Freeform: Shape 22">
              <a:extLst>
                <a:ext uri="{FF2B5EF4-FFF2-40B4-BE49-F238E27FC236}">
                  <a16:creationId xmlns:a16="http://schemas.microsoft.com/office/drawing/2014/main" id="{5D9CA9AF-3BC1-4E2B-8DCA-29822A4082F9}"/>
                </a:ext>
              </a:extLst>
            </p:cNvPr>
            <p:cNvSpPr/>
            <p:nvPr/>
          </p:nvSpPr>
          <p:spPr>
            <a:xfrm>
              <a:off x="5060283" y="3276890"/>
              <a:ext cx="476239" cy="4762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38100">
              <a:solidFill>
                <a:schemeClr val="accent4"/>
              </a:solidFill>
              <a:miter lim="400000"/>
            </a:ln>
          </p:spPr>
          <p:txBody>
            <a:bodyPr wrap="none" lIns="0" tIns="0" rIns="0" bIns="0" anchor="ctr">
              <a:normAutofit lnSpcReduction="10000"/>
            </a:bodyPr>
            <a:lstStyle/>
            <a:p>
              <a:pPr lvl="0" algn="ctr">
                <a:defRPr sz="3200"/>
              </a:pPr>
              <a:r>
                <a:rPr lang="en-US">
                  <a:solidFill>
                    <a:schemeClr val="accent4"/>
                  </a:solidFill>
                  <a:latin typeface="Impact" panose="020B0806030902050204" pitchFamily="34" charset="0"/>
                </a:rPr>
                <a:t>04</a:t>
              </a:r>
            </a:p>
          </p:txBody>
        </p:sp>
        <p:sp>
          <p:nvSpPr>
            <p:cNvPr id="85" name="Freeform: Shape 23">
              <a:extLst>
                <a:ext uri="{FF2B5EF4-FFF2-40B4-BE49-F238E27FC236}">
                  <a16:creationId xmlns:a16="http://schemas.microsoft.com/office/drawing/2014/main" id="{99CC22E0-062E-4138-B392-CED82E53F0F2}"/>
                </a:ext>
              </a:extLst>
            </p:cNvPr>
            <p:cNvSpPr/>
            <p:nvPr/>
          </p:nvSpPr>
          <p:spPr>
            <a:xfrm>
              <a:off x="4584113" y="3823602"/>
              <a:ext cx="476239" cy="4762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38100">
              <a:solidFill>
                <a:schemeClr val="accent5"/>
              </a:solidFill>
              <a:miter lim="400000"/>
            </a:ln>
          </p:spPr>
          <p:txBody>
            <a:bodyPr wrap="none" lIns="0" tIns="0" rIns="0" bIns="0" anchor="ctr">
              <a:normAutofit lnSpcReduction="10000"/>
            </a:bodyPr>
            <a:lstStyle/>
            <a:p>
              <a:pPr lvl="0" algn="ctr">
                <a:defRPr sz="3200"/>
              </a:pPr>
              <a:r>
                <a:rPr lang="en-US">
                  <a:solidFill>
                    <a:schemeClr val="accent5"/>
                  </a:solidFill>
                  <a:latin typeface="Impact" panose="020B0806030902050204" pitchFamily="34" charset="0"/>
                </a:rPr>
                <a:t>05</a:t>
              </a:r>
            </a:p>
          </p:txBody>
        </p:sp>
        <p:sp>
          <p:nvSpPr>
            <p:cNvPr id="86" name="Straight Connector 24">
              <a:extLst>
                <a:ext uri="{FF2B5EF4-FFF2-40B4-BE49-F238E27FC236}">
                  <a16:creationId xmlns:a16="http://schemas.microsoft.com/office/drawing/2014/main" id="{8966CFC2-D983-4AB1-8B53-616D8BB21778}"/>
                </a:ext>
              </a:extLst>
            </p:cNvPr>
            <p:cNvSpPr/>
            <p:nvPr/>
          </p:nvSpPr>
          <p:spPr>
            <a:xfrm>
              <a:off x="4379673" y="2731220"/>
              <a:ext cx="804362" cy="1"/>
            </a:xfrm>
            <a:prstGeom prst="line">
              <a:avLst/>
            </a:prstGeom>
            <a:ln>
              <a:solidFill>
                <a:srgbClr val="A09FA1"/>
              </a:solidFill>
              <a:miter lim="400000"/>
              <a:tailEnd type="oval"/>
            </a:ln>
          </p:spPr>
          <p:txBody>
            <a:bodyPr anchor="ctr"/>
            <a:lstStyle/>
            <a:p>
              <a:pPr algn="ctr"/>
              <a:endParaRPr/>
            </a:p>
          </p:txBody>
        </p:sp>
        <p:sp>
          <p:nvSpPr>
            <p:cNvPr id="87" name="Freeform: Shape 25">
              <a:extLst>
                <a:ext uri="{FF2B5EF4-FFF2-40B4-BE49-F238E27FC236}">
                  <a16:creationId xmlns:a16="http://schemas.microsoft.com/office/drawing/2014/main" id="{33DC42B7-4F20-470E-97B3-057E7E8FA899}"/>
                </a:ext>
              </a:extLst>
            </p:cNvPr>
            <p:cNvSpPr/>
            <p:nvPr/>
          </p:nvSpPr>
          <p:spPr>
            <a:xfrm>
              <a:off x="4239983" y="3271538"/>
              <a:ext cx="782325" cy="17186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988" y="0"/>
                  </a:lnTo>
                  <a:lnTo>
                    <a:pt x="21600" y="21600"/>
                  </a:lnTo>
                </a:path>
              </a:pathLst>
            </a:custGeom>
            <a:ln>
              <a:solidFill>
                <a:srgbClr val="A09FA1"/>
              </a:solidFill>
              <a:miter lim="400000"/>
              <a:tailEnd type="oval"/>
            </a:ln>
          </p:spPr>
          <p:txBody>
            <a:bodyPr anchor="ctr"/>
            <a:lstStyle/>
            <a:p>
              <a:pPr algn="ctr"/>
              <a:endParaRPr/>
            </a:p>
          </p:txBody>
        </p:sp>
        <p:sp>
          <p:nvSpPr>
            <p:cNvPr id="88" name="Freeform: Shape 26">
              <a:extLst>
                <a:ext uri="{FF2B5EF4-FFF2-40B4-BE49-F238E27FC236}">
                  <a16:creationId xmlns:a16="http://schemas.microsoft.com/office/drawing/2014/main" id="{4C486D43-EE51-4C57-98D2-1062EBA5A226}"/>
                </a:ext>
              </a:extLst>
            </p:cNvPr>
            <p:cNvSpPr/>
            <p:nvPr/>
          </p:nvSpPr>
          <p:spPr>
            <a:xfrm>
              <a:off x="3771342" y="3730455"/>
              <a:ext cx="781505" cy="13447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633" y="0"/>
                  </a:lnTo>
                  <a:lnTo>
                    <a:pt x="21600" y="21600"/>
                  </a:lnTo>
                </a:path>
              </a:pathLst>
            </a:custGeom>
            <a:ln>
              <a:solidFill>
                <a:srgbClr val="85888D"/>
              </a:solidFill>
              <a:miter lim="400000"/>
              <a:tailEnd type="oval"/>
            </a:ln>
          </p:spPr>
          <p:txBody>
            <a:bodyPr anchor="ctr"/>
            <a:lstStyle/>
            <a:p>
              <a:pPr algn="ctr"/>
              <a:endParaRPr/>
            </a:p>
          </p:txBody>
        </p:sp>
        <p:sp>
          <p:nvSpPr>
            <p:cNvPr id="89" name="Freeform: Shape 27">
              <a:extLst>
                <a:ext uri="{FF2B5EF4-FFF2-40B4-BE49-F238E27FC236}">
                  <a16:creationId xmlns:a16="http://schemas.microsoft.com/office/drawing/2014/main" id="{6CBA84C0-9581-472B-9A26-0D9F89EB0FE0}"/>
                </a:ext>
              </a:extLst>
            </p:cNvPr>
            <p:cNvSpPr/>
            <p:nvPr/>
          </p:nvSpPr>
          <p:spPr>
            <a:xfrm>
              <a:off x="4119031" y="2133055"/>
              <a:ext cx="92186" cy="92186"/>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3175">
              <a:solidFill>
                <a:srgbClr val="85888D"/>
              </a:solidFill>
              <a:miter lim="400000"/>
            </a:ln>
            <a:effectLst>
              <a:outerShdw blurRad="38100" dist="25400" dir="5400000" rotWithShape="0">
                <a:srgbClr val="000000">
                  <a:alpha val="50000"/>
                </a:srgbClr>
              </a:outerShdw>
            </a:effectLst>
          </p:spPr>
          <p:txBody>
            <a:bodyPr anchor="ctr"/>
            <a:lstStyle/>
            <a:p>
              <a:pPr algn="ctr"/>
              <a:endParaRPr/>
            </a:p>
          </p:txBody>
        </p:sp>
        <p:sp>
          <p:nvSpPr>
            <p:cNvPr id="90" name="Freeform: Shape 28">
              <a:extLst>
                <a:ext uri="{FF2B5EF4-FFF2-40B4-BE49-F238E27FC236}">
                  <a16:creationId xmlns:a16="http://schemas.microsoft.com/office/drawing/2014/main" id="{8DDAB3B8-9417-4E9C-89D4-47063CE961F7}"/>
                </a:ext>
              </a:extLst>
            </p:cNvPr>
            <p:cNvSpPr/>
            <p:nvPr/>
          </p:nvSpPr>
          <p:spPr>
            <a:xfrm>
              <a:off x="4249650" y="2685125"/>
              <a:ext cx="92186" cy="92185"/>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3175">
              <a:solidFill>
                <a:srgbClr val="85888D"/>
              </a:solidFill>
              <a:miter lim="400000"/>
            </a:ln>
            <a:effectLst>
              <a:outerShdw blurRad="38100" dist="25400" dir="5400000" rotWithShape="0">
                <a:srgbClr val="000000">
                  <a:alpha val="50000"/>
                </a:srgbClr>
              </a:outerShdw>
            </a:effectLst>
          </p:spPr>
          <p:txBody>
            <a:bodyPr anchor="ctr"/>
            <a:lstStyle/>
            <a:p>
              <a:pPr algn="ctr"/>
              <a:endParaRPr/>
            </a:p>
          </p:txBody>
        </p:sp>
        <p:sp>
          <p:nvSpPr>
            <p:cNvPr id="91" name="Freeform: Shape 29">
              <a:extLst>
                <a:ext uri="{FF2B5EF4-FFF2-40B4-BE49-F238E27FC236}">
                  <a16:creationId xmlns:a16="http://schemas.microsoft.com/office/drawing/2014/main" id="{FCF73D19-321E-442E-97DB-3900574A7607}"/>
                </a:ext>
              </a:extLst>
            </p:cNvPr>
            <p:cNvSpPr/>
            <p:nvPr/>
          </p:nvSpPr>
          <p:spPr>
            <a:xfrm>
              <a:off x="4119031" y="3222643"/>
              <a:ext cx="92186" cy="92185"/>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3175">
              <a:solidFill>
                <a:srgbClr val="85888D"/>
              </a:solidFill>
              <a:miter lim="400000"/>
            </a:ln>
            <a:effectLst>
              <a:outerShdw blurRad="38100" dist="25400" dir="5400000" rotWithShape="0">
                <a:srgbClr val="000000">
                  <a:alpha val="50000"/>
                </a:srgbClr>
              </a:outerShdw>
            </a:effectLst>
          </p:spPr>
          <p:txBody>
            <a:bodyPr anchor="ctr"/>
            <a:lstStyle/>
            <a:p>
              <a:pPr algn="ctr"/>
              <a:endParaRPr/>
            </a:p>
          </p:txBody>
        </p:sp>
        <p:sp>
          <p:nvSpPr>
            <p:cNvPr id="92" name="Freeform: Shape 30">
              <a:extLst>
                <a:ext uri="{FF2B5EF4-FFF2-40B4-BE49-F238E27FC236}">
                  <a16:creationId xmlns:a16="http://schemas.microsoft.com/office/drawing/2014/main" id="{E600E3E5-76E9-4D3C-8561-9B0D07C58F84}"/>
                </a:ext>
              </a:extLst>
            </p:cNvPr>
            <p:cNvSpPr/>
            <p:nvPr/>
          </p:nvSpPr>
          <p:spPr>
            <a:xfrm>
              <a:off x="3660818" y="3693663"/>
              <a:ext cx="92185" cy="92185"/>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3175">
              <a:solidFill>
                <a:srgbClr val="85888D"/>
              </a:solidFill>
              <a:miter lim="400000"/>
            </a:ln>
            <a:effectLst>
              <a:outerShdw blurRad="38100" dist="25400" dir="5400000" rotWithShape="0">
                <a:srgbClr val="000000">
                  <a:alpha val="50000"/>
                </a:srgbClr>
              </a:outerShdw>
            </a:effectLst>
          </p:spPr>
          <p:txBody>
            <a:bodyPr anchor="ctr"/>
            <a:lstStyle/>
            <a:p>
              <a:pPr algn="ctr"/>
              <a:endParaRPr/>
            </a:p>
          </p:txBody>
        </p:sp>
        <p:grpSp>
          <p:nvGrpSpPr>
            <p:cNvPr id="93" name="Group 46">
              <a:extLst>
                <a:ext uri="{FF2B5EF4-FFF2-40B4-BE49-F238E27FC236}">
                  <a16:creationId xmlns:a16="http://schemas.microsoft.com/office/drawing/2014/main" id="{B359AEB0-1362-4DD5-84FA-3CA69DD02355}"/>
                </a:ext>
              </a:extLst>
            </p:cNvPr>
            <p:cNvGrpSpPr/>
            <p:nvPr/>
          </p:nvGrpSpPr>
          <p:grpSpPr>
            <a:xfrm>
              <a:off x="5536522" y="3303797"/>
              <a:ext cx="2971931" cy="422424"/>
              <a:chOff x="6444107" y="1469392"/>
              <a:chExt cx="4232109" cy="563232"/>
            </a:xfrm>
          </p:grpSpPr>
          <p:sp>
            <p:nvSpPr>
              <p:cNvPr id="106" name="TextBox 47">
                <a:extLst>
                  <a:ext uri="{FF2B5EF4-FFF2-40B4-BE49-F238E27FC236}">
                    <a16:creationId xmlns:a16="http://schemas.microsoft.com/office/drawing/2014/main" id="{DC870B5D-6888-4E7C-BF72-E426BD725E41}"/>
                  </a:ext>
                </a:extLst>
              </p:cNvPr>
              <p:cNvSpPr txBox="1"/>
              <p:nvPr/>
            </p:nvSpPr>
            <p:spPr>
              <a:xfrm>
                <a:off x="6444107" y="1469392"/>
                <a:ext cx="4232109" cy="242864"/>
              </a:xfrm>
              <a:prstGeom prst="rect">
                <a:avLst/>
              </a:prstGeom>
              <a:noFill/>
            </p:spPr>
            <p:txBody>
              <a:bodyPr wrap="none" lIns="360000" tIns="0" rIns="0" bIns="0" anchor="b" anchorCtr="0">
                <a:normAutofit fontScale="85000" lnSpcReduction="20000"/>
              </a:bodyPr>
              <a:lstStyle/>
              <a:p>
                <a:r>
                  <a:rPr lang="hr-HR" altLang="zh-CN" sz="1600" b="1" dirty="0">
                    <a:solidFill>
                      <a:schemeClr val="accent4">
                        <a:lumMod val="100000"/>
                      </a:schemeClr>
                    </a:solidFill>
                  </a:rPr>
                  <a:t>NAČELO INDUKCIJE I DEDUKCIJE</a:t>
                </a:r>
                <a:endParaRPr lang="zh-CN" altLang="en-US" sz="1600" b="1" dirty="0">
                  <a:solidFill>
                    <a:schemeClr val="accent4">
                      <a:lumMod val="100000"/>
                    </a:schemeClr>
                  </a:solidFill>
                </a:endParaRPr>
              </a:p>
            </p:txBody>
          </p:sp>
          <p:sp>
            <p:nvSpPr>
              <p:cNvPr id="107" name="TextBox 48">
                <a:extLst>
                  <a:ext uri="{FF2B5EF4-FFF2-40B4-BE49-F238E27FC236}">
                    <a16:creationId xmlns:a16="http://schemas.microsoft.com/office/drawing/2014/main" id="{3B89ED0D-3391-4E9F-A642-9BED9A732A33}"/>
                  </a:ext>
                </a:extLst>
              </p:cNvPr>
              <p:cNvSpPr txBox="1">
                <a:spLocks/>
              </p:cNvSpPr>
              <p:nvPr/>
            </p:nvSpPr>
            <p:spPr>
              <a:xfrm>
                <a:off x="6444107" y="1712256"/>
                <a:ext cx="4232109" cy="320368"/>
              </a:xfrm>
              <a:prstGeom prst="rect">
                <a:avLst/>
              </a:prstGeom>
            </p:spPr>
            <p:txBody>
              <a:bodyPr vert="horz" wrap="square" lIns="360000" tIns="0" rIns="0" bIns="0" anchor="ctr" anchorCtr="0">
                <a:normAutofit/>
              </a:bodyPr>
              <a:lstStyle/>
              <a:p>
                <a:pPr algn="l">
                  <a:lnSpc>
                    <a:spcPct val="120000"/>
                  </a:lnSpc>
                </a:pPr>
                <a:r>
                  <a:rPr lang="hr-HR" altLang="zh-CN" sz="1050" dirty="0">
                    <a:solidFill>
                      <a:schemeClr val="dk1">
                        <a:lumMod val="100000"/>
                      </a:schemeClr>
                    </a:solidFill>
                  </a:rPr>
                  <a:t>od zapažanja konkretnih pojava do uopćavanja</a:t>
                </a:r>
                <a:endParaRPr lang="zh-CN" altLang="en-US" sz="1050" dirty="0">
                  <a:solidFill>
                    <a:schemeClr val="dk1">
                      <a:lumMod val="100000"/>
                    </a:schemeClr>
                  </a:solidFill>
                </a:endParaRPr>
              </a:p>
            </p:txBody>
          </p:sp>
        </p:grpSp>
        <p:grpSp>
          <p:nvGrpSpPr>
            <p:cNvPr id="94" name="Group 49">
              <a:extLst>
                <a:ext uri="{FF2B5EF4-FFF2-40B4-BE49-F238E27FC236}">
                  <a16:creationId xmlns:a16="http://schemas.microsoft.com/office/drawing/2014/main" id="{5710912C-EBC9-4FAD-BCAF-69BADA978CC4}"/>
                </a:ext>
              </a:extLst>
            </p:cNvPr>
            <p:cNvGrpSpPr/>
            <p:nvPr/>
          </p:nvGrpSpPr>
          <p:grpSpPr>
            <a:xfrm>
              <a:off x="5893014" y="2519996"/>
              <a:ext cx="2971931" cy="422424"/>
              <a:chOff x="6444107" y="1469392"/>
              <a:chExt cx="4232109" cy="563232"/>
            </a:xfrm>
          </p:grpSpPr>
          <p:sp>
            <p:nvSpPr>
              <p:cNvPr id="104" name="TextBox 50">
                <a:extLst>
                  <a:ext uri="{FF2B5EF4-FFF2-40B4-BE49-F238E27FC236}">
                    <a16:creationId xmlns:a16="http://schemas.microsoft.com/office/drawing/2014/main" id="{65BAF136-FE2B-4360-A471-98265E22FD6F}"/>
                  </a:ext>
                </a:extLst>
              </p:cNvPr>
              <p:cNvSpPr txBox="1"/>
              <p:nvPr/>
            </p:nvSpPr>
            <p:spPr>
              <a:xfrm>
                <a:off x="6444107" y="1469392"/>
                <a:ext cx="4232109" cy="242864"/>
              </a:xfrm>
              <a:prstGeom prst="rect">
                <a:avLst/>
              </a:prstGeom>
              <a:noFill/>
            </p:spPr>
            <p:txBody>
              <a:bodyPr wrap="none" lIns="360000" tIns="0" rIns="0" bIns="0" anchor="b" anchorCtr="0">
                <a:normAutofit fontScale="85000" lnSpcReduction="20000"/>
              </a:bodyPr>
              <a:lstStyle/>
              <a:p>
                <a:r>
                  <a:rPr lang="hr-HR" altLang="zh-CN" sz="1600" b="1" dirty="0">
                    <a:solidFill>
                      <a:schemeClr val="accent3">
                        <a:lumMod val="100000"/>
                      </a:schemeClr>
                    </a:solidFill>
                  </a:rPr>
                  <a:t>NAČELO SADRŽAJNE KOMPETENCIJE</a:t>
                </a:r>
                <a:endParaRPr lang="zh-CN" altLang="en-US" sz="1600" b="1" dirty="0">
                  <a:solidFill>
                    <a:schemeClr val="accent3">
                      <a:lumMod val="100000"/>
                    </a:schemeClr>
                  </a:solidFill>
                </a:endParaRPr>
              </a:p>
            </p:txBody>
          </p:sp>
          <p:sp>
            <p:nvSpPr>
              <p:cNvPr id="105" name="TextBox 51">
                <a:extLst>
                  <a:ext uri="{FF2B5EF4-FFF2-40B4-BE49-F238E27FC236}">
                    <a16:creationId xmlns:a16="http://schemas.microsoft.com/office/drawing/2014/main" id="{F25C69E3-5395-4525-B4DB-9E413CC00A8F}"/>
                  </a:ext>
                </a:extLst>
              </p:cNvPr>
              <p:cNvSpPr txBox="1">
                <a:spLocks/>
              </p:cNvSpPr>
              <p:nvPr/>
            </p:nvSpPr>
            <p:spPr>
              <a:xfrm>
                <a:off x="6444107" y="1712256"/>
                <a:ext cx="4232109" cy="320368"/>
              </a:xfrm>
              <a:prstGeom prst="rect">
                <a:avLst/>
              </a:prstGeom>
            </p:spPr>
            <p:txBody>
              <a:bodyPr vert="horz" wrap="square" lIns="360000" tIns="0" rIns="0" bIns="0" anchor="ctr" anchorCtr="0">
                <a:normAutofit/>
              </a:bodyPr>
              <a:lstStyle/>
              <a:p>
                <a:pPr algn="l">
                  <a:lnSpc>
                    <a:spcPct val="120000"/>
                  </a:lnSpc>
                </a:pPr>
                <a:r>
                  <a:rPr lang="hr-HR" altLang="zh-CN" sz="1050" dirty="0">
                    <a:solidFill>
                      <a:schemeClr val="dk1">
                        <a:lumMod val="100000"/>
                      </a:schemeClr>
                    </a:solidFill>
                  </a:rPr>
                  <a:t>sadržaji poznati, zanimljivi, korisni</a:t>
                </a:r>
                <a:endParaRPr lang="zh-CN" altLang="en-US" sz="1050" dirty="0">
                  <a:solidFill>
                    <a:schemeClr val="dk1">
                      <a:lumMod val="100000"/>
                    </a:schemeClr>
                  </a:solidFill>
                </a:endParaRPr>
              </a:p>
            </p:txBody>
          </p:sp>
        </p:grpSp>
        <p:grpSp>
          <p:nvGrpSpPr>
            <p:cNvPr id="95" name="Group 52">
              <a:extLst>
                <a:ext uri="{FF2B5EF4-FFF2-40B4-BE49-F238E27FC236}">
                  <a16:creationId xmlns:a16="http://schemas.microsoft.com/office/drawing/2014/main" id="{5CB122B0-E808-4D38-823E-D2BB0F3D9BED}"/>
                </a:ext>
              </a:extLst>
            </p:cNvPr>
            <p:cNvGrpSpPr/>
            <p:nvPr/>
          </p:nvGrpSpPr>
          <p:grpSpPr>
            <a:xfrm>
              <a:off x="5536522" y="1736195"/>
              <a:ext cx="2971931" cy="422424"/>
              <a:chOff x="6444107" y="1469392"/>
              <a:chExt cx="4232109" cy="563232"/>
            </a:xfrm>
          </p:grpSpPr>
          <p:sp>
            <p:nvSpPr>
              <p:cNvPr id="102" name="TextBox 53">
                <a:extLst>
                  <a:ext uri="{FF2B5EF4-FFF2-40B4-BE49-F238E27FC236}">
                    <a16:creationId xmlns:a16="http://schemas.microsoft.com/office/drawing/2014/main" id="{1AAC7A63-9451-4732-BE7C-0A45B7CE6B23}"/>
                  </a:ext>
                </a:extLst>
              </p:cNvPr>
              <p:cNvSpPr txBox="1"/>
              <p:nvPr/>
            </p:nvSpPr>
            <p:spPr>
              <a:xfrm>
                <a:off x="6444107" y="1469392"/>
                <a:ext cx="4232109" cy="242864"/>
              </a:xfrm>
              <a:prstGeom prst="rect">
                <a:avLst/>
              </a:prstGeom>
              <a:noFill/>
            </p:spPr>
            <p:txBody>
              <a:bodyPr wrap="none" lIns="360000" tIns="0" rIns="0" bIns="0" anchor="b" anchorCtr="0">
                <a:normAutofit fontScale="85000" lnSpcReduction="20000"/>
              </a:bodyPr>
              <a:lstStyle/>
              <a:p>
                <a:r>
                  <a:rPr lang="hr-HR" altLang="zh-CN" sz="1600" b="1" dirty="0">
                    <a:solidFill>
                      <a:schemeClr val="accent2">
                        <a:lumMod val="100000"/>
                      </a:schemeClr>
                    </a:solidFill>
                  </a:rPr>
                  <a:t>NAČELO ZAVIČAJNOSTI</a:t>
                </a:r>
                <a:endParaRPr lang="zh-CN" altLang="en-US" sz="1600" b="1" dirty="0">
                  <a:solidFill>
                    <a:schemeClr val="accent2">
                      <a:lumMod val="100000"/>
                    </a:schemeClr>
                  </a:solidFill>
                </a:endParaRPr>
              </a:p>
            </p:txBody>
          </p:sp>
          <p:sp>
            <p:nvSpPr>
              <p:cNvPr id="103" name="TextBox 54">
                <a:extLst>
                  <a:ext uri="{FF2B5EF4-FFF2-40B4-BE49-F238E27FC236}">
                    <a16:creationId xmlns:a16="http://schemas.microsoft.com/office/drawing/2014/main" id="{A2E6E0B7-AC6E-48C1-A069-0B74781A2C37}"/>
                  </a:ext>
                </a:extLst>
              </p:cNvPr>
              <p:cNvSpPr txBox="1">
                <a:spLocks/>
              </p:cNvSpPr>
              <p:nvPr/>
            </p:nvSpPr>
            <p:spPr>
              <a:xfrm>
                <a:off x="6444107" y="1712256"/>
                <a:ext cx="4232109" cy="320368"/>
              </a:xfrm>
              <a:prstGeom prst="rect">
                <a:avLst/>
              </a:prstGeom>
            </p:spPr>
            <p:txBody>
              <a:bodyPr vert="horz" wrap="square" lIns="360000" tIns="0" rIns="0" bIns="0" anchor="ctr" anchorCtr="0">
                <a:normAutofit fontScale="77500" lnSpcReduction="20000"/>
              </a:bodyPr>
              <a:lstStyle/>
              <a:p>
                <a:pPr>
                  <a:lnSpc>
                    <a:spcPct val="120000"/>
                  </a:lnSpc>
                </a:pPr>
                <a:r>
                  <a:rPr lang="hr-HR" sz="1050" dirty="0">
                    <a:solidFill>
                      <a:srgbClr val="231F20"/>
                    </a:solidFill>
                    <a:latin typeface="Montserrat-Medium"/>
                  </a:rPr>
                  <a:t>teme u bližoj okolici, u zavičajnoj kulturi, u običajima</a:t>
                </a:r>
                <a:endParaRPr lang="zh-CN" altLang="en-US" sz="1050" dirty="0">
                  <a:solidFill>
                    <a:schemeClr val="dk1">
                      <a:lumMod val="100000"/>
                    </a:schemeClr>
                  </a:solidFill>
                </a:endParaRPr>
              </a:p>
            </p:txBody>
          </p:sp>
        </p:grpSp>
        <p:grpSp>
          <p:nvGrpSpPr>
            <p:cNvPr id="96" name="Group 55">
              <a:extLst>
                <a:ext uri="{FF2B5EF4-FFF2-40B4-BE49-F238E27FC236}">
                  <a16:creationId xmlns:a16="http://schemas.microsoft.com/office/drawing/2014/main" id="{DD36C197-937B-4DCA-8091-3321D09B9C70}"/>
                </a:ext>
              </a:extLst>
            </p:cNvPr>
            <p:cNvGrpSpPr/>
            <p:nvPr/>
          </p:nvGrpSpPr>
          <p:grpSpPr>
            <a:xfrm>
              <a:off x="5060352" y="1172942"/>
              <a:ext cx="2971931" cy="422424"/>
              <a:chOff x="6444107" y="1469392"/>
              <a:chExt cx="4232109" cy="563232"/>
            </a:xfrm>
          </p:grpSpPr>
          <p:sp>
            <p:nvSpPr>
              <p:cNvPr id="100" name="TextBox 56">
                <a:extLst>
                  <a:ext uri="{FF2B5EF4-FFF2-40B4-BE49-F238E27FC236}">
                    <a16:creationId xmlns:a16="http://schemas.microsoft.com/office/drawing/2014/main" id="{AC70002E-F883-47FD-A330-F2D5158B22FF}"/>
                  </a:ext>
                </a:extLst>
              </p:cNvPr>
              <p:cNvSpPr txBox="1"/>
              <p:nvPr/>
            </p:nvSpPr>
            <p:spPr>
              <a:xfrm>
                <a:off x="6444107" y="1469392"/>
                <a:ext cx="4232109" cy="242864"/>
              </a:xfrm>
              <a:prstGeom prst="rect">
                <a:avLst/>
              </a:prstGeom>
              <a:noFill/>
            </p:spPr>
            <p:txBody>
              <a:bodyPr wrap="none" lIns="360000" tIns="0" rIns="0" bIns="0" anchor="b" anchorCtr="0">
                <a:normAutofit fontScale="85000" lnSpcReduction="20000"/>
              </a:bodyPr>
              <a:lstStyle/>
              <a:p>
                <a:r>
                  <a:rPr lang="hr-HR" altLang="zh-CN" sz="1600" b="1" dirty="0">
                    <a:solidFill>
                      <a:schemeClr val="accent1">
                        <a:lumMod val="100000"/>
                      </a:schemeClr>
                    </a:solidFill>
                  </a:rPr>
                  <a:t>NAČELO TEKSTA</a:t>
                </a:r>
                <a:endParaRPr lang="zh-CN" altLang="en-US" sz="1600" b="1" dirty="0">
                  <a:solidFill>
                    <a:schemeClr val="accent1">
                      <a:lumMod val="100000"/>
                    </a:schemeClr>
                  </a:solidFill>
                </a:endParaRPr>
              </a:p>
            </p:txBody>
          </p:sp>
          <p:sp>
            <p:nvSpPr>
              <p:cNvPr id="101" name="TextBox 57">
                <a:extLst>
                  <a:ext uri="{FF2B5EF4-FFF2-40B4-BE49-F238E27FC236}">
                    <a16:creationId xmlns:a16="http://schemas.microsoft.com/office/drawing/2014/main" id="{AB7034B0-C7F8-440E-B994-9AD499A19BA8}"/>
                  </a:ext>
                </a:extLst>
              </p:cNvPr>
              <p:cNvSpPr txBox="1">
                <a:spLocks/>
              </p:cNvSpPr>
              <p:nvPr/>
            </p:nvSpPr>
            <p:spPr>
              <a:xfrm>
                <a:off x="6444107" y="1712256"/>
                <a:ext cx="4232109" cy="320368"/>
              </a:xfrm>
              <a:prstGeom prst="rect">
                <a:avLst/>
              </a:prstGeom>
            </p:spPr>
            <p:txBody>
              <a:bodyPr vert="horz" wrap="square" lIns="360000" tIns="0" rIns="0" bIns="0" anchor="ctr" anchorCtr="0">
                <a:normAutofit fontScale="85000" lnSpcReduction="20000"/>
              </a:bodyPr>
              <a:lstStyle/>
              <a:p>
                <a:r>
                  <a:rPr lang="hr-HR" sz="1050" dirty="0">
                    <a:solidFill>
                      <a:srgbClr val="231F20"/>
                    </a:solidFill>
                    <a:latin typeface="Montserrat-Medium"/>
                  </a:rPr>
                  <a:t>polazište tekst i tekstu se vraćamo) - tekst iz novina, časopisa… (aktualizacija)</a:t>
                </a:r>
              </a:p>
            </p:txBody>
          </p:sp>
        </p:grpSp>
        <p:grpSp>
          <p:nvGrpSpPr>
            <p:cNvPr id="97" name="Group 58">
              <a:extLst>
                <a:ext uri="{FF2B5EF4-FFF2-40B4-BE49-F238E27FC236}">
                  <a16:creationId xmlns:a16="http://schemas.microsoft.com/office/drawing/2014/main" id="{7DDFD6DB-8367-4CCF-BB94-3B2722A00B75}"/>
                </a:ext>
              </a:extLst>
            </p:cNvPr>
            <p:cNvGrpSpPr/>
            <p:nvPr/>
          </p:nvGrpSpPr>
          <p:grpSpPr>
            <a:xfrm>
              <a:off x="5060352" y="3850509"/>
              <a:ext cx="3616104" cy="821346"/>
              <a:chOff x="6444107" y="1469392"/>
              <a:chExt cx="5149429" cy="1095128"/>
            </a:xfrm>
          </p:grpSpPr>
          <p:sp>
            <p:nvSpPr>
              <p:cNvPr id="98" name="TextBox 59">
                <a:extLst>
                  <a:ext uri="{FF2B5EF4-FFF2-40B4-BE49-F238E27FC236}">
                    <a16:creationId xmlns:a16="http://schemas.microsoft.com/office/drawing/2014/main" id="{CD9A62C4-8AEE-45B7-BD29-F8EC07311B06}"/>
                  </a:ext>
                </a:extLst>
              </p:cNvPr>
              <p:cNvSpPr txBox="1"/>
              <p:nvPr/>
            </p:nvSpPr>
            <p:spPr>
              <a:xfrm>
                <a:off x="6444107" y="1469392"/>
                <a:ext cx="4232109" cy="242864"/>
              </a:xfrm>
              <a:prstGeom prst="rect">
                <a:avLst/>
              </a:prstGeom>
              <a:noFill/>
            </p:spPr>
            <p:txBody>
              <a:bodyPr wrap="none" lIns="360000" tIns="0" rIns="0" bIns="0" anchor="b" anchorCtr="0">
                <a:normAutofit fontScale="85000" lnSpcReduction="20000"/>
              </a:bodyPr>
              <a:lstStyle/>
              <a:p>
                <a:r>
                  <a:rPr lang="hr-HR" altLang="zh-CN" sz="1600" b="1" dirty="0">
                    <a:solidFill>
                      <a:schemeClr val="accent5">
                        <a:lumMod val="100000"/>
                      </a:schemeClr>
                    </a:solidFill>
                  </a:rPr>
                  <a:t>NAČELO ANALIZE I SINTEZE</a:t>
                </a:r>
                <a:endParaRPr lang="zh-CN" altLang="en-US" sz="1600" b="1" dirty="0">
                  <a:solidFill>
                    <a:schemeClr val="accent5">
                      <a:lumMod val="100000"/>
                    </a:schemeClr>
                  </a:solidFill>
                </a:endParaRPr>
              </a:p>
            </p:txBody>
          </p:sp>
          <p:sp>
            <p:nvSpPr>
              <p:cNvPr id="99" name="TextBox 60">
                <a:extLst>
                  <a:ext uri="{FF2B5EF4-FFF2-40B4-BE49-F238E27FC236}">
                    <a16:creationId xmlns:a16="http://schemas.microsoft.com/office/drawing/2014/main" id="{DA9CB384-51E3-43CC-81CB-79FA4EEE70B4}"/>
                  </a:ext>
                </a:extLst>
              </p:cNvPr>
              <p:cNvSpPr txBox="1">
                <a:spLocks/>
              </p:cNvSpPr>
              <p:nvPr/>
            </p:nvSpPr>
            <p:spPr>
              <a:xfrm>
                <a:off x="6444107" y="1712255"/>
                <a:ext cx="5149429" cy="852265"/>
              </a:xfrm>
              <a:prstGeom prst="rect">
                <a:avLst/>
              </a:prstGeom>
            </p:spPr>
            <p:txBody>
              <a:bodyPr vert="horz" wrap="square" lIns="360000" tIns="0" rIns="0" bIns="0" anchor="ctr" anchorCtr="0">
                <a:normAutofit/>
              </a:bodyPr>
              <a:lstStyle/>
              <a:p>
                <a:pPr algn="l">
                  <a:lnSpc>
                    <a:spcPct val="120000"/>
                  </a:lnSpc>
                </a:pPr>
                <a:r>
                  <a:rPr lang="hr-HR" altLang="zh-CN" sz="1050" dirty="0">
                    <a:solidFill>
                      <a:schemeClr val="dk1">
                        <a:lumMod val="100000"/>
                      </a:schemeClr>
                    </a:solidFill>
                  </a:rPr>
                  <a:t>Promatranje </a:t>
                </a:r>
                <a:r>
                  <a:rPr lang="hr-HR" altLang="zh-CN" sz="1050" dirty="0" err="1">
                    <a:solidFill>
                      <a:schemeClr val="dk1">
                        <a:lumMod val="100000"/>
                      </a:schemeClr>
                    </a:solidFill>
                  </a:rPr>
                  <a:t>tekstovne</a:t>
                </a:r>
                <a:r>
                  <a:rPr lang="hr-HR" altLang="zh-CN" sz="1050" dirty="0">
                    <a:solidFill>
                      <a:schemeClr val="dk1">
                        <a:lumMod val="100000"/>
                      </a:schemeClr>
                    </a:solidFill>
                  </a:rPr>
                  <a:t> cjeline pa potom raščlanjivanje na strukturne sastavnice</a:t>
                </a:r>
                <a:endParaRPr lang="zh-CN" altLang="en-US" sz="1050" dirty="0">
                  <a:solidFill>
                    <a:schemeClr val="dk1">
                      <a:lumMod val="100000"/>
                    </a:schemeClr>
                  </a:solidFill>
                </a:endParaRPr>
              </a:p>
            </p:txBody>
          </p:sp>
        </p:grpSp>
      </p:grpSp>
      <p:sp>
        <p:nvSpPr>
          <p:cNvPr id="108" name="Title 1">
            <a:extLst>
              <a:ext uri="{FF2B5EF4-FFF2-40B4-BE49-F238E27FC236}">
                <a16:creationId xmlns:a16="http://schemas.microsoft.com/office/drawing/2014/main" id="{E2A2F6FA-59C7-4FF4-AFA4-5404BD3F6B51}"/>
              </a:ext>
            </a:extLst>
          </p:cNvPr>
          <p:cNvSpPr txBox="1">
            <a:spLocks/>
          </p:cNvSpPr>
          <p:nvPr/>
        </p:nvSpPr>
        <p:spPr>
          <a:xfrm>
            <a:off x="611560" y="175643"/>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hr-HR" altLang="zh-CN" sz="1800" dirty="0">
                <a:solidFill>
                  <a:srgbClr val="404040"/>
                </a:solidFill>
                <a:latin typeface="微软雅黑" panose="020B0503020204020204" pitchFamily="34" charset="-122"/>
                <a:ea typeface="微软雅黑" panose="020B0503020204020204" pitchFamily="34" charset="-122"/>
              </a:rPr>
              <a:t>Polazni tekst</a:t>
            </a:r>
            <a:endParaRPr lang="en-GB" altLang="zh-CN" sz="1800" dirty="0">
              <a:solidFill>
                <a:srgbClr val="404040"/>
              </a:solidFill>
              <a:latin typeface="微软雅黑" panose="020B0503020204020204" pitchFamily="34" charset="-122"/>
              <a:ea typeface="微软雅黑" panose="020B0503020204020204" pitchFamily="34" charset="-122"/>
            </a:endParaRPr>
          </a:p>
        </p:txBody>
      </p:sp>
      <p:pic>
        <p:nvPicPr>
          <p:cNvPr id="109" name="图片 108">
            <a:extLst>
              <a:ext uri="{FF2B5EF4-FFF2-40B4-BE49-F238E27FC236}">
                <a16:creationId xmlns:a16="http://schemas.microsoft.com/office/drawing/2014/main" id="{EC3BC283-D51A-4154-9D94-2855F0ED2E77}"/>
              </a:ext>
            </a:extLst>
          </p:cNvPr>
          <p:cNvPicPr>
            <a:picLocks noChangeAspect="1"/>
          </p:cNvPicPr>
          <p:nvPr/>
        </p:nvPicPr>
        <p:blipFill rotWithShape="1">
          <a:blip r:embed="rId6"/>
          <a:srcRect t="86266"/>
          <a:stretch/>
        </p:blipFill>
        <p:spPr>
          <a:xfrm>
            <a:off x="0" y="4636020"/>
            <a:ext cx="9144000" cy="1252686"/>
          </a:xfrm>
          <a:prstGeom prst="rect">
            <a:avLst/>
          </a:prstGeom>
        </p:spPr>
      </p:pic>
      <p:sp>
        <p:nvSpPr>
          <p:cNvPr id="110" name="Pravokutnik 109"/>
          <p:cNvSpPr/>
          <p:nvPr/>
        </p:nvSpPr>
        <p:spPr>
          <a:xfrm>
            <a:off x="521030" y="505075"/>
            <a:ext cx="8515465" cy="646331"/>
          </a:xfrm>
          <a:prstGeom prst="rect">
            <a:avLst/>
          </a:prstGeom>
        </p:spPr>
        <p:txBody>
          <a:bodyPr wrap="square">
            <a:spAutoFit/>
          </a:bodyPr>
          <a:lstStyle/>
          <a:p>
            <a:r>
              <a:rPr lang="hr-HR" i="1" dirty="0" err="1">
                <a:solidFill>
                  <a:schemeClr val="tx1">
                    <a:lumMod val="50000"/>
                    <a:lumOff val="50000"/>
                  </a:schemeClr>
                </a:solidFill>
              </a:rPr>
              <a:t>Lingvometodički</a:t>
            </a:r>
            <a:r>
              <a:rPr lang="hr-HR" i="1" dirty="0">
                <a:solidFill>
                  <a:schemeClr val="tx1">
                    <a:lumMod val="50000"/>
                    <a:lumOff val="50000"/>
                  </a:schemeClr>
                </a:solidFill>
              </a:rPr>
              <a:t> predlošci moraju biti cjeloviti, zasićeni, prilagođeni učenicima, kratki, normalni. </a:t>
            </a:r>
            <a:r>
              <a:rPr lang="hr-HR" dirty="0">
                <a:solidFill>
                  <a:schemeClr val="tx1">
                    <a:lumMod val="50000"/>
                    <a:lumOff val="50000"/>
                  </a:schemeClr>
                </a:solidFill>
              </a:rPr>
              <a:t>(Težak, 1984.)</a:t>
            </a:r>
          </a:p>
        </p:txBody>
      </p:sp>
      <p:sp>
        <p:nvSpPr>
          <p:cNvPr id="112" name="Freeform: Shape 17"/>
          <p:cNvSpPr>
            <a:spLocks noChangeAspect="1"/>
          </p:cNvSpPr>
          <p:nvPr/>
        </p:nvSpPr>
        <p:spPr bwMode="auto">
          <a:xfrm>
            <a:off x="2527292" y="2066493"/>
            <a:ext cx="1224672" cy="129350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6"/>
          </a:solidFill>
          <a:ln w="9525">
            <a:noFill/>
            <a:round/>
            <a:headEnd/>
            <a:tailEnd/>
          </a:ln>
        </p:spPr>
        <p:txBody>
          <a:bodyPr anchor="ctr"/>
          <a:lstStyle/>
          <a:p>
            <a:pPr algn="ctr"/>
            <a:endParaRPr/>
          </a:p>
        </p:txBody>
      </p:sp>
      <p:sp>
        <p:nvSpPr>
          <p:cNvPr id="113" name="Freeform: Shape 7"/>
          <p:cNvSpPr>
            <a:spLocks/>
          </p:cNvSpPr>
          <p:nvPr/>
        </p:nvSpPr>
        <p:spPr bwMode="auto">
          <a:xfrm>
            <a:off x="3021764" y="2650125"/>
            <a:ext cx="312211" cy="312745"/>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accent1"/>
          </a:solidFill>
          <a:ln>
            <a:noFill/>
          </a:ln>
          <a:effectLst/>
          <a:extLst>
            <a:ext uri="{91240B29-F687-4f45-9708-019B960494DF}">
              <a14:hiddenLine xmlns="" xmlns:lc="http://schemas.openxmlformats.org/drawingml/2006/lockedCanvas" xmlns:p14="http://schemas.microsoft.com/office/powerpoint/2010/main" xmlns:a14="http://schemas.microsoft.com/office/drawing/2010/main" w="12700" cap="flat" cmpd="sng">
                <a:solidFill>
                  <a:srgbClr val="000000"/>
                </a:solidFill>
                <a:prstDash val="solid"/>
                <a:miter lim="0"/>
                <a:headEnd/>
                <a:tailEnd/>
              </a14:hiddenLine>
            </a:ext>
            <a:ext uri="{AF507438-7753-43e0-B8FC-AC1667EBCBE1}">
              <a14:hiddenEffects xmlns="" xmlns:lc="http://schemas.openxmlformats.org/drawingml/2006/lockedCanvas" xmlns:p14="http://schemas.microsoft.com/office/powerpoint/2010/main"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p>
        </p:txBody>
      </p:sp>
    </p:spTree>
    <p:extLst>
      <p:ext uri="{BB962C8B-B14F-4D97-AF65-F5344CB8AC3E}">
        <p14:creationId xmlns:p14="http://schemas.microsoft.com/office/powerpoint/2010/main" val="4111128128"/>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p:cTn id="7" dur="500" fill="hold"/>
                                        <p:tgtEl>
                                          <p:spTgt spid="60"/>
                                        </p:tgtEl>
                                        <p:attrNameLst>
                                          <p:attrName>ppt_w</p:attrName>
                                        </p:attrNameLst>
                                      </p:cBhvr>
                                      <p:tavLst>
                                        <p:tav tm="0">
                                          <p:val>
                                            <p:fltVal val="0"/>
                                          </p:val>
                                        </p:tav>
                                        <p:tav tm="100000">
                                          <p:val>
                                            <p:strVal val="#ppt_w"/>
                                          </p:val>
                                        </p:tav>
                                      </p:tavLst>
                                    </p:anim>
                                    <p:anim calcmode="lin" valueType="num">
                                      <p:cBhvr>
                                        <p:cTn id="8" dur="500" fill="hold"/>
                                        <p:tgtEl>
                                          <p:spTgt spid="60"/>
                                        </p:tgtEl>
                                        <p:attrNameLst>
                                          <p:attrName>ppt_h</p:attrName>
                                        </p:attrNameLst>
                                      </p:cBhvr>
                                      <p:tavLst>
                                        <p:tav tm="0">
                                          <p:val>
                                            <p:fltVal val="0"/>
                                          </p:val>
                                        </p:tav>
                                        <p:tav tm="100000">
                                          <p:val>
                                            <p:strVal val="#ppt_h"/>
                                          </p:val>
                                        </p:tav>
                                      </p:tavLst>
                                    </p:anim>
                                    <p:animEffect transition="in" filter="fade">
                                      <p:cBhvr>
                                        <p:cTn id="9" dur="500"/>
                                        <p:tgtEl>
                                          <p:spTgt spid="60"/>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nodeType="clickEffect">
                                  <p:stCondLst>
                                    <p:cond delay="0"/>
                                  </p:stCondLst>
                                  <p:childTnLst>
                                    <p:set>
                                      <p:cBhvr>
                                        <p:cTn id="13" dur="1" fill="hold">
                                          <p:stCondLst>
                                            <p:cond delay="0"/>
                                          </p:stCondLst>
                                        </p:cTn>
                                        <p:tgtEl>
                                          <p:spTgt spid="55"/>
                                        </p:tgtEl>
                                        <p:attrNameLst>
                                          <p:attrName>style.visibility</p:attrName>
                                        </p:attrNameLst>
                                      </p:cBhvr>
                                      <p:to>
                                        <p:strVal val="visible"/>
                                      </p:to>
                                    </p:set>
                                    <p:animEffect transition="in" filter="wipe(right)">
                                      <p:cBhvr>
                                        <p:cTn id="14" dur="500"/>
                                        <p:tgtEl>
                                          <p:spTgt spid="5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77"/>
                                        </p:tgtEl>
                                        <p:attrNameLst>
                                          <p:attrName>style.visibility</p:attrName>
                                        </p:attrNameLst>
                                      </p:cBhvr>
                                      <p:to>
                                        <p:strVal val="visible"/>
                                      </p:to>
                                    </p:set>
                                    <p:animEffect transition="in" filter="wipe(left)">
                                      <p:cBhvr>
                                        <p:cTn id="19"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avokutnik 2"/>
          <p:cNvSpPr/>
          <p:nvPr/>
        </p:nvSpPr>
        <p:spPr>
          <a:xfrm>
            <a:off x="0" y="123478"/>
            <a:ext cx="9001000" cy="307777"/>
          </a:xfrm>
          <a:prstGeom prst="rect">
            <a:avLst/>
          </a:prstGeom>
        </p:spPr>
        <p:txBody>
          <a:bodyPr wrap="square">
            <a:spAutoFit/>
          </a:bodyPr>
          <a:lstStyle/>
          <a:p>
            <a:r>
              <a:rPr lang="hr-HR" sz="1400" b="0" i="0" dirty="0">
                <a:solidFill>
                  <a:srgbClr val="000000"/>
                </a:solidFill>
                <a:effectLst/>
                <a:latin typeface="FiraSans-SemiBold"/>
              </a:rPr>
              <a:t>Boris </a:t>
            </a:r>
            <a:r>
              <a:rPr lang="hr-HR" sz="1400" b="0" i="0" dirty="0" err="1">
                <a:solidFill>
                  <a:srgbClr val="000000"/>
                </a:solidFill>
                <a:effectLst/>
                <a:latin typeface="FiraSans-SemiBold"/>
              </a:rPr>
              <a:t>Perović</a:t>
            </a:r>
            <a:r>
              <a:rPr lang="hr-HR" sz="1400" b="0" i="0" dirty="0">
                <a:solidFill>
                  <a:srgbClr val="000000"/>
                </a:solidFill>
                <a:effectLst/>
                <a:latin typeface="FiraSans-SemiBold"/>
              </a:rPr>
              <a:t>: Punoljetna </a:t>
            </a:r>
            <a:r>
              <a:rPr lang="hr-HR" sz="1400" b="0" i="0" dirty="0" err="1">
                <a:solidFill>
                  <a:srgbClr val="000000"/>
                </a:solidFill>
                <a:effectLst/>
                <a:latin typeface="FiraSans-SemiBold"/>
              </a:rPr>
              <a:t>Fiumanka</a:t>
            </a:r>
            <a:r>
              <a:rPr lang="hr-HR" sz="1400" b="0" i="0" dirty="0">
                <a:solidFill>
                  <a:srgbClr val="000000"/>
                </a:solidFill>
                <a:effectLst/>
                <a:latin typeface="FiraSans-SemiBold"/>
              </a:rPr>
              <a:t>: Veliki riječki praznik jedrenja odavno je prerastao okvire sporta (2017.)</a:t>
            </a:r>
          </a:p>
        </p:txBody>
      </p:sp>
      <p:sp>
        <p:nvSpPr>
          <p:cNvPr id="4" name="Pravokutnik 3"/>
          <p:cNvSpPr/>
          <p:nvPr/>
        </p:nvSpPr>
        <p:spPr>
          <a:xfrm>
            <a:off x="0" y="386497"/>
            <a:ext cx="8468927" cy="246221"/>
          </a:xfrm>
          <a:prstGeom prst="rect">
            <a:avLst/>
          </a:prstGeom>
        </p:spPr>
        <p:txBody>
          <a:bodyPr wrap="square">
            <a:spAutoFit/>
          </a:bodyPr>
          <a:lstStyle/>
          <a:p>
            <a:r>
              <a:rPr lang="hr-HR" sz="1000" dirty="0"/>
              <a:t>https://www.novilist.hr/rijeka-regija/rijeka/punoljetna-fiumanka-veliki-rijecki-praznik-jedrenja-odavno-je-prerastao-okvire-sporta/</a:t>
            </a:r>
          </a:p>
        </p:txBody>
      </p:sp>
      <p:pic>
        <p:nvPicPr>
          <p:cNvPr id="5" name="图片 108">
            <a:extLst>
              <a:ext uri="{FF2B5EF4-FFF2-40B4-BE49-F238E27FC236}">
                <a16:creationId xmlns:a16="http://schemas.microsoft.com/office/drawing/2014/main" id="{EC3BC283-D51A-4154-9D94-2855F0ED2E77}"/>
              </a:ext>
            </a:extLst>
          </p:cNvPr>
          <p:cNvPicPr>
            <a:picLocks noChangeAspect="1"/>
          </p:cNvPicPr>
          <p:nvPr/>
        </p:nvPicPr>
        <p:blipFill rotWithShape="1">
          <a:blip r:embed="rId2"/>
          <a:srcRect t="86266"/>
          <a:stretch/>
        </p:blipFill>
        <p:spPr>
          <a:xfrm>
            <a:off x="0" y="4636020"/>
            <a:ext cx="9144000" cy="1252686"/>
          </a:xfrm>
          <a:prstGeom prst="rect">
            <a:avLst/>
          </a:prstGeom>
        </p:spPr>
      </p:pic>
      <p:pic>
        <p:nvPicPr>
          <p:cNvPr id="6" name="Slika 5"/>
          <p:cNvPicPr>
            <a:picLocks noChangeAspect="1"/>
          </p:cNvPicPr>
          <p:nvPr/>
        </p:nvPicPr>
        <p:blipFill>
          <a:blip r:embed="rId3"/>
          <a:stretch>
            <a:fillRect/>
          </a:stretch>
        </p:blipFill>
        <p:spPr>
          <a:xfrm>
            <a:off x="683568" y="663625"/>
            <a:ext cx="6768752" cy="4362056"/>
          </a:xfrm>
          <a:prstGeom prst="rect">
            <a:avLst/>
          </a:prstGeom>
        </p:spPr>
      </p:pic>
    </p:spTree>
    <p:extLst>
      <p:ext uri="{BB962C8B-B14F-4D97-AF65-F5344CB8AC3E}">
        <p14:creationId xmlns:p14="http://schemas.microsoft.com/office/powerpoint/2010/main" val="397124715"/>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utnik 1"/>
          <p:cNvSpPr/>
          <p:nvPr/>
        </p:nvSpPr>
        <p:spPr>
          <a:xfrm>
            <a:off x="179513" y="193671"/>
            <a:ext cx="4183630" cy="369332"/>
          </a:xfrm>
          <a:prstGeom prst="rect">
            <a:avLst/>
          </a:prstGeom>
        </p:spPr>
        <p:txBody>
          <a:bodyPr wrap="square">
            <a:spAutoFit/>
          </a:bodyPr>
          <a:lstStyle/>
          <a:p>
            <a:r>
              <a:rPr lang="hr-HR" b="1" dirty="0">
                <a:solidFill>
                  <a:schemeClr val="accent6">
                    <a:lumMod val="50000"/>
                  </a:schemeClr>
                </a:solidFill>
                <a:latin typeface="Montserrat-Medium"/>
              </a:rPr>
              <a:t>Pitanja doslovne razine</a:t>
            </a:r>
            <a:endParaRPr lang="hr-HR" b="1" dirty="0">
              <a:solidFill>
                <a:schemeClr val="accent6">
                  <a:lumMod val="50000"/>
                </a:schemeClr>
              </a:solidFill>
            </a:endParaRPr>
          </a:p>
        </p:txBody>
      </p:sp>
      <p:sp>
        <p:nvSpPr>
          <p:cNvPr id="3" name="Pravokutnik 2"/>
          <p:cNvSpPr/>
          <p:nvPr/>
        </p:nvSpPr>
        <p:spPr>
          <a:xfrm>
            <a:off x="484271" y="642666"/>
            <a:ext cx="8625099" cy="338554"/>
          </a:xfrm>
          <a:prstGeom prst="rect">
            <a:avLst/>
          </a:prstGeom>
        </p:spPr>
        <p:txBody>
          <a:bodyPr wrap="square">
            <a:spAutoFit/>
          </a:bodyPr>
          <a:lstStyle/>
          <a:p>
            <a:r>
              <a:rPr lang="hr-HR" sz="1600" dirty="0">
                <a:latin typeface="Arial" panose="020B0604020202020204" pitchFamily="34" charset="0"/>
                <a:ea typeface="Times New Roman" panose="02020603050405020304" pitchFamily="18" charset="0"/>
              </a:rPr>
              <a:t>Napiši ime i prezime osobe koja je na čelu organizacije </a:t>
            </a:r>
            <a:r>
              <a:rPr lang="hr-HR" sz="1600" i="1" dirty="0" err="1">
                <a:latin typeface="Arial" panose="020B0604020202020204" pitchFamily="34" charset="0"/>
                <a:ea typeface="Times New Roman" panose="02020603050405020304" pitchFamily="18" charset="0"/>
              </a:rPr>
              <a:t>Fiumanke</a:t>
            </a:r>
            <a:r>
              <a:rPr lang="hr-HR" sz="1600" dirty="0">
                <a:latin typeface="Arial" panose="020B0604020202020204" pitchFamily="34" charset="0"/>
                <a:ea typeface="Times New Roman" panose="02020603050405020304" pitchFamily="18" charset="0"/>
              </a:rPr>
              <a:t>? ___________________ </a:t>
            </a:r>
            <a:endParaRPr lang="hr-HR" sz="1600" dirty="0"/>
          </a:p>
        </p:txBody>
      </p:sp>
      <p:sp>
        <p:nvSpPr>
          <p:cNvPr id="4" name="Pravokutnik 3"/>
          <p:cNvSpPr/>
          <p:nvPr/>
        </p:nvSpPr>
        <p:spPr>
          <a:xfrm>
            <a:off x="484271" y="1111338"/>
            <a:ext cx="7921765" cy="336631"/>
          </a:xfrm>
          <a:prstGeom prst="rect">
            <a:avLst/>
          </a:prstGeom>
        </p:spPr>
        <p:txBody>
          <a:bodyPr wrap="square">
            <a:spAutoFit/>
          </a:bodyPr>
          <a:lstStyle/>
          <a:p>
            <a:pPr>
              <a:lnSpc>
                <a:spcPct val="107000"/>
              </a:lnSpc>
              <a:spcBef>
                <a:spcPts val="1200"/>
              </a:spcBef>
              <a:spcAft>
                <a:spcPts val="800"/>
              </a:spcAft>
            </a:pPr>
            <a:r>
              <a:rPr lang="hr-HR" sz="1600" dirty="0">
                <a:latin typeface="Arial" panose="020B0604020202020204" pitchFamily="34" charset="0"/>
                <a:ea typeface="Times New Roman" panose="02020603050405020304" pitchFamily="18" charset="0"/>
              </a:rPr>
              <a:t>Koliko jedrilica sudjeluje na </a:t>
            </a:r>
            <a:r>
              <a:rPr lang="hr-HR" sz="1600" dirty="0" err="1">
                <a:latin typeface="Arial" panose="020B0604020202020204" pitchFamily="34" charset="0"/>
                <a:ea typeface="Times New Roman" panose="02020603050405020304" pitchFamily="18" charset="0"/>
              </a:rPr>
              <a:t>Fiumanki</a:t>
            </a:r>
            <a:r>
              <a:rPr lang="hr-HR" sz="1600" dirty="0">
                <a:latin typeface="Arial" panose="020B0604020202020204" pitchFamily="34" charset="0"/>
                <a:ea typeface="Times New Roman" panose="02020603050405020304" pitchFamily="18" charset="0"/>
              </a:rPr>
              <a:t>?  ____________________   </a:t>
            </a:r>
          </a:p>
        </p:txBody>
      </p:sp>
      <p:sp>
        <p:nvSpPr>
          <p:cNvPr id="5" name="Pravokutnik 4"/>
          <p:cNvSpPr/>
          <p:nvPr/>
        </p:nvSpPr>
        <p:spPr>
          <a:xfrm>
            <a:off x="179513" y="1578087"/>
            <a:ext cx="5520192" cy="367216"/>
          </a:xfrm>
          <a:prstGeom prst="rect">
            <a:avLst/>
          </a:prstGeom>
        </p:spPr>
        <p:txBody>
          <a:bodyPr wrap="square">
            <a:spAutoFit/>
          </a:bodyPr>
          <a:lstStyle/>
          <a:p>
            <a:pPr>
              <a:lnSpc>
                <a:spcPct val="107000"/>
              </a:lnSpc>
              <a:spcBef>
                <a:spcPts val="1200"/>
              </a:spcBef>
              <a:spcAft>
                <a:spcPts val="800"/>
              </a:spcAft>
            </a:pPr>
            <a:r>
              <a:rPr lang="hr-HR" b="1" dirty="0">
                <a:solidFill>
                  <a:schemeClr val="accent6">
                    <a:lumMod val="50000"/>
                  </a:schemeClr>
                </a:solidFill>
                <a:latin typeface="Montserrat-Medium"/>
              </a:rPr>
              <a:t>Pitanja na razini strukture teksta</a:t>
            </a:r>
          </a:p>
        </p:txBody>
      </p:sp>
      <p:sp>
        <p:nvSpPr>
          <p:cNvPr id="6" name="Pravokutnik 5"/>
          <p:cNvSpPr/>
          <p:nvPr/>
        </p:nvSpPr>
        <p:spPr>
          <a:xfrm>
            <a:off x="484271" y="2022578"/>
            <a:ext cx="8023579" cy="355803"/>
          </a:xfrm>
          <a:prstGeom prst="rect">
            <a:avLst/>
          </a:prstGeom>
        </p:spPr>
        <p:txBody>
          <a:bodyPr wrap="square">
            <a:spAutoFit/>
          </a:bodyPr>
          <a:lstStyle/>
          <a:p>
            <a:pPr>
              <a:lnSpc>
                <a:spcPct val="107000"/>
              </a:lnSpc>
              <a:spcBef>
                <a:spcPts val="1200"/>
              </a:spcBef>
              <a:spcAft>
                <a:spcPts val="800"/>
              </a:spcAft>
            </a:pPr>
            <a:r>
              <a:rPr lang="hr-HR" sz="1600" dirty="0">
                <a:latin typeface="Arial" panose="020B0604020202020204" pitchFamily="34" charset="0"/>
                <a:ea typeface="Times New Roman" panose="02020603050405020304" pitchFamily="18" charset="0"/>
              </a:rPr>
              <a:t>Koji ulomak govori o starom </a:t>
            </a:r>
            <a:r>
              <a:rPr lang="hr-HR" sz="1600" dirty="0" err="1">
                <a:latin typeface="Arial" panose="020B0604020202020204" pitchFamily="34" charset="0"/>
                <a:ea typeface="Times New Roman" panose="02020603050405020304" pitchFamily="18" charset="0"/>
              </a:rPr>
              <a:t>pomoračkom</a:t>
            </a:r>
            <a:r>
              <a:rPr lang="hr-HR" sz="1600" dirty="0">
                <a:latin typeface="Arial" panose="020B0604020202020204" pitchFamily="34" charset="0"/>
                <a:ea typeface="Times New Roman" panose="02020603050405020304" pitchFamily="18" charset="0"/>
              </a:rPr>
              <a:t> geslu?____________________ </a:t>
            </a:r>
          </a:p>
        </p:txBody>
      </p:sp>
      <p:sp>
        <p:nvSpPr>
          <p:cNvPr id="7" name="Pravokutnik 6"/>
          <p:cNvSpPr/>
          <p:nvPr/>
        </p:nvSpPr>
        <p:spPr>
          <a:xfrm>
            <a:off x="484271" y="2378381"/>
            <a:ext cx="8224075" cy="1120050"/>
          </a:xfrm>
          <a:prstGeom prst="rect">
            <a:avLst/>
          </a:prstGeom>
        </p:spPr>
        <p:txBody>
          <a:bodyPr wrap="square">
            <a:spAutoFit/>
          </a:bodyPr>
          <a:lstStyle/>
          <a:p>
            <a:pPr>
              <a:lnSpc>
                <a:spcPct val="107000"/>
              </a:lnSpc>
              <a:spcBef>
                <a:spcPts val="1200"/>
              </a:spcBef>
              <a:spcAft>
                <a:spcPts val="800"/>
              </a:spcAft>
            </a:pPr>
            <a:r>
              <a:rPr lang="hr-HR" sz="1600" dirty="0">
                <a:latin typeface="Arial" panose="020B0604020202020204" pitchFamily="34" charset="0"/>
                <a:ea typeface="Times New Roman" panose="02020603050405020304" pitchFamily="18" charset="0"/>
              </a:rPr>
              <a:t>Svaki je ulomak označen brojkom. Uz ponuđene riječi ili izraze napiši brojku ulomka za koju je ta riječ ili izraz ključan.</a:t>
            </a:r>
          </a:p>
          <a:p>
            <a:pPr>
              <a:lnSpc>
                <a:spcPct val="107000"/>
              </a:lnSpc>
              <a:spcBef>
                <a:spcPts val="1200"/>
              </a:spcBef>
              <a:spcAft>
                <a:spcPts val="800"/>
              </a:spcAft>
            </a:pPr>
            <a:r>
              <a:rPr lang="hr-HR" sz="1600" dirty="0">
                <a:latin typeface="Arial" panose="020B0604020202020204" pitchFamily="34" charset="0"/>
                <a:ea typeface="Times New Roman" panose="02020603050405020304" pitchFamily="18" charset="0"/>
              </a:rPr>
              <a:t>____ mediteranski duh         ____  lipanj          ____ simbol grada        ____ ideja o regati</a:t>
            </a:r>
          </a:p>
        </p:txBody>
      </p:sp>
      <p:sp>
        <p:nvSpPr>
          <p:cNvPr id="8" name="Pravokutnik 7"/>
          <p:cNvSpPr/>
          <p:nvPr/>
        </p:nvSpPr>
        <p:spPr>
          <a:xfrm>
            <a:off x="484271" y="4052653"/>
            <a:ext cx="8384484" cy="355803"/>
          </a:xfrm>
          <a:prstGeom prst="rect">
            <a:avLst/>
          </a:prstGeom>
        </p:spPr>
        <p:txBody>
          <a:bodyPr wrap="square">
            <a:spAutoFit/>
          </a:bodyPr>
          <a:lstStyle/>
          <a:p>
            <a:pPr>
              <a:lnSpc>
                <a:spcPct val="107000"/>
              </a:lnSpc>
              <a:spcBef>
                <a:spcPts val="1200"/>
              </a:spcBef>
              <a:spcAft>
                <a:spcPts val="800"/>
              </a:spcAft>
            </a:pPr>
            <a:r>
              <a:rPr lang="hr-HR" sz="1600" dirty="0">
                <a:latin typeface="Arial" panose="020B0604020202020204" pitchFamily="34" charset="0"/>
                <a:ea typeface="Times New Roman" panose="02020603050405020304" pitchFamily="18" charset="0"/>
              </a:rPr>
              <a:t>Objasni značenje izraza šuma jedara.  _____________________________________</a:t>
            </a:r>
          </a:p>
        </p:txBody>
      </p:sp>
      <p:sp>
        <p:nvSpPr>
          <p:cNvPr id="9" name="Pravokutnik 8"/>
          <p:cNvSpPr/>
          <p:nvPr/>
        </p:nvSpPr>
        <p:spPr>
          <a:xfrm>
            <a:off x="252911" y="3591934"/>
            <a:ext cx="8384484" cy="367216"/>
          </a:xfrm>
          <a:prstGeom prst="rect">
            <a:avLst/>
          </a:prstGeom>
        </p:spPr>
        <p:txBody>
          <a:bodyPr wrap="square">
            <a:spAutoFit/>
          </a:bodyPr>
          <a:lstStyle/>
          <a:p>
            <a:pPr>
              <a:lnSpc>
                <a:spcPct val="107000"/>
              </a:lnSpc>
              <a:spcBef>
                <a:spcPts val="1200"/>
              </a:spcBef>
              <a:spcAft>
                <a:spcPts val="800"/>
              </a:spcAft>
            </a:pPr>
            <a:r>
              <a:rPr lang="hr-HR" b="1" dirty="0">
                <a:solidFill>
                  <a:schemeClr val="accent6">
                    <a:lumMod val="50000"/>
                  </a:schemeClr>
                </a:solidFill>
                <a:latin typeface="Montserrat-Medium"/>
              </a:rPr>
              <a:t>Pitanja na razini zaključivanja</a:t>
            </a:r>
          </a:p>
        </p:txBody>
      </p:sp>
      <p:pic>
        <p:nvPicPr>
          <p:cNvPr id="10" name="图片 108">
            <a:extLst>
              <a:ext uri="{FF2B5EF4-FFF2-40B4-BE49-F238E27FC236}">
                <a16:creationId xmlns:a16="http://schemas.microsoft.com/office/drawing/2014/main" id="{EC3BC283-D51A-4154-9D94-2855F0ED2E77}"/>
              </a:ext>
            </a:extLst>
          </p:cNvPr>
          <p:cNvPicPr>
            <a:picLocks noChangeAspect="1"/>
          </p:cNvPicPr>
          <p:nvPr/>
        </p:nvPicPr>
        <p:blipFill rotWithShape="1">
          <a:blip r:embed="rId2"/>
          <a:srcRect t="86266"/>
          <a:stretch/>
        </p:blipFill>
        <p:spPr>
          <a:xfrm>
            <a:off x="0" y="4636020"/>
            <a:ext cx="9144000" cy="1252686"/>
          </a:xfrm>
          <a:prstGeom prst="rect">
            <a:avLst/>
          </a:prstGeom>
        </p:spPr>
      </p:pic>
    </p:spTree>
    <p:extLst>
      <p:ext uri="{BB962C8B-B14F-4D97-AF65-F5344CB8AC3E}">
        <p14:creationId xmlns:p14="http://schemas.microsoft.com/office/powerpoint/2010/main" val="3424245453"/>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108">
            <a:extLst>
              <a:ext uri="{FF2B5EF4-FFF2-40B4-BE49-F238E27FC236}">
                <a16:creationId xmlns:a16="http://schemas.microsoft.com/office/drawing/2014/main" id="{EC3BC283-D51A-4154-9D94-2855F0ED2E77}"/>
              </a:ext>
            </a:extLst>
          </p:cNvPr>
          <p:cNvPicPr>
            <a:picLocks noChangeAspect="1"/>
          </p:cNvPicPr>
          <p:nvPr/>
        </p:nvPicPr>
        <p:blipFill rotWithShape="1">
          <a:blip r:embed="rId2"/>
          <a:srcRect t="86266"/>
          <a:stretch/>
        </p:blipFill>
        <p:spPr>
          <a:xfrm>
            <a:off x="0" y="4471877"/>
            <a:ext cx="9144000" cy="1252686"/>
          </a:xfrm>
          <a:prstGeom prst="rect">
            <a:avLst/>
          </a:prstGeom>
        </p:spPr>
      </p:pic>
      <p:sp>
        <p:nvSpPr>
          <p:cNvPr id="11" name="Pravokutnik 10"/>
          <p:cNvSpPr/>
          <p:nvPr/>
        </p:nvSpPr>
        <p:spPr>
          <a:xfrm>
            <a:off x="98393" y="32648"/>
            <a:ext cx="9036496" cy="4439229"/>
          </a:xfrm>
          <a:prstGeom prst="rect">
            <a:avLst/>
          </a:prstGeom>
        </p:spPr>
        <p:txBody>
          <a:bodyPr wrap="square">
            <a:spAutoFit/>
          </a:bodyPr>
          <a:lstStyle/>
          <a:p>
            <a:pPr>
              <a:spcAft>
                <a:spcPts val="0"/>
              </a:spcAft>
            </a:pPr>
            <a:r>
              <a:rPr lang="hr-HR" sz="1600" b="1" dirty="0">
                <a:solidFill>
                  <a:schemeClr val="accent6">
                    <a:lumMod val="50000"/>
                  </a:schemeClr>
                </a:solidFill>
                <a:latin typeface="Montserrat-Medium"/>
              </a:rPr>
              <a:t>2. Razumijevanje</a:t>
            </a:r>
          </a:p>
          <a:p>
            <a:pPr>
              <a:spcAft>
                <a:spcPts val="0"/>
              </a:spcAft>
            </a:pPr>
            <a:endParaRPr lang="hr-HR" sz="1200" dirty="0">
              <a:latin typeface="Arial" panose="020B0604020202020204" pitchFamily="34" charset="0"/>
              <a:ea typeface="Times New Roman" panose="02020603050405020304" pitchFamily="18" charset="0"/>
            </a:endParaRPr>
          </a:p>
          <a:p>
            <a:pPr>
              <a:spcAft>
                <a:spcPts val="0"/>
              </a:spcAft>
            </a:pPr>
            <a:r>
              <a:rPr lang="hr-HR" sz="1400" b="1" dirty="0">
                <a:latin typeface="Arial" panose="020B0604020202020204" pitchFamily="34" charset="0"/>
                <a:ea typeface="Times New Roman" panose="02020603050405020304" pitchFamily="18" charset="0"/>
              </a:rPr>
              <a:t>Podcrtaj pridjeve u sljedećoj rečenici.</a:t>
            </a:r>
          </a:p>
          <a:p>
            <a:pPr>
              <a:spcAft>
                <a:spcPts val="0"/>
              </a:spcAft>
            </a:pPr>
            <a:endParaRPr lang="hr-HR" sz="1000" dirty="0">
              <a:latin typeface="Arial" panose="020B0604020202020204" pitchFamily="34" charset="0"/>
              <a:ea typeface="Times New Roman" panose="02020603050405020304" pitchFamily="18" charset="0"/>
            </a:endParaRPr>
          </a:p>
          <a:p>
            <a:pPr>
              <a:spcAft>
                <a:spcPts val="0"/>
              </a:spcAft>
            </a:pPr>
            <a:r>
              <a:rPr lang="hr-HR" sz="1400" dirty="0">
                <a:latin typeface="Arial" panose="020B0604020202020204" pitchFamily="34" charset="0"/>
                <a:ea typeface="Times New Roman" panose="02020603050405020304" pitchFamily="18" charset="0"/>
              </a:rPr>
              <a:t>Veliki riječki praznik jedrenja postao je prepoznatljiv simbol grada na Rječini.   </a:t>
            </a:r>
          </a:p>
          <a:p>
            <a:pPr>
              <a:spcAft>
                <a:spcPts val="0"/>
              </a:spcAft>
            </a:pPr>
            <a:r>
              <a:rPr lang="hr-HR" sz="1400" dirty="0">
                <a:latin typeface="Arial" panose="020B0604020202020204" pitchFamily="34" charset="0"/>
                <a:ea typeface="Times New Roman" panose="02020603050405020304" pitchFamily="18" charset="0"/>
              </a:rPr>
              <a:t>     </a:t>
            </a:r>
          </a:p>
          <a:p>
            <a:pPr>
              <a:lnSpc>
                <a:spcPct val="107000"/>
              </a:lnSpc>
              <a:spcAft>
                <a:spcPts val="800"/>
              </a:spcAft>
            </a:pPr>
            <a:r>
              <a:rPr lang="hr-HR" sz="1600" b="1" dirty="0">
                <a:solidFill>
                  <a:schemeClr val="accent6">
                    <a:lumMod val="50000"/>
                  </a:schemeClr>
                </a:solidFill>
                <a:latin typeface="Montserrat-Medium"/>
              </a:rPr>
              <a:t>3./4. Primjena/analiza</a:t>
            </a:r>
          </a:p>
          <a:p>
            <a:pPr>
              <a:lnSpc>
                <a:spcPct val="107000"/>
              </a:lnSpc>
              <a:spcAft>
                <a:spcPts val="800"/>
              </a:spcAft>
            </a:pPr>
            <a:r>
              <a:rPr lang="hr-HR" sz="1400" b="1" dirty="0">
                <a:latin typeface="Arial" panose="020B0604020202020204" pitchFamily="34" charset="0"/>
                <a:ea typeface="Times New Roman" panose="02020603050405020304" pitchFamily="18" charset="0"/>
              </a:rPr>
              <a:t>Odredi rod i broj podcrtanim imenicama.</a:t>
            </a:r>
          </a:p>
          <a:p>
            <a:pPr>
              <a:lnSpc>
                <a:spcPct val="107000"/>
              </a:lnSpc>
              <a:spcAft>
                <a:spcPts val="800"/>
              </a:spcAft>
            </a:pPr>
            <a:r>
              <a:rPr lang="hr-HR" sz="1400" u="sng" dirty="0">
                <a:latin typeface="Arial" panose="020B0604020202020204" pitchFamily="34" charset="0"/>
                <a:ea typeface="Times New Roman" panose="02020603050405020304" pitchFamily="18" charset="0"/>
              </a:rPr>
              <a:t>Zaljubljenici</a:t>
            </a:r>
            <a:r>
              <a:rPr lang="hr-HR" sz="1400" dirty="0">
                <a:latin typeface="Arial" panose="020B0604020202020204" pitchFamily="34" charset="0"/>
                <a:ea typeface="Times New Roman" panose="02020603050405020304" pitchFamily="18" charset="0"/>
              </a:rPr>
              <a:t> </a:t>
            </a:r>
            <a:r>
              <a:rPr lang="hr-HR" sz="1400" u="sng" dirty="0">
                <a:latin typeface="Arial" panose="020B0604020202020204" pitchFamily="34" charset="0"/>
                <a:ea typeface="Times New Roman" panose="02020603050405020304" pitchFamily="18" charset="0"/>
              </a:rPr>
              <a:t>jedrenja</a:t>
            </a:r>
            <a:r>
              <a:rPr lang="hr-HR" sz="1400" dirty="0">
                <a:latin typeface="Arial" panose="020B0604020202020204" pitchFamily="34" charset="0"/>
                <a:ea typeface="Times New Roman" panose="02020603050405020304" pitchFamily="18" charset="0"/>
              </a:rPr>
              <a:t> organizirali su </a:t>
            </a:r>
            <a:r>
              <a:rPr lang="hr-HR" sz="1400" u="sng" dirty="0">
                <a:latin typeface="Arial" panose="020B0604020202020204" pitchFamily="34" charset="0"/>
                <a:ea typeface="Times New Roman" panose="02020603050405020304" pitchFamily="18" charset="0"/>
              </a:rPr>
              <a:t>regatu</a:t>
            </a:r>
            <a:r>
              <a:rPr lang="hr-HR" sz="1400" dirty="0">
                <a:latin typeface="Arial" panose="020B0604020202020204" pitchFamily="34" charset="0"/>
                <a:ea typeface="Times New Roman" panose="02020603050405020304" pitchFamily="18" charset="0"/>
              </a:rPr>
              <a:t> u </a:t>
            </a:r>
            <a:r>
              <a:rPr lang="hr-HR" sz="1400" u="sng" dirty="0">
                <a:latin typeface="Arial" panose="020B0604020202020204" pitchFamily="34" charset="0"/>
                <a:ea typeface="Times New Roman" panose="02020603050405020304" pitchFamily="18" charset="0"/>
              </a:rPr>
              <a:t>Rijeci</a:t>
            </a:r>
            <a:r>
              <a:rPr lang="hr-HR" sz="1400" dirty="0">
                <a:latin typeface="Arial" panose="020B0604020202020204" pitchFamily="34" charset="0"/>
                <a:ea typeface="Times New Roman" panose="02020603050405020304" pitchFamily="18" charset="0"/>
              </a:rPr>
              <a:t>.</a:t>
            </a:r>
          </a:p>
          <a:p>
            <a:pPr>
              <a:lnSpc>
                <a:spcPct val="107000"/>
              </a:lnSpc>
            </a:pPr>
            <a:r>
              <a:rPr lang="hr-HR" sz="1400" dirty="0">
                <a:latin typeface="Arial" panose="020B0604020202020204" pitchFamily="34" charset="0"/>
                <a:ea typeface="Times New Roman" panose="02020603050405020304" pitchFamily="18" charset="0"/>
              </a:rPr>
              <a:t>                                  rod, broj                                                      rod, broj</a:t>
            </a:r>
          </a:p>
          <a:p>
            <a:pPr>
              <a:lnSpc>
                <a:spcPct val="150000"/>
              </a:lnSpc>
            </a:pPr>
            <a:r>
              <a:rPr lang="hr-HR" sz="1400" dirty="0">
                <a:latin typeface="Arial" panose="020B0604020202020204" pitchFamily="34" charset="0"/>
                <a:ea typeface="Times New Roman" panose="02020603050405020304" pitchFamily="18" charset="0"/>
              </a:rPr>
              <a:t>zaljubljenici _______________________        jedrenja ______________________          </a:t>
            </a:r>
          </a:p>
          <a:p>
            <a:pPr>
              <a:lnSpc>
                <a:spcPct val="150000"/>
              </a:lnSpc>
            </a:pPr>
            <a:r>
              <a:rPr lang="hr-HR" sz="1400" dirty="0">
                <a:latin typeface="Arial" panose="020B0604020202020204" pitchFamily="34" charset="0"/>
                <a:ea typeface="Times New Roman" panose="02020603050405020304" pitchFamily="18" charset="0"/>
              </a:rPr>
              <a:t>regatu _________________________            Rijeci     ______________________</a:t>
            </a:r>
          </a:p>
          <a:p>
            <a:pPr>
              <a:lnSpc>
                <a:spcPct val="150000"/>
              </a:lnSpc>
            </a:pPr>
            <a:endParaRPr lang="hr-HR" sz="1200" dirty="0">
              <a:latin typeface="Arial" panose="020B0604020202020204" pitchFamily="34" charset="0"/>
              <a:ea typeface="Times New Roman" panose="02020603050405020304" pitchFamily="18" charset="0"/>
            </a:endParaRPr>
          </a:p>
          <a:p>
            <a:pPr>
              <a:lnSpc>
                <a:spcPct val="107000"/>
              </a:lnSpc>
              <a:spcAft>
                <a:spcPts val="800"/>
              </a:spcAft>
            </a:pPr>
            <a:r>
              <a:rPr lang="hr-HR" sz="1600" b="1" dirty="0">
                <a:solidFill>
                  <a:schemeClr val="accent6">
                    <a:lumMod val="50000"/>
                  </a:schemeClr>
                </a:solidFill>
                <a:latin typeface="Montserrat-Medium"/>
              </a:rPr>
              <a:t>3. Primjena</a:t>
            </a:r>
          </a:p>
          <a:p>
            <a:pPr>
              <a:lnSpc>
                <a:spcPct val="107000"/>
              </a:lnSpc>
              <a:spcAft>
                <a:spcPts val="800"/>
              </a:spcAft>
            </a:pPr>
            <a:r>
              <a:rPr lang="hr-HR" sz="1400" dirty="0">
                <a:latin typeface="Arial" panose="020B0604020202020204" pitchFamily="34" charset="0"/>
                <a:ea typeface="Times New Roman" panose="02020603050405020304" pitchFamily="18" charset="0"/>
              </a:rPr>
              <a:t>Napiši zadanu rečenicu u prošlom i budućem vremenu.    Dječak rado jedri.</a:t>
            </a:r>
          </a:p>
          <a:p>
            <a:pPr>
              <a:lnSpc>
                <a:spcPct val="107000"/>
              </a:lnSpc>
              <a:spcAft>
                <a:spcPts val="800"/>
              </a:spcAft>
            </a:pPr>
            <a:r>
              <a:rPr lang="hr-HR" sz="1400" dirty="0">
                <a:latin typeface="Arial" panose="020B0604020202020204" pitchFamily="34" charset="0"/>
                <a:ea typeface="Times New Roman" panose="02020603050405020304" pitchFamily="18" charset="0"/>
              </a:rPr>
              <a:t>a) prošlo vrijeme: _________________________     b) buduće vrijeme: _______________________________ </a:t>
            </a:r>
          </a:p>
        </p:txBody>
      </p:sp>
    </p:spTree>
    <p:extLst>
      <p:ext uri="{BB962C8B-B14F-4D97-AF65-F5344CB8AC3E}">
        <p14:creationId xmlns:p14="http://schemas.microsoft.com/office/powerpoint/2010/main" val="1131450358"/>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a:extLst>
              <a:ext uri="{FF2B5EF4-FFF2-40B4-BE49-F238E27FC236}">
                <a16:creationId xmlns:a16="http://schemas.microsoft.com/office/drawing/2014/main" id="{447548D4-0636-43A8-866C-B7B8AAFC9D19}"/>
              </a:ext>
            </a:extLst>
          </p:cNvPr>
          <p:cNvPicPr>
            <a:picLocks noChangeAspect="1"/>
          </p:cNvPicPr>
          <p:nvPr/>
        </p:nvPicPr>
        <p:blipFill rotWithShape="1">
          <a:blip r:embed="rId4"/>
          <a:srcRect t="43609"/>
          <a:stretch/>
        </p:blipFill>
        <p:spPr>
          <a:xfrm>
            <a:off x="0" y="0"/>
            <a:ext cx="9144000" cy="5143500"/>
          </a:xfrm>
          <a:prstGeom prst="rect">
            <a:avLst/>
          </a:prstGeom>
        </p:spPr>
      </p:pic>
      <p:pic>
        <p:nvPicPr>
          <p:cNvPr id="19" name="图片 18">
            <a:extLst>
              <a:ext uri="{FF2B5EF4-FFF2-40B4-BE49-F238E27FC236}">
                <a16:creationId xmlns:a16="http://schemas.microsoft.com/office/drawing/2014/main" id="{6399D972-5698-4814-93EF-17DD86727E4C}"/>
              </a:ext>
            </a:extLst>
          </p:cNvPr>
          <p:cNvPicPr>
            <a:picLocks noChangeAspect="1"/>
          </p:cNvPicPr>
          <p:nvPr/>
        </p:nvPicPr>
        <p:blipFill>
          <a:blip r:embed="rId5"/>
          <a:stretch>
            <a:fillRect/>
          </a:stretch>
        </p:blipFill>
        <p:spPr>
          <a:xfrm>
            <a:off x="2674284" y="622300"/>
            <a:ext cx="3795432" cy="3898900"/>
          </a:xfrm>
          <a:prstGeom prst="rect">
            <a:avLst/>
          </a:prstGeom>
          <a:effectLst>
            <a:outerShdw blurRad="152400" dist="101600" dir="2700000" algn="tl" rotWithShape="0">
              <a:prstClr val="black">
                <a:alpha val="40000"/>
              </a:prstClr>
            </a:outerShdw>
          </a:effectLst>
        </p:spPr>
      </p:pic>
      <p:pic>
        <p:nvPicPr>
          <p:cNvPr id="20" name="图片 19">
            <a:extLst>
              <a:ext uri="{FF2B5EF4-FFF2-40B4-BE49-F238E27FC236}">
                <a16:creationId xmlns:a16="http://schemas.microsoft.com/office/drawing/2014/main" id="{C717CF6F-106F-4A38-ACD7-CB3EC41B7F97}"/>
              </a:ext>
            </a:extLst>
          </p:cNvPr>
          <p:cNvPicPr>
            <a:picLocks noChangeAspect="1"/>
          </p:cNvPicPr>
          <p:nvPr/>
        </p:nvPicPr>
        <p:blipFill>
          <a:blip r:embed="rId6"/>
          <a:stretch>
            <a:fillRect/>
          </a:stretch>
        </p:blipFill>
        <p:spPr>
          <a:xfrm>
            <a:off x="2623509" y="698500"/>
            <a:ext cx="3896982" cy="3746500"/>
          </a:xfrm>
          <a:prstGeom prst="rect">
            <a:avLst/>
          </a:prstGeom>
        </p:spPr>
      </p:pic>
      <p:sp>
        <p:nvSpPr>
          <p:cNvPr id="21" name="椭圆 20">
            <a:extLst>
              <a:ext uri="{FF2B5EF4-FFF2-40B4-BE49-F238E27FC236}">
                <a16:creationId xmlns:a16="http://schemas.microsoft.com/office/drawing/2014/main" id="{7298EAFA-5E88-4281-875C-5BF2711213F3}"/>
              </a:ext>
            </a:extLst>
          </p:cNvPr>
          <p:cNvSpPr/>
          <p:nvPr/>
        </p:nvSpPr>
        <p:spPr>
          <a:xfrm>
            <a:off x="2987824" y="987574"/>
            <a:ext cx="3168352" cy="3168352"/>
          </a:xfrm>
          <a:prstGeom prst="ellipse">
            <a:avLst/>
          </a:prstGeom>
          <a:noFill/>
          <a:ln>
            <a:solidFill>
              <a:srgbClr val="0FBE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a:extLst>
              <a:ext uri="{FF2B5EF4-FFF2-40B4-BE49-F238E27FC236}">
                <a16:creationId xmlns:a16="http://schemas.microsoft.com/office/drawing/2014/main" id="{C0C1EEF5-4C7E-4EE1-8A5F-0E57028DECDD}"/>
              </a:ext>
            </a:extLst>
          </p:cNvPr>
          <p:cNvSpPr/>
          <p:nvPr/>
        </p:nvSpPr>
        <p:spPr>
          <a:xfrm>
            <a:off x="3347864" y="2696602"/>
            <a:ext cx="2644995" cy="523220"/>
          </a:xfrm>
          <a:prstGeom prst="rect">
            <a:avLst/>
          </a:prstGeom>
        </p:spPr>
        <p:txBody>
          <a:bodyPr wrap="square">
            <a:spAutoFit/>
          </a:bodyPr>
          <a:lstStyle/>
          <a:p>
            <a:pPr fontAlgn="auto">
              <a:spcBef>
                <a:spcPts val="0"/>
              </a:spcBef>
              <a:spcAft>
                <a:spcPts val="0"/>
              </a:spcAft>
              <a:defRPr/>
            </a:pPr>
            <a:r>
              <a:rPr lang="hr-HR" altLang="zh-CN" sz="2800" spc="300" dirty="0">
                <a:solidFill>
                  <a:srgbClr val="0FBEDD"/>
                </a:solidFill>
                <a:latin typeface="微软雅黑" panose="020B0503020204020204" pitchFamily="34" charset="-122"/>
                <a:ea typeface="微软雅黑" panose="020B0503020204020204" pitchFamily="34" charset="-122"/>
                <a:sym typeface="微软雅黑" pitchFamily="34" charset="-122"/>
              </a:rPr>
              <a:t>informacija</a:t>
            </a:r>
            <a:endParaRPr lang="zh-CN" altLang="en-US" sz="2800" spc="300" dirty="0">
              <a:solidFill>
                <a:srgbClr val="0FBEDD"/>
              </a:solidFill>
              <a:latin typeface="微软雅黑" panose="020B0503020204020204" pitchFamily="34" charset="-122"/>
              <a:ea typeface="微软雅黑" panose="020B0503020204020204" pitchFamily="34" charset="-122"/>
              <a:sym typeface="微软雅黑" pitchFamily="34" charset="-122"/>
            </a:endParaRPr>
          </a:p>
        </p:txBody>
      </p:sp>
      <p:sp>
        <p:nvSpPr>
          <p:cNvPr id="25" name="矩形 24">
            <a:extLst>
              <a:ext uri="{FF2B5EF4-FFF2-40B4-BE49-F238E27FC236}">
                <a16:creationId xmlns:a16="http://schemas.microsoft.com/office/drawing/2014/main" id="{748D6A99-9E38-430F-8575-9CDB66C19774}"/>
              </a:ext>
            </a:extLst>
          </p:cNvPr>
          <p:cNvSpPr/>
          <p:nvPr/>
        </p:nvSpPr>
        <p:spPr>
          <a:xfrm>
            <a:off x="3203848" y="1668401"/>
            <a:ext cx="3149051" cy="1107996"/>
          </a:xfrm>
          <a:prstGeom prst="rect">
            <a:avLst/>
          </a:prstGeom>
        </p:spPr>
        <p:txBody>
          <a:bodyPr wrap="square">
            <a:spAutoFit/>
          </a:bodyPr>
          <a:lstStyle/>
          <a:p>
            <a:r>
              <a:rPr lang="hr-HR" altLang="zh-CN" sz="6600" spc="300" dirty="0">
                <a:solidFill>
                  <a:srgbClr val="0FBEDD"/>
                </a:solidFill>
                <a:latin typeface="Agency FB" panose="020B0503020202020204" pitchFamily="34" charset="0"/>
                <a:ea typeface="DFTongTong-B5" panose="02010609010101010101" pitchFamily="49" charset="-120"/>
                <a:cs typeface="Adobe Arabic" panose="02040503050201020203" pitchFamily="18" charset="-78"/>
                <a:sym typeface="微软雅黑" pitchFamily="34" charset="-122"/>
              </a:rPr>
              <a:t>povratna</a:t>
            </a:r>
            <a:endParaRPr lang="zh-CN" altLang="en-US" sz="6600" spc="300" dirty="0">
              <a:solidFill>
                <a:srgbClr val="0FBEDD"/>
              </a:solidFill>
              <a:latin typeface="Agency FB" panose="020B0503020202020204" pitchFamily="34" charset="0"/>
              <a:ea typeface="DFTongTong-B5" panose="02010609010101010101" pitchFamily="49" charset="-120"/>
              <a:cs typeface="Adobe Arabic" panose="02040503050201020203" pitchFamily="18" charset="-78"/>
              <a:sym typeface="微软雅黑" pitchFamily="34" charset="-122"/>
            </a:endParaRPr>
          </a:p>
        </p:txBody>
      </p:sp>
    </p:spTree>
    <p:extLst>
      <p:ext uri="{BB962C8B-B14F-4D97-AF65-F5344CB8AC3E}">
        <p14:creationId xmlns:p14="http://schemas.microsoft.com/office/powerpoint/2010/main" val="1887288344"/>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 calcmode="lin" valueType="num">
                                      <p:cBhvr>
                                        <p:cTn id="9" dur="1000" fill="hold"/>
                                        <p:tgtEl>
                                          <p:spTgt spid="19"/>
                                        </p:tgtEl>
                                        <p:attrNameLst>
                                          <p:attrName>style.rotation</p:attrName>
                                        </p:attrNameLst>
                                      </p:cBhvr>
                                      <p:tavLst>
                                        <p:tav tm="0">
                                          <p:val>
                                            <p:fltVal val="90"/>
                                          </p:val>
                                        </p:tav>
                                        <p:tav tm="100000">
                                          <p:val>
                                            <p:fltVal val="0"/>
                                          </p:val>
                                        </p:tav>
                                      </p:tavLst>
                                    </p:anim>
                                    <p:animEffect transition="in" filter="fade">
                                      <p:cBhvr>
                                        <p:cTn id="10" dur="1000"/>
                                        <p:tgtEl>
                                          <p:spTgt spid="19"/>
                                        </p:tgtEl>
                                      </p:cBhvr>
                                    </p:animEffect>
                                  </p:childTnLst>
                                </p:cTn>
                              </p:par>
                              <p:par>
                                <p:cTn id="11" presetID="31" presetClass="entr" presetSubtype="0" fill="hold" nodeType="withEffect">
                                  <p:stCondLst>
                                    <p:cond delay="250"/>
                                  </p:stCondLst>
                                  <p:childTnLst>
                                    <p:set>
                                      <p:cBhvr>
                                        <p:cTn id="12" dur="1" fill="hold">
                                          <p:stCondLst>
                                            <p:cond delay="0"/>
                                          </p:stCondLst>
                                        </p:cTn>
                                        <p:tgtEl>
                                          <p:spTgt spid="20"/>
                                        </p:tgtEl>
                                        <p:attrNameLst>
                                          <p:attrName>style.visibility</p:attrName>
                                        </p:attrNameLst>
                                      </p:cBhvr>
                                      <p:to>
                                        <p:strVal val="visible"/>
                                      </p:to>
                                    </p:set>
                                    <p:anim calcmode="lin" valueType="num">
                                      <p:cBhvr>
                                        <p:cTn id="13" dur="1000" fill="hold"/>
                                        <p:tgtEl>
                                          <p:spTgt spid="20"/>
                                        </p:tgtEl>
                                        <p:attrNameLst>
                                          <p:attrName>ppt_w</p:attrName>
                                        </p:attrNameLst>
                                      </p:cBhvr>
                                      <p:tavLst>
                                        <p:tav tm="0">
                                          <p:val>
                                            <p:fltVal val="0"/>
                                          </p:val>
                                        </p:tav>
                                        <p:tav tm="100000">
                                          <p:val>
                                            <p:strVal val="#ppt_w"/>
                                          </p:val>
                                        </p:tav>
                                      </p:tavLst>
                                    </p:anim>
                                    <p:anim calcmode="lin" valueType="num">
                                      <p:cBhvr>
                                        <p:cTn id="14" dur="1000" fill="hold"/>
                                        <p:tgtEl>
                                          <p:spTgt spid="20"/>
                                        </p:tgtEl>
                                        <p:attrNameLst>
                                          <p:attrName>ppt_h</p:attrName>
                                        </p:attrNameLst>
                                      </p:cBhvr>
                                      <p:tavLst>
                                        <p:tav tm="0">
                                          <p:val>
                                            <p:fltVal val="0"/>
                                          </p:val>
                                        </p:tav>
                                        <p:tav tm="100000">
                                          <p:val>
                                            <p:strVal val="#ppt_h"/>
                                          </p:val>
                                        </p:tav>
                                      </p:tavLst>
                                    </p:anim>
                                    <p:anim calcmode="lin" valueType="num">
                                      <p:cBhvr>
                                        <p:cTn id="15" dur="1000" fill="hold"/>
                                        <p:tgtEl>
                                          <p:spTgt spid="20"/>
                                        </p:tgtEl>
                                        <p:attrNameLst>
                                          <p:attrName>style.rotation</p:attrName>
                                        </p:attrNameLst>
                                      </p:cBhvr>
                                      <p:tavLst>
                                        <p:tav tm="0">
                                          <p:val>
                                            <p:fltVal val="90"/>
                                          </p:val>
                                        </p:tav>
                                        <p:tav tm="100000">
                                          <p:val>
                                            <p:fltVal val="0"/>
                                          </p:val>
                                        </p:tav>
                                      </p:tavLst>
                                    </p:anim>
                                    <p:animEffect transition="in" filter="fade">
                                      <p:cBhvr>
                                        <p:cTn id="16" dur="1000"/>
                                        <p:tgtEl>
                                          <p:spTgt spid="20"/>
                                        </p:tgtEl>
                                      </p:cBhvr>
                                    </p:animEffect>
                                  </p:childTnLst>
                                </p:cTn>
                              </p:par>
                            </p:childTnLst>
                          </p:cTn>
                        </p:par>
                        <p:par>
                          <p:cTn id="17" fill="hold">
                            <p:stCondLst>
                              <p:cond delay="1250"/>
                            </p:stCondLst>
                            <p:childTnLst>
                              <p:par>
                                <p:cTn id="18" presetID="16" presetClass="entr" presetSubtype="21"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barn(inVertical)">
                                      <p:cBhvr>
                                        <p:cTn id="20" dur="500"/>
                                        <p:tgtEl>
                                          <p:spTgt spid="21"/>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250"/>
                            </p:stCondLst>
                            <p:childTnLst>
                              <p:par>
                                <p:cTn id="28" presetID="5" presetClass="entr" presetSubtype="10"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checkerboard(across)">
                                      <p:cBhvr>
                                        <p:cTn id="3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itle 1">
            <a:extLst>
              <a:ext uri="{FF2B5EF4-FFF2-40B4-BE49-F238E27FC236}">
                <a16:creationId xmlns:a16="http://schemas.microsoft.com/office/drawing/2014/main" id="{804235DE-0095-4C04-A075-180E391924B3}"/>
              </a:ext>
            </a:extLst>
          </p:cNvPr>
          <p:cNvSpPr txBox="1">
            <a:spLocks/>
          </p:cNvSpPr>
          <p:nvPr/>
        </p:nvSpPr>
        <p:spPr>
          <a:xfrm>
            <a:off x="611560" y="175643"/>
            <a:ext cx="2645372" cy="307875"/>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hr-HR" altLang="zh-CN" sz="1800" dirty="0">
                <a:solidFill>
                  <a:srgbClr val="404040"/>
                </a:solidFill>
                <a:latin typeface="微软雅黑" panose="020B0503020204020204" pitchFamily="34" charset="-122"/>
                <a:ea typeface="微软雅黑" panose="020B0503020204020204" pitchFamily="34" charset="-122"/>
              </a:rPr>
              <a:t>Povratna informacija</a:t>
            </a:r>
            <a:endParaRPr lang="en-GB" altLang="zh-CN" sz="1800" dirty="0">
              <a:solidFill>
                <a:srgbClr val="404040"/>
              </a:solidFill>
              <a:latin typeface="微软雅黑" panose="020B0503020204020204" pitchFamily="34" charset="-122"/>
              <a:ea typeface="微软雅黑" panose="020B0503020204020204" pitchFamily="34" charset="-122"/>
            </a:endParaRPr>
          </a:p>
        </p:txBody>
      </p:sp>
      <p:pic>
        <p:nvPicPr>
          <p:cNvPr id="56" name="图片 55">
            <a:extLst>
              <a:ext uri="{FF2B5EF4-FFF2-40B4-BE49-F238E27FC236}">
                <a16:creationId xmlns:a16="http://schemas.microsoft.com/office/drawing/2014/main" id="{A1A24738-8843-4461-A995-94C3B6867768}"/>
              </a:ext>
            </a:extLst>
          </p:cNvPr>
          <p:cNvPicPr>
            <a:picLocks noChangeAspect="1"/>
          </p:cNvPicPr>
          <p:nvPr/>
        </p:nvPicPr>
        <p:blipFill rotWithShape="1">
          <a:blip r:embed="rId3"/>
          <a:srcRect t="86266"/>
          <a:stretch/>
        </p:blipFill>
        <p:spPr>
          <a:xfrm>
            <a:off x="34630" y="3890814"/>
            <a:ext cx="9144000" cy="1252686"/>
          </a:xfrm>
          <a:prstGeom prst="rect">
            <a:avLst/>
          </a:prstGeom>
        </p:spPr>
      </p:pic>
      <p:sp>
        <p:nvSpPr>
          <p:cNvPr id="2" name="TekstniOkvir 1"/>
          <p:cNvSpPr txBox="1"/>
          <p:nvPr/>
        </p:nvSpPr>
        <p:spPr>
          <a:xfrm>
            <a:off x="611560" y="627534"/>
            <a:ext cx="6912768" cy="830997"/>
          </a:xfrm>
          <a:prstGeom prst="rect">
            <a:avLst/>
          </a:prstGeom>
          <a:noFill/>
        </p:spPr>
        <p:txBody>
          <a:bodyPr wrap="square" rtlCol="0">
            <a:spAutoFit/>
          </a:bodyPr>
          <a:lstStyle/>
          <a:p>
            <a:pPr marL="171450" indent="-171450">
              <a:buFontTx/>
              <a:buChar char="-"/>
            </a:pPr>
            <a:r>
              <a:rPr lang="hr-HR" sz="1600" dirty="0">
                <a:solidFill>
                  <a:schemeClr val="tx1">
                    <a:lumMod val="75000"/>
                    <a:lumOff val="25000"/>
                  </a:schemeClr>
                </a:solidFill>
                <a:ea typeface="微软雅黑" panose="020B0503020204020204" pitchFamily="34" charset="-122"/>
              </a:rPr>
              <a:t>konkretna (ciljana), jasna, pravovremena, motivirajuća</a:t>
            </a:r>
          </a:p>
          <a:p>
            <a:pPr marL="171450" indent="-171450">
              <a:buFontTx/>
              <a:buChar char="-"/>
            </a:pPr>
            <a:r>
              <a:rPr lang="hr-HR" sz="1600" dirty="0">
                <a:solidFill>
                  <a:schemeClr val="tx1">
                    <a:lumMod val="75000"/>
                    <a:lumOff val="25000"/>
                  </a:schemeClr>
                </a:solidFill>
                <a:ea typeface="微软雅黑" panose="020B0503020204020204" pitchFamily="34" charset="-122"/>
              </a:rPr>
              <a:t>roditelji i učenik moraju ju moći razumjeti</a:t>
            </a:r>
          </a:p>
          <a:p>
            <a:pPr marL="171450" indent="-171450">
              <a:buFontTx/>
              <a:buChar char="-"/>
            </a:pPr>
            <a:r>
              <a:rPr lang="hr-HR" sz="1600" dirty="0">
                <a:solidFill>
                  <a:schemeClr val="tx1">
                    <a:lumMod val="75000"/>
                    <a:lumOff val="25000"/>
                  </a:schemeClr>
                </a:solidFill>
                <a:ea typeface="微软雅黑" panose="020B0503020204020204" pitchFamily="34" charset="-122"/>
              </a:rPr>
              <a:t>komentirati rad, a ne osobu </a:t>
            </a:r>
          </a:p>
        </p:txBody>
      </p:sp>
      <p:sp>
        <p:nvSpPr>
          <p:cNvPr id="57" name="Title 1">
            <a:extLst>
              <a:ext uri="{FF2B5EF4-FFF2-40B4-BE49-F238E27FC236}">
                <a16:creationId xmlns:a16="http://schemas.microsoft.com/office/drawing/2014/main" id="{804235DE-0095-4C04-A075-180E391924B3}"/>
              </a:ext>
            </a:extLst>
          </p:cNvPr>
          <p:cNvSpPr txBox="1">
            <a:spLocks/>
          </p:cNvSpPr>
          <p:nvPr/>
        </p:nvSpPr>
        <p:spPr>
          <a:xfrm>
            <a:off x="611560" y="1707654"/>
            <a:ext cx="6480720" cy="514761"/>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hr-HR" altLang="zh-CN" sz="1800" dirty="0">
                <a:solidFill>
                  <a:srgbClr val="404040"/>
                </a:solidFill>
                <a:latin typeface="微软雅黑" panose="020B0503020204020204" pitchFamily="34" charset="-122"/>
                <a:ea typeface="微软雅黑" panose="020B0503020204020204" pitchFamily="34" charset="-122"/>
              </a:rPr>
              <a:t>Nije svaka bilješka povratna informacija.</a:t>
            </a:r>
            <a:endParaRPr lang="en-GB" altLang="zh-CN" sz="1800" dirty="0">
              <a:solidFill>
                <a:srgbClr val="404040"/>
              </a:solidFill>
              <a:latin typeface="微软雅黑" panose="020B0503020204020204" pitchFamily="34" charset="-122"/>
              <a:ea typeface="微软雅黑" panose="020B0503020204020204" pitchFamily="34" charset="-122"/>
            </a:endParaRPr>
          </a:p>
        </p:txBody>
      </p:sp>
      <p:sp>
        <p:nvSpPr>
          <p:cNvPr id="58" name="TekstniOkvir 57"/>
          <p:cNvSpPr txBox="1"/>
          <p:nvPr/>
        </p:nvSpPr>
        <p:spPr>
          <a:xfrm>
            <a:off x="1619672" y="2222415"/>
            <a:ext cx="4392488" cy="1077218"/>
          </a:xfrm>
          <a:prstGeom prst="rect">
            <a:avLst/>
          </a:prstGeom>
          <a:noFill/>
        </p:spPr>
        <p:txBody>
          <a:bodyPr wrap="square" rtlCol="0">
            <a:spAutoFit/>
          </a:bodyPr>
          <a:lstStyle/>
          <a:p>
            <a:pPr marL="171450" indent="-171450">
              <a:buFontTx/>
              <a:buChar char="-"/>
            </a:pPr>
            <a:r>
              <a:rPr lang="hr-HR" sz="1600" dirty="0">
                <a:solidFill>
                  <a:schemeClr val="tx1">
                    <a:lumMod val="75000"/>
                    <a:lumOff val="25000"/>
                  </a:schemeClr>
                </a:solidFill>
                <a:ea typeface="微软雅黑" panose="020B0503020204020204" pitchFamily="34" charset="-122"/>
              </a:rPr>
              <a:t>aktivan na satu</a:t>
            </a:r>
          </a:p>
          <a:p>
            <a:pPr marL="171450" indent="-171450">
              <a:buFontTx/>
              <a:buChar char="-"/>
            </a:pPr>
            <a:r>
              <a:rPr lang="hr-HR" sz="1600" dirty="0">
                <a:solidFill>
                  <a:schemeClr val="tx1">
                    <a:lumMod val="75000"/>
                    <a:lumOff val="25000"/>
                  </a:schemeClr>
                </a:solidFill>
                <a:ea typeface="微软雅黑" panose="020B0503020204020204" pitchFamily="34" charset="-122"/>
              </a:rPr>
              <a:t>nije donio pribor</a:t>
            </a:r>
          </a:p>
          <a:p>
            <a:pPr marL="171450" indent="-171450">
              <a:buFontTx/>
              <a:buChar char="-"/>
            </a:pPr>
            <a:r>
              <a:rPr lang="hr-HR" sz="1600" dirty="0">
                <a:solidFill>
                  <a:schemeClr val="tx1">
                    <a:lumMod val="75000"/>
                    <a:lumOff val="25000"/>
                  </a:schemeClr>
                </a:solidFill>
                <a:ea typeface="微软雅黑" panose="020B0503020204020204" pitchFamily="34" charset="-122"/>
              </a:rPr>
              <a:t>ne prati tijek sata te ne može ponoviti uputu</a:t>
            </a:r>
          </a:p>
          <a:p>
            <a:pPr marL="171450" indent="-171450">
              <a:buFontTx/>
              <a:buChar char="-"/>
            </a:pPr>
            <a:r>
              <a:rPr lang="hr-HR" sz="1600" dirty="0">
                <a:solidFill>
                  <a:schemeClr val="tx1">
                    <a:lumMod val="75000"/>
                    <a:lumOff val="25000"/>
                  </a:schemeClr>
                </a:solidFill>
                <a:ea typeface="微软雅黑" panose="020B0503020204020204" pitchFamily="34" charset="-122"/>
              </a:rPr>
              <a:t>ometa tijek sata</a:t>
            </a:r>
          </a:p>
        </p:txBody>
      </p:sp>
      <p:sp>
        <p:nvSpPr>
          <p:cNvPr id="59" name="矩形: 圆角 11"/>
          <p:cNvSpPr/>
          <p:nvPr/>
        </p:nvSpPr>
        <p:spPr>
          <a:xfrm>
            <a:off x="5820329" y="1851680"/>
            <a:ext cx="2543902" cy="1239716"/>
          </a:xfrm>
          <a:prstGeom prst="roundRect">
            <a:avLst>
              <a:gd name="adj" fmla="val 50000"/>
            </a:avLst>
          </a:prstGeom>
          <a:blipFill dpi="0" rotWithShape="1">
            <a:blip r:embed="rId4">
              <a:extLst>
                <a:ext uri="{28A0092B-C50C-407E-A947-70E740481C1C}">
                  <a14:useLocalDpi xmlns:a14="http://schemas.microsoft.com/office/drawing/2010/main" val="0"/>
                </a:ext>
              </a:extLst>
            </a:blip>
            <a:srcRect/>
            <a:stretch>
              <a:fillRect/>
            </a:stretch>
          </a:blipFill>
          <a:ln w="76200">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hr-HR" altLang="zh-CN" sz="3600" b="1" dirty="0"/>
              <a:t>BILJEŠKE</a:t>
            </a:r>
            <a:endParaRPr lang="en-US" altLang="zh-CN" sz="3600" b="1" dirty="0"/>
          </a:p>
        </p:txBody>
      </p:sp>
    </p:spTree>
    <p:extLst>
      <p:ext uri="{BB962C8B-B14F-4D97-AF65-F5344CB8AC3E}">
        <p14:creationId xmlns:p14="http://schemas.microsoft.com/office/powerpoint/2010/main" val="3630301635"/>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utnik 1"/>
          <p:cNvSpPr/>
          <p:nvPr/>
        </p:nvSpPr>
        <p:spPr>
          <a:xfrm>
            <a:off x="179512" y="267494"/>
            <a:ext cx="8280920" cy="4062651"/>
          </a:xfrm>
          <a:prstGeom prst="rect">
            <a:avLst/>
          </a:prstGeom>
        </p:spPr>
        <p:txBody>
          <a:bodyPr wrap="square">
            <a:spAutoFit/>
          </a:bodyPr>
          <a:lstStyle/>
          <a:p>
            <a:r>
              <a:rPr lang="hr-HR" sz="2000" b="0" i="0" dirty="0">
                <a:solidFill>
                  <a:srgbClr val="000000"/>
                </a:solidFill>
                <a:effectLst/>
                <a:latin typeface="Arial" panose="020B0604020202020204" pitchFamily="34" charset="0"/>
                <a:cs typeface="Arial" panose="020B0604020202020204" pitchFamily="34" charset="0"/>
              </a:rPr>
              <a:t>Početni ispit (inicijalna provjera)</a:t>
            </a:r>
            <a:br>
              <a:rPr lang="hr-HR" sz="2000" dirty="0">
                <a:latin typeface="Arial" panose="020B0604020202020204" pitchFamily="34" charset="0"/>
                <a:cs typeface="Arial" panose="020B0604020202020204" pitchFamily="34" charset="0"/>
              </a:rPr>
            </a:br>
            <a:r>
              <a:rPr lang="hr-HR" sz="2000" b="0" i="0" dirty="0">
                <a:solidFill>
                  <a:srgbClr val="000000"/>
                </a:solidFill>
                <a:effectLst/>
                <a:latin typeface="Arial" panose="020B0604020202020204" pitchFamily="34" charset="0"/>
                <a:cs typeface="Arial" panose="020B0604020202020204" pitchFamily="34" charset="0"/>
              </a:rPr>
              <a:t>Učenica bez pogreške piše svoje ime i razred. U prepisivanju mjesta i nadnevka s ploče pripaziti da iza godine stavi točku.</a:t>
            </a:r>
            <a:br>
              <a:rPr lang="hr-HR" sz="2000" dirty="0">
                <a:latin typeface="Arial" panose="020B0604020202020204" pitchFamily="34" charset="0"/>
                <a:cs typeface="Arial" panose="020B0604020202020204" pitchFamily="34" charset="0"/>
              </a:rPr>
            </a:br>
            <a:r>
              <a:rPr lang="hr-HR" sz="2000" b="1" i="0" dirty="0">
                <a:solidFill>
                  <a:srgbClr val="000000"/>
                </a:solidFill>
                <a:effectLst/>
                <a:latin typeface="Arial" panose="020B0604020202020204" pitchFamily="34" charset="0"/>
                <a:cs typeface="Arial" panose="020B0604020202020204" pitchFamily="34" charset="0"/>
              </a:rPr>
              <a:t>Razumijevanje teksta: </a:t>
            </a:r>
            <a:r>
              <a:rPr lang="hr-HR" sz="2000" b="0" i="0" dirty="0">
                <a:solidFill>
                  <a:srgbClr val="000000"/>
                </a:solidFill>
                <a:effectLst/>
                <a:latin typeface="Arial" panose="020B0604020202020204" pitchFamily="34" charset="0"/>
                <a:cs typeface="Arial" panose="020B0604020202020204" pitchFamily="34" charset="0"/>
              </a:rPr>
              <a:t>12/12 - 100 %</a:t>
            </a:r>
            <a:br>
              <a:rPr lang="hr-HR" sz="2000" dirty="0">
                <a:latin typeface="Arial" panose="020B0604020202020204" pitchFamily="34" charset="0"/>
                <a:cs typeface="Arial" panose="020B0604020202020204" pitchFamily="34" charset="0"/>
              </a:rPr>
            </a:br>
            <a:r>
              <a:rPr lang="hr-HR" sz="2000" b="0" i="0" dirty="0">
                <a:solidFill>
                  <a:srgbClr val="000000"/>
                </a:solidFill>
                <a:effectLst/>
                <a:latin typeface="Arial" panose="020B0604020202020204" pitchFamily="34" charset="0"/>
                <a:cs typeface="Arial" panose="020B0604020202020204" pitchFamily="34" charset="0"/>
              </a:rPr>
              <a:t>Samostalno pronalazi podatke u tekstu te uočava njegovu strukturu. Objašnjava značenje izraza i teksta.</a:t>
            </a:r>
            <a:br>
              <a:rPr lang="hr-HR" sz="2000" dirty="0">
                <a:latin typeface="Arial" panose="020B0604020202020204" pitchFamily="34" charset="0"/>
                <a:cs typeface="Arial" panose="020B0604020202020204" pitchFamily="34" charset="0"/>
              </a:rPr>
            </a:br>
            <a:r>
              <a:rPr lang="hr-HR" sz="2000" b="1" i="0" dirty="0">
                <a:solidFill>
                  <a:srgbClr val="000000"/>
                </a:solidFill>
                <a:effectLst/>
                <a:latin typeface="Arial" panose="020B0604020202020204" pitchFamily="34" charset="0"/>
                <a:cs typeface="Arial" panose="020B0604020202020204" pitchFamily="34" charset="0"/>
              </a:rPr>
              <a:t>Jezično znanje: </a:t>
            </a:r>
            <a:r>
              <a:rPr lang="hr-HR" sz="2000" b="0" i="0" dirty="0">
                <a:solidFill>
                  <a:srgbClr val="000000"/>
                </a:solidFill>
                <a:effectLst/>
                <a:latin typeface="Arial" panose="020B0604020202020204" pitchFamily="34" charset="0"/>
                <a:cs typeface="Arial" panose="020B0604020202020204" pitchFamily="34" charset="0"/>
              </a:rPr>
              <a:t>24/30 - 80 %</a:t>
            </a:r>
            <a:br>
              <a:rPr lang="hr-HR" sz="2000" dirty="0">
                <a:latin typeface="Arial" panose="020B0604020202020204" pitchFamily="34" charset="0"/>
                <a:cs typeface="Arial" panose="020B0604020202020204" pitchFamily="34" charset="0"/>
              </a:rPr>
            </a:br>
            <a:r>
              <a:rPr lang="hr-HR" sz="2000" b="0" i="0" dirty="0">
                <a:solidFill>
                  <a:srgbClr val="000000"/>
                </a:solidFill>
                <a:effectLst/>
                <a:latin typeface="Arial" panose="020B0604020202020204" pitchFamily="34" charset="0"/>
                <a:cs typeface="Arial" panose="020B0604020202020204" pitchFamily="34" charset="0"/>
              </a:rPr>
              <a:t>Učenica je pretežito uspješno usvojila jezična znanja. Valja pripaziti na točnost u prepisivanju. Pozornost valja obratiti na pisanje velikoga ili maloga slova u oblicima pridjeva (Riječkom/riječkom) te na bilježenje točke na kraju rečenice. Bilo bi dobro ponoviti gramatičku kategoriju roda i glagole.</a:t>
            </a:r>
          </a:p>
          <a:p>
            <a:endParaRPr lang="hr-HR" sz="2000" dirty="0">
              <a:latin typeface="Arial" panose="020B0604020202020204" pitchFamily="34" charset="0"/>
              <a:cs typeface="Arial" panose="020B0604020202020204" pitchFamily="34" charset="0"/>
            </a:endParaRPr>
          </a:p>
        </p:txBody>
      </p:sp>
      <p:pic>
        <p:nvPicPr>
          <p:cNvPr id="4" name="图片 33">
            <a:extLst>
              <a:ext uri="{FF2B5EF4-FFF2-40B4-BE49-F238E27FC236}">
                <a16:creationId xmlns:a16="http://schemas.microsoft.com/office/drawing/2014/main" id="{8396AFD8-12D7-4145-A24D-DB80FCB0CFC1}"/>
              </a:ext>
            </a:extLst>
          </p:cNvPr>
          <p:cNvPicPr>
            <a:picLocks noChangeAspect="1"/>
          </p:cNvPicPr>
          <p:nvPr/>
        </p:nvPicPr>
        <p:blipFill rotWithShape="1">
          <a:blip r:embed="rId2"/>
          <a:srcRect t="97212" b="-3527"/>
          <a:stretch/>
        </p:blipFill>
        <p:spPr>
          <a:xfrm>
            <a:off x="35496" y="4737288"/>
            <a:ext cx="9144000" cy="291367"/>
          </a:xfrm>
          <a:prstGeom prst="rect">
            <a:avLst/>
          </a:prstGeom>
        </p:spPr>
      </p:pic>
      <p:sp>
        <p:nvSpPr>
          <p:cNvPr id="5" name="矩形: 圆角 11"/>
          <p:cNvSpPr/>
          <p:nvPr/>
        </p:nvSpPr>
        <p:spPr>
          <a:xfrm>
            <a:off x="5808795" y="4443958"/>
            <a:ext cx="3335205" cy="439014"/>
          </a:xfrm>
          <a:prstGeom prst="roundRect">
            <a:avLst>
              <a:gd name="adj" fmla="val 50000"/>
            </a:avLst>
          </a:prstGeom>
          <a:blipFill dpi="0" rotWithShape="1">
            <a:blip r:embed="rId3">
              <a:extLst>
                <a:ext uri="{28A0092B-C50C-407E-A947-70E740481C1C}">
                  <a14:useLocalDpi xmlns:a14="http://schemas.microsoft.com/office/drawing/2010/main" val="0"/>
                </a:ext>
              </a:extLst>
            </a:blip>
            <a:srcRect/>
            <a:stretch>
              <a:fillRect/>
            </a:stretch>
          </a:blipFill>
          <a:ln w="76200">
            <a:noFill/>
          </a:ln>
        </p:spPr>
        <p:style>
          <a:lnRef idx="2">
            <a:schemeClr val="accent1">
              <a:shade val="50000"/>
            </a:schemeClr>
          </a:lnRef>
          <a:fillRef idx="1">
            <a:schemeClr val="accent1"/>
          </a:fillRef>
          <a:effectRef idx="0">
            <a:schemeClr val="accent1"/>
          </a:effectRef>
          <a:fontRef idx="minor">
            <a:schemeClr val="lt1"/>
          </a:fontRef>
        </p:style>
        <p:txBody>
          <a:bodyPr wrap="none" anchor="ctr">
            <a:noAutofit/>
          </a:bodyPr>
          <a:lstStyle/>
          <a:p>
            <a:pPr algn="ctr"/>
            <a:r>
              <a:rPr lang="hr-HR" altLang="zh-CN" sz="2400" b="1" dirty="0"/>
              <a:t>povratna informacija</a:t>
            </a:r>
            <a:endParaRPr lang="en-US" altLang="zh-CN" sz="2400" b="1" dirty="0"/>
          </a:p>
        </p:txBody>
      </p:sp>
    </p:spTree>
    <p:extLst>
      <p:ext uri="{BB962C8B-B14F-4D97-AF65-F5344CB8AC3E}">
        <p14:creationId xmlns:p14="http://schemas.microsoft.com/office/powerpoint/2010/main" val="331258081"/>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avokutnik 2"/>
          <p:cNvSpPr/>
          <p:nvPr/>
        </p:nvSpPr>
        <p:spPr>
          <a:xfrm>
            <a:off x="395536" y="720333"/>
            <a:ext cx="7858916" cy="4093428"/>
          </a:xfrm>
          <a:prstGeom prst="rect">
            <a:avLst/>
          </a:prstGeom>
        </p:spPr>
        <p:txBody>
          <a:bodyPr wrap="square">
            <a:spAutoFit/>
          </a:bodyPr>
          <a:lstStyle/>
          <a:p>
            <a:r>
              <a:rPr lang="hr-HR" sz="2000" b="0" i="0" dirty="0">
                <a:solidFill>
                  <a:srgbClr val="000000"/>
                </a:solidFill>
                <a:effectLst/>
                <a:latin typeface="Helvetica" panose="020B0604020202020204" pitchFamily="34" charset="0"/>
              </a:rPr>
              <a:t>Početni ispit (inicijalna provjera)</a:t>
            </a:r>
            <a:br>
              <a:rPr lang="hr-HR" sz="2000" dirty="0"/>
            </a:br>
            <a:r>
              <a:rPr lang="hr-HR" sz="2000" b="0" i="0" dirty="0">
                <a:solidFill>
                  <a:srgbClr val="000000"/>
                </a:solidFill>
                <a:effectLst/>
                <a:latin typeface="Helvetica" panose="020B0604020202020204" pitchFamily="34" charset="0"/>
              </a:rPr>
              <a:t>Učenik bez pogreške piše svoje ime i razred. Prilikom prepisivanja s ploče mjesta i nadnevka pripaziti na stavljanje točke iza (godina) brojeva.</a:t>
            </a:r>
            <a:br>
              <a:rPr lang="hr-HR" sz="2000" dirty="0"/>
            </a:br>
            <a:r>
              <a:rPr lang="hr-HR" sz="2000" b="1" i="0" dirty="0">
                <a:solidFill>
                  <a:srgbClr val="000000"/>
                </a:solidFill>
                <a:effectLst/>
                <a:latin typeface="Helvetica" panose="020B0604020202020204" pitchFamily="34" charset="0"/>
              </a:rPr>
              <a:t>Razumijevanje teksta</a:t>
            </a:r>
            <a:r>
              <a:rPr lang="hr-HR" sz="2000" b="0" i="0" dirty="0">
                <a:solidFill>
                  <a:srgbClr val="000000"/>
                </a:solidFill>
                <a:effectLst/>
                <a:latin typeface="Helvetica" panose="020B0604020202020204" pitchFamily="34" charset="0"/>
              </a:rPr>
              <a:t>: 9/12 - 75 %</a:t>
            </a:r>
            <a:br>
              <a:rPr lang="hr-HR" sz="2000" dirty="0"/>
            </a:br>
            <a:r>
              <a:rPr lang="hr-HR" sz="2000" b="0" i="0" dirty="0">
                <a:solidFill>
                  <a:srgbClr val="000000"/>
                </a:solidFill>
                <a:effectLst/>
                <a:latin typeface="Helvetica" panose="020B0604020202020204" pitchFamily="34" charset="0"/>
              </a:rPr>
              <a:t>Pronalazi podatke u tekstu te uočava njegovu strukturu, ali valja poraditi na razumijevanju i objašnjavanju značenje izraza i teksta.</a:t>
            </a:r>
            <a:br>
              <a:rPr lang="hr-HR" sz="2000" dirty="0"/>
            </a:br>
            <a:r>
              <a:rPr lang="hr-HR" sz="2000" b="1" i="0" dirty="0">
                <a:solidFill>
                  <a:srgbClr val="000000"/>
                </a:solidFill>
                <a:effectLst/>
                <a:latin typeface="Helvetica" panose="020B0604020202020204" pitchFamily="34" charset="0"/>
              </a:rPr>
              <a:t>Jezično znanje</a:t>
            </a:r>
            <a:r>
              <a:rPr lang="hr-HR" sz="2000" b="0" i="0" dirty="0">
                <a:solidFill>
                  <a:srgbClr val="000000"/>
                </a:solidFill>
                <a:effectLst/>
                <a:latin typeface="Helvetica" panose="020B0604020202020204" pitchFamily="34" charset="0"/>
              </a:rPr>
              <a:t>: 7/30 - 23,33 %</a:t>
            </a:r>
            <a:br>
              <a:rPr lang="hr-HR" sz="2000" dirty="0"/>
            </a:br>
            <a:r>
              <a:rPr lang="hr-HR" sz="2000" b="0" i="0" dirty="0">
                <a:solidFill>
                  <a:srgbClr val="000000"/>
                </a:solidFill>
                <a:effectLst/>
                <a:latin typeface="Helvetica" panose="020B0604020202020204" pitchFamily="34" charset="0"/>
              </a:rPr>
              <a:t>Učenik je vrlo slabo usvojio jezična znanja. Valja pripaziti na točnost u pisanju velikoga ili maloga slova u oblicima pridjeva te osvijestiti da rečenica počinje velikim slovom, a završava točkom. Obvezno valja ponoviti imenice, pridjeve, glagole te gramatičke kategorije (rod i broj).</a:t>
            </a:r>
            <a:endParaRPr lang="hr-HR" sz="2000" dirty="0"/>
          </a:p>
        </p:txBody>
      </p:sp>
      <p:pic>
        <p:nvPicPr>
          <p:cNvPr id="4" name="图片 33">
            <a:extLst>
              <a:ext uri="{FF2B5EF4-FFF2-40B4-BE49-F238E27FC236}">
                <a16:creationId xmlns:a16="http://schemas.microsoft.com/office/drawing/2014/main" id="{8396AFD8-12D7-4145-A24D-DB80FCB0CFC1}"/>
              </a:ext>
            </a:extLst>
          </p:cNvPr>
          <p:cNvPicPr>
            <a:picLocks noChangeAspect="1"/>
          </p:cNvPicPr>
          <p:nvPr/>
        </p:nvPicPr>
        <p:blipFill rotWithShape="1">
          <a:blip r:embed="rId2"/>
          <a:srcRect t="97212" b="-3527"/>
          <a:stretch/>
        </p:blipFill>
        <p:spPr>
          <a:xfrm>
            <a:off x="0" y="428966"/>
            <a:ext cx="9144000" cy="291367"/>
          </a:xfrm>
          <a:prstGeom prst="rect">
            <a:avLst/>
          </a:prstGeom>
        </p:spPr>
      </p:pic>
      <p:sp>
        <p:nvSpPr>
          <p:cNvPr id="5" name="矩形: 圆角 11"/>
          <p:cNvSpPr/>
          <p:nvPr/>
        </p:nvSpPr>
        <p:spPr>
          <a:xfrm>
            <a:off x="5808795" y="209459"/>
            <a:ext cx="3335205" cy="439014"/>
          </a:xfrm>
          <a:prstGeom prst="roundRect">
            <a:avLst>
              <a:gd name="adj" fmla="val 50000"/>
            </a:avLst>
          </a:prstGeom>
          <a:blipFill dpi="0" rotWithShape="1">
            <a:blip r:embed="rId3">
              <a:extLst>
                <a:ext uri="{28A0092B-C50C-407E-A947-70E740481C1C}">
                  <a14:useLocalDpi xmlns:a14="http://schemas.microsoft.com/office/drawing/2010/main" val="0"/>
                </a:ext>
              </a:extLst>
            </a:blip>
            <a:srcRect/>
            <a:stretch>
              <a:fillRect/>
            </a:stretch>
          </a:blipFill>
          <a:ln w="76200">
            <a:noFill/>
          </a:ln>
        </p:spPr>
        <p:style>
          <a:lnRef idx="2">
            <a:schemeClr val="accent1">
              <a:shade val="50000"/>
            </a:schemeClr>
          </a:lnRef>
          <a:fillRef idx="1">
            <a:schemeClr val="accent1"/>
          </a:fillRef>
          <a:effectRef idx="0">
            <a:schemeClr val="accent1"/>
          </a:effectRef>
          <a:fontRef idx="minor">
            <a:schemeClr val="lt1"/>
          </a:fontRef>
        </p:style>
        <p:txBody>
          <a:bodyPr wrap="none" anchor="ctr">
            <a:noAutofit/>
          </a:bodyPr>
          <a:lstStyle/>
          <a:p>
            <a:pPr algn="ctr"/>
            <a:r>
              <a:rPr lang="hr-HR" altLang="zh-CN" sz="2400" b="1" dirty="0"/>
              <a:t>povratna informacija</a:t>
            </a:r>
            <a:endParaRPr lang="en-US" altLang="zh-CN" sz="2400" b="1" dirty="0"/>
          </a:p>
        </p:txBody>
      </p:sp>
    </p:spTree>
    <p:extLst>
      <p:ext uri="{BB962C8B-B14F-4D97-AF65-F5344CB8AC3E}">
        <p14:creationId xmlns:p14="http://schemas.microsoft.com/office/powerpoint/2010/main" val="1689474961"/>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utnik 1"/>
          <p:cNvSpPr/>
          <p:nvPr/>
        </p:nvSpPr>
        <p:spPr>
          <a:xfrm>
            <a:off x="242539" y="109868"/>
            <a:ext cx="8712968" cy="4611519"/>
          </a:xfrm>
          <a:prstGeom prst="rect">
            <a:avLst/>
          </a:prstGeom>
        </p:spPr>
        <p:txBody>
          <a:bodyPr wrap="square">
            <a:spAutoFit/>
          </a:bodyPr>
          <a:lstStyle/>
          <a:p>
            <a:pPr>
              <a:lnSpc>
                <a:spcPct val="150000"/>
              </a:lnSpc>
            </a:pPr>
            <a:r>
              <a:rPr lang="hr-HR" b="1" dirty="0">
                <a:latin typeface="Helvetica" panose="020B0604020202020204" pitchFamily="34" charset="0"/>
                <a:cs typeface="Helvetica" panose="020B0604020202020204" pitchFamily="34" charset="0"/>
              </a:rPr>
              <a:t>Inicijalna provjera znanja </a:t>
            </a:r>
            <a:r>
              <a:rPr lang="hr-HR" dirty="0">
                <a:latin typeface="Helvetica" panose="020B0604020202020204" pitchFamily="34" charset="0"/>
                <a:cs typeface="Helvetica" panose="020B0604020202020204" pitchFamily="34" charset="0"/>
              </a:rPr>
              <a:t>- 70 %</a:t>
            </a:r>
          </a:p>
          <a:p>
            <a:pPr>
              <a:lnSpc>
                <a:spcPct val="150000"/>
              </a:lnSpc>
            </a:pPr>
            <a:r>
              <a:rPr lang="hr-HR" b="1" dirty="0">
                <a:latin typeface="Helvetica" panose="020B0604020202020204" pitchFamily="34" charset="0"/>
                <a:cs typeface="Helvetica" panose="020B0604020202020204" pitchFamily="34" charset="0"/>
              </a:rPr>
              <a:t>Ostvaren je uspjeh u sljedećim elementima:</a:t>
            </a:r>
          </a:p>
          <a:p>
            <a:pPr>
              <a:lnSpc>
                <a:spcPct val="150000"/>
              </a:lnSpc>
            </a:pPr>
            <a:r>
              <a:rPr lang="hr-HR" b="1" dirty="0">
                <a:latin typeface="Helvetica" panose="020B0604020202020204" pitchFamily="34" charset="0"/>
                <a:cs typeface="Helvetica" panose="020B0604020202020204" pitchFamily="34" charset="0"/>
              </a:rPr>
              <a:t>- razumijevanje pročitanog teksta: </a:t>
            </a:r>
            <a:r>
              <a:rPr lang="hr-HR" dirty="0">
                <a:latin typeface="Helvetica" panose="020B0604020202020204" pitchFamily="34" charset="0"/>
                <a:cs typeface="Helvetica" panose="020B0604020202020204" pitchFamily="34" charset="0"/>
              </a:rPr>
              <a:t>djelomično odgovara na pitanja doslovne razine pa treba pozornije čitati tekst i pitanja jer uočava ideje i poruke u tekstu</a:t>
            </a:r>
          </a:p>
          <a:p>
            <a:pPr>
              <a:lnSpc>
                <a:spcPct val="150000"/>
              </a:lnSpc>
            </a:pPr>
            <a:r>
              <a:rPr lang="hr-HR" b="1" dirty="0">
                <a:latin typeface="Helvetica" panose="020B0604020202020204" pitchFamily="34" charset="0"/>
                <a:cs typeface="Helvetica" panose="020B0604020202020204" pitchFamily="34" charset="0"/>
              </a:rPr>
              <a:t>- gramatika: </a:t>
            </a:r>
            <a:r>
              <a:rPr lang="hr-HR" dirty="0">
                <a:latin typeface="Helvetica" panose="020B0604020202020204" pitchFamily="34" charset="0"/>
                <a:cs typeface="Helvetica" panose="020B0604020202020204" pitchFamily="34" charset="0"/>
              </a:rPr>
              <a:t>uočava i imenuje vrste riječi i djelomično točno određuje gramatičke kategorije imenica (rod, broj), točno preoblikuje rečenicu iz sadašnjosti u prošlost i budućnost, a griješi pri uočavanju posvojnog pridjeva i vlastite imenice</a:t>
            </a:r>
          </a:p>
          <a:p>
            <a:pPr>
              <a:lnSpc>
                <a:spcPct val="150000"/>
              </a:lnSpc>
            </a:pPr>
            <a:r>
              <a:rPr lang="hr-HR" b="1" dirty="0">
                <a:latin typeface="Helvetica" panose="020B0604020202020204" pitchFamily="34" charset="0"/>
                <a:cs typeface="Helvetica" panose="020B0604020202020204" pitchFamily="34" charset="0"/>
              </a:rPr>
              <a:t>- pravopis: </a:t>
            </a:r>
            <a:r>
              <a:rPr lang="hr-HR" dirty="0">
                <a:latin typeface="Helvetica" panose="020B0604020202020204" pitchFamily="34" charset="0"/>
                <a:cs typeface="Helvetica" panose="020B0604020202020204" pitchFamily="34" charset="0"/>
              </a:rPr>
              <a:t>djelomično primjenjuje pravila o pisanju velikog početnog slova, uglavnom točno piše riječi s </a:t>
            </a:r>
            <a:r>
              <a:rPr lang="hr-HR" dirty="0" err="1">
                <a:latin typeface="Helvetica" panose="020B0604020202020204" pitchFamily="34" charset="0"/>
                <a:cs typeface="Helvetica" panose="020B0604020202020204" pitchFamily="34" charset="0"/>
              </a:rPr>
              <a:t>ije</a:t>
            </a:r>
            <a:r>
              <a:rPr lang="hr-HR" dirty="0">
                <a:latin typeface="Helvetica" panose="020B0604020202020204" pitchFamily="34" charset="0"/>
                <a:cs typeface="Helvetica" panose="020B0604020202020204" pitchFamily="34" charset="0"/>
              </a:rPr>
              <a:t>/je, ali griješi u pisanju riječi s č/ć (jedriličar, riječki)</a:t>
            </a:r>
          </a:p>
          <a:p>
            <a:pPr>
              <a:lnSpc>
                <a:spcPct val="150000"/>
              </a:lnSpc>
            </a:pPr>
            <a:r>
              <a:rPr lang="hr-HR" b="1" dirty="0">
                <a:latin typeface="Helvetica" panose="020B0604020202020204" pitchFamily="34" charset="0"/>
                <a:cs typeface="Helvetica" panose="020B0604020202020204" pitchFamily="34" charset="0"/>
              </a:rPr>
              <a:t>- rukopis: </a:t>
            </a:r>
            <a:r>
              <a:rPr lang="hr-HR" dirty="0">
                <a:latin typeface="Helvetica" panose="020B0604020202020204" pitchFamily="34" charset="0"/>
                <a:cs typeface="Helvetica" panose="020B0604020202020204" pitchFamily="34" charset="0"/>
              </a:rPr>
              <a:t>piše krupnim, urednim i čitljivim rukopisom, ali treba posvetiti pozornost razlikovanju slova r  i n.</a:t>
            </a:r>
          </a:p>
        </p:txBody>
      </p:sp>
      <p:pic>
        <p:nvPicPr>
          <p:cNvPr id="4" name="图片 33">
            <a:extLst>
              <a:ext uri="{FF2B5EF4-FFF2-40B4-BE49-F238E27FC236}">
                <a16:creationId xmlns:a16="http://schemas.microsoft.com/office/drawing/2014/main" id="{8396AFD8-12D7-4145-A24D-DB80FCB0CFC1}"/>
              </a:ext>
            </a:extLst>
          </p:cNvPr>
          <p:cNvPicPr>
            <a:picLocks noChangeAspect="1"/>
          </p:cNvPicPr>
          <p:nvPr/>
        </p:nvPicPr>
        <p:blipFill rotWithShape="1">
          <a:blip r:embed="rId2"/>
          <a:srcRect t="97212" b="-3527"/>
          <a:stretch/>
        </p:blipFill>
        <p:spPr>
          <a:xfrm>
            <a:off x="27023" y="4831141"/>
            <a:ext cx="9144000" cy="291367"/>
          </a:xfrm>
          <a:prstGeom prst="rect">
            <a:avLst/>
          </a:prstGeom>
        </p:spPr>
      </p:pic>
      <p:sp>
        <p:nvSpPr>
          <p:cNvPr id="5" name="矩形: 圆角 11"/>
          <p:cNvSpPr/>
          <p:nvPr/>
        </p:nvSpPr>
        <p:spPr>
          <a:xfrm>
            <a:off x="5835818" y="4611634"/>
            <a:ext cx="3335205" cy="439014"/>
          </a:xfrm>
          <a:prstGeom prst="roundRect">
            <a:avLst>
              <a:gd name="adj" fmla="val 50000"/>
            </a:avLst>
          </a:prstGeom>
          <a:blipFill dpi="0" rotWithShape="1">
            <a:blip r:embed="rId3">
              <a:extLst>
                <a:ext uri="{28A0092B-C50C-407E-A947-70E740481C1C}">
                  <a14:useLocalDpi xmlns:a14="http://schemas.microsoft.com/office/drawing/2010/main" val="0"/>
                </a:ext>
              </a:extLst>
            </a:blip>
            <a:srcRect/>
            <a:stretch>
              <a:fillRect/>
            </a:stretch>
          </a:blipFill>
          <a:ln w="76200">
            <a:noFill/>
          </a:ln>
        </p:spPr>
        <p:style>
          <a:lnRef idx="2">
            <a:schemeClr val="accent1">
              <a:shade val="50000"/>
            </a:schemeClr>
          </a:lnRef>
          <a:fillRef idx="1">
            <a:schemeClr val="accent1"/>
          </a:fillRef>
          <a:effectRef idx="0">
            <a:schemeClr val="accent1"/>
          </a:effectRef>
          <a:fontRef idx="minor">
            <a:schemeClr val="lt1"/>
          </a:fontRef>
        </p:style>
        <p:txBody>
          <a:bodyPr wrap="none" anchor="ctr">
            <a:noAutofit/>
          </a:bodyPr>
          <a:lstStyle/>
          <a:p>
            <a:pPr algn="ctr"/>
            <a:r>
              <a:rPr lang="hr-HR" altLang="zh-CN" sz="2400" b="1" dirty="0"/>
              <a:t>povratna informacija</a:t>
            </a:r>
            <a:endParaRPr lang="en-US" altLang="zh-CN" sz="2400" b="1" dirty="0"/>
          </a:p>
        </p:txBody>
      </p:sp>
    </p:spTree>
    <p:extLst>
      <p:ext uri="{BB962C8B-B14F-4D97-AF65-F5344CB8AC3E}">
        <p14:creationId xmlns:p14="http://schemas.microsoft.com/office/powerpoint/2010/main" val="229574888"/>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Hexagon 11"/>
          <p:cNvSpPr/>
          <p:nvPr/>
        </p:nvSpPr>
        <p:spPr>
          <a:xfrm rot="16200000">
            <a:off x="5234299" y="1908838"/>
            <a:ext cx="1281205" cy="1104487"/>
          </a:xfrm>
          <a:prstGeom prst="hexagon">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4" name="Freeform: Shape 12"/>
          <p:cNvSpPr>
            <a:spLocks/>
          </p:cNvSpPr>
          <p:nvPr/>
        </p:nvSpPr>
        <p:spPr bwMode="auto">
          <a:xfrm>
            <a:off x="5680753" y="2242574"/>
            <a:ext cx="387239" cy="437950"/>
          </a:xfrm>
          <a:custGeom>
            <a:avLst/>
            <a:gdLst>
              <a:gd name="T0" fmla="*/ 20 w 78"/>
              <a:gd name="T1" fmla="*/ 7 h 88"/>
              <a:gd name="T2" fmla="*/ 20 w 78"/>
              <a:gd name="T3" fmla="*/ 11 h 88"/>
              <a:gd name="T4" fmla="*/ 5 w 78"/>
              <a:gd name="T5" fmla="*/ 6 h 88"/>
              <a:gd name="T6" fmla="*/ 1 w 78"/>
              <a:gd name="T7" fmla="*/ 8 h 88"/>
              <a:gd name="T8" fmla="*/ 0 w 78"/>
              <a:gd name="T9" fmla="*/ 20 h 88"/>
              <a:gd name="T10" fmla="*/ 3 w 78"/>
              <a:gd name="T11" fmla="*/ 38 h 88"/>
              <a:gd name="T12" fmla="*/ 17 w 78"/>
              <a:gd name="T13" fmla="*/ 49 h 88"/>
              <a:gd name="T14" fmla="*/ 20 w 78"/>
              <a:gd name="T15" fmla="*/ 50 h 88"/>
              <a:gd name="T16" fmla="*/ 20 w 78"/>
              <a:gd name="T17" fmla="*/ 49 h 88"/>
              <a:gd name="T18" fmla="*/ 31 w 78"/>
              <a:gd name="T19" fmla="*/ 52 h 88"/>
              <a:gd name="T20" fmla="*/ 31 w 78"/>
              <a:gd name="T21" fmla="*/ 64 h 88"/>
              <a:gd name="T22" fmla="*/ 27 w 78"/>
              <a:gd name="T23" fmla="*/ 64 h 88"/>
              <a:gd name="T24" fmla="*/ 27 w 78"/>
              <a:gd name="T25" fmla="*/ 68 h 88"/>
              <a:gd name="T26" fmla="*/ 15 w 78"/>
              <a:gd name="T27" fmla="*/ 68 h 88"/>
              <a:gd name="T28" fmla="*/ 15 w 78"/>
              <a:gd name="T29" fmla="*/ 88 h 88"/>
              <a:gd name="T30" fmla="*/ 64 w 78"/>
              <a:gd name="T31" fmla="*/ 88 h 88"/>
              <a:gd name="T32" fmla="*/ 64 w 78"/>
              <a:gd name="T33" fmla="*/ 68 h 88"/>
              <a:gd name="T34" fmla="*/ 52 w 78"/>
              <a:gd name="T35" fmla="*/ 68 h 88"/>
              <a:gd name="T36" fmla="*/ 52 w 78"/>
              <a:gd name="T37" fmla="*/ 64 h 88"/>
              <a:gd name="T38" fmla="*/ 47 w 78"/>
              <a:gd name="T39" fmla="*/ 64 h 88"/>
              <a:gd name="T40" fmla="*/ 47 w 78"/>
              <a:gd name="T41" fmla="*/ 52 h 88"/>
              <a:gd name="T42" fmla="*/ 58 w 78"/>
              <a:gd name="T43" fmla="*/ 49 h 88"/>
              <a:gd name="T44" fmla="*/ 58 w 78"/>
              <a:gd name="T45" fmla="*/ 50 h 88"/>
              <a:gd name="T46" fmla="*/ 61 w 78"/>
              <a:gd name="T47" fmla="*/ 49 h 88"/>
              <a:gd name="T48" fmla="*/ 75 w 78"/>
              <a:gd name="T49" fmla="*/ 38 h 88"/>
              <a:gd name="T50" fmla="*/ 78 w 78"/>
              <a:gd name="T51" fmla="*/ 20 h 88"/>
              <a:gd name="T52" fmla="*/ 77 w 78"/>
              <a:gd name="T53" fmla="*/ 8 h 88"/>
              <a:gd name="T54" fmla="*/ 73 w 78"/>
              <a:gd name="T55" fmla="*/ 6 h 88"/>
              <a:gd name="T56" fmla="*/ 58 w 78"/>
              <a:gd name="T57" fmla="*/ 11 h 88"/>
              <a:gd name="T58" fmla="*/ 58 w 78"/>
              <a:gd name="T59" fmla="*/ 7 h 88"/>
              <a:gd name="T60" fmla="*/ 60 w 78"/>
              <a:gd name="T61" fmla="*/ 7 h 88"/>
              <a:gd name="T62" fmla="*/ 60 w 78"/>
              <a:gd name="T63" fmla="*/ 0 h 88"/>
              <a:gd name="T64" fmla="*/ 17 w 78"/>
              <a:gd name="T65" fmla="*/ 0 h 88"/>
              <a:gd name="T66" fmla="*/ 17 w 78"/>
              <a:gd name="T67" fmla="*/ 7 h 88"/>
              <a:gd name="T68" fmla="*/ 20 w 78"/>
              <a:gd name="T69" fmla="*/ 7 h 88"/>
              <a:gd name="T70" fmla="*/ 63 w 78"/>
              <a:gd name="T71" fmla="*/ 42 h 88"/>
              <a:gd name="T72" fmla="*/ 59 w 78"/>
              <a:gd name="T73" fmla="*/ 20 h 88"/>
              <a:gd name="T74" fmla="*/ 61 w 78"/>
              <a:gd name="T75" fmla="*/ 22 h 88"/>
              <a:gd name="T76" fmla="*/ 66 w 78"/>
              <a:gd name="T77" fmla="*/ 18 h 88"/>
              <a:gd name="T78" fmla="*/ 64 w 78"/>
              <a:gd name="T79" fmla="*/ 16 h 88"/>
              <a:gd name="T80" fmla="*/ 71 w 78"/>
              <a:gd name="T81" fmla="*/ 13 h 88"/>
              <a:gd name="T82" fmla="*/ 72 w 78"/>
              <a:gd name="T83" fmla="*/ 20 h 88"/>
              <a:gd name="T84" fmla="*/ 69 w 78"/>
              <a:gd name="T85" fmla="*/ 36 h 88"/>
              <a:gd name="T86" fmla="*/ 63 w 78"/>
              <a:gd name="T87" fmla="*/ 42 h 88"/>
              <a:gd name="T88" fmla="*/ 19 w 78"/>
              <a:gd name="T89" fmla="*/ 20 h 88"/>
              <a:gd name="T90" fmla="*/ 15 w 78"/>
              <a:gd name="T91" fmla="*/ 42 h 88"/>
              <a:gd name="T92" fmla="*/ 9 w 78"/>
              <a:gd name="T93" fmla="*/ 36 h 88"/>
              <a:gd name="T94" fmla="*/ 6 w 78"/>
              <a:gd name="T95" fmla="*/ 20 h 88"/>
              <a:gd name="T96" fmla="*/ 7 w 78"/>
              <a:gd name="T97" fmla="*/ 13 h 88"/>
              <a:gd name="T98" fmla="*/ 14 w 78"/>
              <a:gd name="T99" fmla="*/ 16 h 88"/>
              <a:gd name="T100" fmla="*/ 12 w 78"/>
              <a:gd name="T101" fmla="*/ 18 h 88"/>
              <a:gd name="T102" fmla="*/ 17 w 78"/>
              <a:gd name="T103" fmla="*/ 22 h 88"/>
              <a:gd name="T104" fmla="*/ 19 w 78"/>
              <a:gd name="T105" fmla="*/ 20 h 88"/>
              <a:gd name="T106" fmla="*/ 32 w 78"/>
              <a:gd name="T107" fmla="*/ 10 h 88"/>
              <a:gd name="T108" fmla="*/ 32 w 78"/>
              <a:gd name="T109" fmla="*/ 45 h 88"/>
              <a:gd name="T110" fmla="*/ 25 w 78"/>
              <a:gd name="T111" fmla="*/ 41 h 88"/>
              <a:gd name="T112" fmla="*/ 28 w 78"/>
              <a:gd name="T113" fmla="*/ 14 h 88"/>
              <a:gd name="T114" fmla="*/ 28 w 78"/>
              <a:gd name="T115" fmla="*/ 10 h 88"/>
              <a:gd name="T116" fmla="*/ 32 w 78"/>
              <a:gd name="T117" fmla="*/ 1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 h="88">
                <a:moveTo>
                  <a:pt x="20" y="7"/>
                </a:moveTo>
                <a:cubicBezTo>
                  <a:pt x="20" y="8"/>
                  <a:pt x="21" y="10"/>
                  <a:pt x="20" y="11"/>
                </a:cubicBezTo>
                <a:cubicBezTo>
                  <a:pt x="5" y="6"/>
                  <a:pt x="5" y="6"/>
                  <a:pt x="5" y="6"/>
                </a:cubicBezTo>
                <a:cubicBezTo>
                  <a:pt x="1" y="8"/>
                  <a:pt x="1" y="8"/>
                  <a:pt x="1" y="8"/>
                </a:cubicBezTo>
                <a:cubicBezTo>
                  <a:pt x="0" y="11"/>
                  <a:pt x="0" y="16"/>
                  <a:pt x="0" y="20"/>
                </a:cubicBezTo>
                <a:cubicBezTo>
                  <a:pt x="0" y="26"/>
                  <a:pt x="1" y="33"/>
                  <a:pt x="3" y="38"/>
                </a:cubicBezTo>
                <a:cubicBezTo>
                  <a:pt x="6" y="44"/>
                  <a:pt x="10" y="48"/>
                  <a:pt x="17" y="49"/>
                </a:cubicBezTo>
                <a:cubicBezTo>
                  <a:pt x="18" y="50"/>
                  <a:pt x="19" y="50"/>
                  <a:pt x="20" y="50"/>
                </a:cubicBezTo>
                <a:cubicBezTo>
                  <a:pt x="20" y="49"/>
                  <a:pt x="20" y="49"/>
                  <a:pt x="20" y="49"/>
                </a:cubicBezTo>
                <a:cubicBezTo>
                  <a:pt x="22" y="51"/>
                  <a:pt x="26" y="52"/>
                  <a:pt x="31" y="52"/>
                </a:cubicBezTo>
                <a:cubicBezTo>
                  <a:pt x="31" y="64"/>
                  <a:pt x="31" y="64"/>
                  <a:pt x="31" y="64"/>
                </a:cubicBezTo>
                <a:cubicBezTo>
                  <a:pt x="27" y="64"/>
                  <a:pt x="27" y="64"/>
                  <a:pt x="27" y="64"/>
                </a:cubicBezTo>
                <a:cubicBezTo>
                  <a:pt x="27" y="68"/>
                  <a:pt x="27" y="68"/>
                  <a:pt x="27" y="68"/>
                </a:cubicBezTo>
                <a:cubicBezTo>
                  <a:pt x="15" y="68"/>
                  <a:pt x="15" y="68"/>
                  <a:pt x="15" y="68"/>
                </a:cubicBezTo>
                <a:cubicBezTo>
                  <a:pt x="15" y="88"/>
                  <a:pt x="15" y="88"/>
                  <a:pt x="15" y="88"/>
                </a:cubicBezTo>
                <a:cubicBezTo>
                  <a:pt x="64" y="88"/>
                  <a:pt x="64" y="88"/>
                  <a:pt x="64" y="88"/>
                </a:cubicBezTo>
                <a:cubicBezTo>
                  <a:pt x="64" y="68"/>
                  <a:pt x="64" y="68"/>
                  <a:pt x="64" y="68"/>
                </a:cubicBezTo>
                <a:cubicBezTo>
                  <a:pt x="52" y="68"/>
                  <a:pt x="52" y="68"/>
                  <a:pt x="52" y="68"/>
                </a:cubicBezTo>
                <a:cubicBezTo>
                  <a:pt x="52" y="64"/>
                  <a:pt x="52" y="64"/>
                  <a:pt x="52" y="64"/>
                </a:cubicBezTo>
                <a:cubicBezTo>
                  <a:pt x="47" y="64"/>
                  <a:pt x="47" y="64"/>
                  <a:pt x="47" y="64"/>
                </a:cubicBezTo>
                <a:cubicBezTo>
                  <a:pt x="47" y="52"/>
                  <a:pt x="47" y="52"/>
                  <a:pt x="47" y="52"/>
                </a:cubicBezTo>
                <a:cubicBezTo>
                  <a:pt x="52" y="52"/>
                  <a:pt x="56" y="51"/>
                  <a:pt x="58" y="49"/>
                </a:cubicBezTo>
                <a:cubicBezTo>
                  <a:pt x="58" y="50"/>
                  <a:pt x="58" y="50"/>
                  <a:pt x="58" y="50"/>
                </a:cubicBezTo>
                <a:cubicBezTo>
                  <a:pt x="59" y="50"/>
                  <a:pt x="60" y="50"/>
                  <a:pt x="61" y="49"/>
                </a:cubicBezTo>
                <a:cubicBezTo>
                  <a:pt x="68" y="48"/>
                  <a:pt x="72" y="44"/>
                  <a:pt x="75" y="38"/>
                </a:cubicBezTo>
                <a:cubicBezTo>
                  <a:pt x="77" y="33"/>
                  <a:pt x="78" y="26"/>
                  <a:pt x="78" y="20"/>
                </a:cubicBezTo>
                <a:cubicBezTo>
                  <a:pt x="78" y="16"/>
                  <a:pt x="78" y="11"/>
                  <a:pt x="77" y="8"/>
                </a:cubicBezTo>
                <a:cubicBezTo>
                  <a:pt x="73" y="6"/>
                  <a:pt x="73" y="6"/>
                  <a:pt x="73" y="6"/>
                </a:cubicBezTo>
                <a:cubicBezTo>
                  <a:pt x="58" y="11"/>
                  <a:pt x="58" y="11"/>
                  <a:pt x="58" y="11"/>
                </a:cubicBezTo>
                <a:cubicBezTo>
                  <a:pt x="57" y="10"/>
                  <a:pt x="58" y="8"/>
                  <a:pt x="58" y="7"/>
                </a:cubicBezTo>
                <a:cubicBezTo>
                  <a:pt x="60" y="7"/>
                  <a:pt x="60" y="7"/>
                  <a:pt x="60" y="7"/>
                </a:cubicBezTo>
                <a:cubicBezTo>
                  <a:pt x="60" y="0"/>
                  <a:pt x="60" y="0"/>
                  <a:pt x="60" y="0"/>
                </a:cubicBezTo>
                <a:cubicBezTo>
                  <a:pt x="17" y="0"/>
                  <a:pt x="17" y="0"/>
                  <a:pt x="17" y="0"/>
                </a:cubicBezTo>
                <a:cubicBezTo>
                  <a:pt x="17" y="7"/>
                  <a:pt x="17" y="7"/>
                  <a:pt x="17" y="7"/>
                </a:cubicBezTo>
                <a:cubicBezTo>
                  <a:pt x="20" y="7"/>
                  <a:pt x="20" y="7"/>
                  <a:pt x="20" y="7"/>
                </a:cubicBezTo>
                <a:close/>
                <a:moveTo>
                  <a:pt x="63" y="42"/>
                </a:moveTo>
                <a:cubicBezTo>
                  <a:pt x="64" y="36"/>
                  <a:pt x="60" y="28"/>
                  <a:pt x="59" y="20"/>
                </a:cubicBezTo>
                <a:cubicBezTo>
                  <a:pt x="61" y="22"/>
                  <a:pt x="61" y="22"/>
                  <a:pt x="61" y="22"/>
                </a:cubicBezTo>
                <a:cubicBezTo>
                  <a:pt x="66" y="18"/>
                  <a:pt x="66" y="18"/>
                  <a:pt x="66" y="18"/>
                </a:cubicBezTo>
                <a:cubicBezTo>
                  <a:pt x="64" y="16"/>
                  <a:pt x="64" y="16"/>
                  <a:pt x="64" y="16"/>
                </a:cubicBezTo>
                <a:cubicBezTo>
                  <a:pt x="71" y="13"/>
                  <a:pt x="71" y="13"/>
                  <a:pt x="71" y="13"/>
                </a:cubicBezTo>
                <a:cubicBezTo>
                  <a:pt x="72" y="15"/>
                  <a:pt x="72" y="18"/>
                  <a:pt x="72" y="20"/>
                </a:cubicBezTo>
                <a:cubicBezTo>
                  <a:pt x="71" y="26"/>
                  <a:pt x="71" y="31"/>
                  <a:pt x="69" y="36"/>
                </a:cubicBezTo>
                <a:cubicBezTo>
                  <a:pt x="67" y="39"/>
                  <a:pt x="65" y="41"/>
                  <a:pt x="63" y="42"/>
                </a:cubicBezTo>
                <a:close/>
                <a:moveTo>
                  <a:pt x="19" y="20"/>
                </a:moveTo>
                <a:cubicBezTo>
                  <a:pt x="17" y="28"/>
                  <a:pt x="14" y="36"/>
                  <a:pt x="15" y="42"/>
                </a:cubicBezTo>
                <a:cubicBezTo>
                  <a:pt x="13" y="41"/>
                  <a:pt x="11" y="39"/>
                  <a:pt x="9" y="36"/>
                </a:cubicBezTo>
                <a:cubicBezTo>
                  <a:pt x="7" y="31"/>
                  <a:pt x="6" y="26"/>
                  <a:pt x="6" y="20"/>
                </a:cubicBezTo>
                <a:cubicBezTo>
                  <a:pt x="6" y="18"/>
                  <a:pt x="6" y="15"/>
                  <a:pt x="7" y="13"/>
                </a:cubicBezTo>
                <a:cubicBezTo>
                  <a:pt x="14" y="16"/>
                  <a:pt x="14" y="16"/>
                  <a:pt x="14" y="16"/>
                </a:cubicBezTo>
                <a:cubicBezTo>
                  <a:pt x="12" y="18"/>
                  <a:pt x="12" y="18"/>
                  <a:pt x="12" y="18"/>
                </a:cubicBezTo>
                <a:cubicBezTo>
                  <a:pt x="17" y="22"/>
                  <a:pt x="17" y="22"/>
                  <a:pt x="17" y="22"/>
                </a:cubicBezTo>
                <a:cubicBezTo>
                  <a:pt x="19" y="20"/>
                  <a:pt x="19" y="20"/>
                  <a:pt x="19" y="20"/>
                </a:cubicBezTo>
                <a:close/>
                <a:moveTo>
                  <a:pt x="32" y="10"/>
                </a:moveTo>
                <a:cubicBezTo>
                  <a:pt x="32" y="45"/>
                  <a:pt x="32" y="45"/>
                  <a:pt x="32" y="45"/>
                </a:cubicBezTo>
                <a:cubicBezTo>
                  <a:pt x="32" y="45"/>
                  <a:pt x="27" y="45"/>
                  <a:pt x="25" y="41"/>
                </a:cubicBezTo>
                <a:cubicBezTo>
                  <a:pt x="24" y="37"/>
                  <a:pt x="28" y="16"/>
                  <a:pt x="28" y="14"/>
                </a:cubicBezTo>
                <a:cubicBezTo>
                  <a:pt x="28" y="13"/>
                  <a:pt x="28" y="10"/>
                  <a:pt x="28" y="10"/>
                </a:cubicBezTo>
                <a:lnTo>
                  <a:pt x="32" y="10"/>
                </a:lnTo>
                <a:close/>
              </a:path>
            </a:pathLst>
          </a:custGeom>
          <a:solidFill>
            <a:schemeClr val="bg1"/>
          </a:solidFill>
          <a:ln>
            <a:noFill/>
          </a:ln>
        </p:spPr>
        <p:txBody>
          <a:bodyPr anchor="ctr"/>
          <a:lstStyle/>
          <a:p>
            <a:pPr algn="ctr"/>
            <a:endParaRPr/>
          </a:p>
        </p:txBody>
      </p:sp>
      <p:sp>
        <p:nvSpPr>
          <p:cNvPr id="35" name="Hexagon 14"/>
          <p:cNvSpPr/>
          <p:nvPr/>
        </p:nvSpPr>
        <p:spPr>
          <a:xfrm rot="16200000">
            <a:off x="4377394" y="1959299"/>
            <a:ext cx="962588" cy="829818"/>
          </a:xfrm>
          <a:prstGeom prst="hexagon">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6" name="Freeform: Shape 15"/>
          <p:cNvSpPr>
            <a:spLocks/>
          </p:cNvSpPr>
          <p:nvPr/>
        </p:nvSpPr>
        <p:spPr bwMode="auto">
          <a:xfrm>
            <a:off x="4704116" y="2204608"/>
            <a:ext cx="309144" cy="339200"/>
          </a:xfrm>
          <a:custGeom>
            <a:avLst/>
            <a:gdLst>
              <a:gd name="T0" fmla="*/ 65 w 100"/>
              <a:gd name="T1" fmla="*/ 0 h 110"/>
              <a:gd name="T2" fmla="*/ 77 w 100"/>
              <a:gd name="T3" fmla="*/ 12 h 110"/>
              <a:gd name="T4" fmla="*/ 68 w 100"/>
              <a:gd name="T5" fmla="*/ 40 h 110"/>
              <a:gd name="T6" fmla="*/ 67 w 100"/>
              <a:gd name="T7" fmla="*/ 10 h 110"/>
              <a:gd name="T8" fmla="*/ 28 w 100"/>
              <a:gd name="T9" fmla="*/ 9 h 110"/>
              <a:gd name="T10" fmla="*/ 28 w 100"/>
              <a:gd name="T11" fmla="*/ 16 h 110"/>
              <a:gd name="T12" fmla="*/ 25 w 100"/>
              <a:gd name="T13" fmla="*/ 24 h 110"/>
              <a:gd name="T14" fmla="*/ 18 w 100"/>
              <a:gd name="T15" fmla="*/ 26 h 110"/>
              <a:gd name="T16" fmla="*/ 9 w 100"/>
              <a:gd name="T17" fmla="*/ 25 h 110"/>
              <a:gd name="T18" fmla="*/ 10 w 100"/>
              <a:gd name="T19" fmla="*/ 87 h 110"/>
              <a:gd name="T20" fmla="*/ 12 w 100"/>
              <a:gd name="T21" fmla="*/ 88 h 110"/>
              <a:gd name="T22" fmla="*/ 44 w 100"/>
              <a:gd name="T23" fmla="*/ 97 h 110"/>
              <a:gd name="T24" fmla="*/ 4 w 100"/>
              <a:gd name="T25" fmla="*/ 93 h 110"/>
              <a:gd name="T26" fmla="*/ 4 w 100"/>
              <a:gd name="T27" fmla="*/ 93 h 110"/>
              <a:gd name="T28" fmla="*/ 0 w 100"/>
              <a:gd name="T29" fmla="*/ 22 h 110"/>
              <a:gd name="T30" fmla="*/ 2 w 100"/>
              <a:gd name="T31" fmla="*/ 19 h 110"/>
              <a:gd name="T32" fmla="*/ 21 w 100"/>
              <a:gd name="T33" fmla="*/ 0 h 110"/>
              <a:gd name="T34" fmla="*/ 90 w 100"/>
              <a:gd name="T35" fmla="*/ 45 h 110"/>
              <a:gd name="T36" fmla="*/ 84 w 100"/>
              <a:gd name="T37" fmla="*/ 39 h 110"/>
              <a:gd name="T38" fmla="*/ 83 w 100"/>
              <a:gd name="T39" fmla="*/ 47 h 110"/>
              <a:gd name="T40" fmla="*/ 94 w 100"/>
              <a:gd name="T41" fmla="*/ 53 h 110"/>
              <a:gd name="T42" fmla="*/ 86 w 100"/>
              <a:gd name="T43" fmla="*/ 81 h 110"/>
              <a:gd name="T44" fmla="*/ 100 w 100"/>
              <a:gd name="T45" fmla="*/ 51 h 110"/>
              <a:gd name="T46" fmla="*/ 90 w 100"/>
              <a:gd name="T47" fmla="*/ 45 h 110"/>
              <a:gd name="T48" fmla="*/ 54 w 100"/>
              <a:gd name="T49" fmla="*/ 84 h 110"/>
              <a:gd name="T50" fmla="*/ 90 w 100"/>
              <a:gd name="T51" fmla="*/ 55 h 110"/>
              <a:gd name="T52" fmla="*/ 52 w 100"/>
              <a:gd name="T53" fmla="*/ 87 h 110"/>
              <a:gd name="T54" fmla="*/ 51 w 100"/>
              <a:gd name="T55" fmla="*/ 103 h 110"/>
              <a:gd name="T56" fmla="*/ 52 w 100"/>
              <a:gd name="T57" fmla="*/ 110 h 110"/>
              <a:gd name="T58" fmla="*/ 56 w 100"/>
              <a:gd name="T59" fmla="*/ 106 h 110"/>
              <a:gd name="T60" fmla="*/ 52 w 100"/>
              <a:gd name="T61" fmla="*/ 87 h 110"/>
              <a:gd name="T62" fmla="*/ 18 w 100"/>
              <a:gd name="T63" fmla="*/ 60 h 110"/>
              <a:gd name="T64" fmla="*/ 30 w 100"/>
              <a:gd name="T65" fmla="*/ 56 h 110"/>
              <a:gd name="T66" fmla="*/ 18 w 100"/>
              <a:gd name="T67" fmla="*/ 43 h 110"/>
              <a:gd name="T68" fmla="*/ 60 w 100"/>
              <a:gd name="T69" fmla="*/ 48 h 110"/>
              <a:gd name="T70" fmla="*/ 18 w 100"/>
              <a:gd name="T71" fmla="*/ 43 h 110"/>
              <a:gd name="T72" fmla="*/ 18 w 100"/>
              <a:gd name="T73" fmla="*/ 36 h 110"/>
              <a:gd name="T74" fmla="*/ 60 w 100"/>
              <a:gd name="T75" fmla="*/ 31 h 110"/>
              <a:gd name="T76" fmla="*/ 37 w 100"/>
              <a:gd name="T77" fmla="*/ 19 h 110"/>
              <a:gd name="T78" fmla="*/ 60 w 100"/>
              <a:gd name="T79" fmla="*/ 24 h 110"/>
              <a:gd name="T80" fmla="*/ 37 w 100"/>
              <a:gd name="T81" fmla="*/ 19 h 110"/>
              <a:gd name="T82" fmla="*/ 14 w 100"/>
              <a:gd name="T83" fmla="*/ 21 h 110"/>
              <a:gd name="T84" fmla="*/ 18 w 100"/>
              <a:gd name="T85" fmla="*/ 22 h 110"/>
              <a:gd name="T86" fmla="*/ 20 w 100"/>
              <a:gd name="T87" fmla="*/ 22 h 110"/>
              <a:gd name="T88" fmla="*/ 24 w 100"/>
              <a:gd name="T89" fmla="*/ 18 h 110"/>
              <a:gd name="T90" fmla="*/ 24 w 100"/>
              <a:gd name="T91" fmla="*/ 17 h 110"/>
              <a:gd name="T92" fmla="*/ 23 w 100"/>
              <a:gd name="T93" fmla="*/ 12 h 110"/>
              <a:gd name="T94" fmla="*/ 12 w 100"/>
              <a:gd name="T95" fmla="*/ 2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0">
                <a:moveTo>
                  <a:pt x="23" y="0"/>
                </a:moveTo>
                <a:cubicBezTo>
                  <a:pt x="65" y="0"/>
                  <a:pt x="65" y="0"/>
                  <a:pt x="65" y="0"/>
                </a:cubicBezTo>
                <a:cubicBezTo>
                  <a:pt x="68" y="0"/>
                  <a:pt x="71" y="1"/>
                  <a:pt x="74" y="4"/>
                </a:cubicBezTo>
                <a:cubicBezTo>
                  <a:pt x="76" y="6"/>
                  <a:pt x="77" y="9"/>
                  <a:pt x="77" y="12"/>
                </a:cubicBezTo>
                <a:cubicBezTo>
                  <a:pt x="77" y="35"/>
                  <a:pt x="77" y="35"/>
                  <a:pt x="77" y="35"/>
                </a:cubicBezTo>
                <a:cubicBezTo>
                  <a:pt x="68" y="40"/>
                  <a:pt x="68" y="40"/>
                  <a:pt x="68" y="40"/>
                </a:cubicBezTo>
                <a:cubicBezTo>
                  <a:pt x="68" y="12"/>
                  <a:pt x="68" y="12"/>
                  <a:pt x="68" y="12"/>
                </a:cubicBezTo>
                <a:cubicBezTo>
                  <a:pt x="68" y="11"/>
                  <a:pt x="68" y="11"/>
                  <a:pt x="67" y="10"/>
                </a:cubicBezTo>
                <a:cubicBezTo>
                  <a:pt x="67" y="10"/>
                  <a:pt x="66" y="9"/>
                  <a:pt x="65" y="9"/>
                </a:cubicBezTo>
                <a:cubicBezTo>
                  <a:pt x="28" y="9"/>
                  <a:pt x="28" y="9"/>
                  <a:pt x="28" y="9"/>
                </a:cubicBezTo>
                <a:cubicBezTo>
                  <a:pt x="28" y="12"/>
                  <a:pt x="28" y="12"/>
                  <a:pt x="28" y="12"/>
                </a:cubicBezTo>
                <a:cubicBezTo>
                  <a:pt x="28" y="16"/>
                  <a:pt x="28" y="16"/>
                  <a:pt x="28" y="16"/>
                </a:cubicBezTo>
                <a:cubicBezTo>
                  <a:pt x="28" y="17"/>
                  <a:pt x="28" y="18"/>
                  <a:pt x="28" y="19"/>
                </a:cubicBezTo>
                <a:cubicBezTo>
                  <a:pt x="28" y="21"/>
                  <a:pt x="27" y="23"/>
                  <a:pt x="25" y="24"/>
                </a:cubicBezTo>
                <a:cubicBezTo>
                  <a:pt x="24" y="25"/>
                  <a:pt x="23" y="26"/>
                  <a:pt x="21" y="26"/>
                </a:cubicBezTo>
                <a:cubicBezTo>
                  <a:pt x="20" y="26"/>
                  <a:pt x="19" y="26"/>
                  <a:pt x="18" y="26"/>
                </a:cubicBezTo>
                <a:cubicBezTo>
                  <a:pt x="14" y="26"/>
                  <a:pt x="14" y="26"/>
                  <a:pt x="14" y="26"/>
                </a:cubicBezTo>
                <a:cubicBezTo>
                  <a:pt x="9" y="25"/>
                  <a:pt x="9" y="25"/>
                  <a:pt x="9" y="25"/>
                </a:cubicBezTo>
                <a:cubicBezTo>
                  <a:pt x="9" y="85"/>
                  <a:pt x="9" y="85"/>
                  <a:pt x="9" y="85"/>
                </a:cubicBezTo>
                <a:cubicBezTo>
                  <a:pt x="9" y="86"/>
                  <a:pt x="10" y="86"/>
                  <a:pt x="10" y="87"/>
                </a:cubicBezTo>
                <a:cubicBezTo>
                  <a:pt x="10" y="87"/>
                  <a:pt x="10" y="87"/>
                  <a:pt x="10" y="87"/>
                </a:cubicBezTo>
                <a:cubicBezTo>
                  <a:pt x="11" y="87"/>
                  <a:pt x="11" y="88"/>
                  <a:pt x="12" y="88"/>
                </a:cubicBezTo>
                <a:cubicBezTo>
                  <a:pt x="45" y="88"/>
                  <a:pt x="45" y="88"/>
                  <a:pt x="45" y="88"/>
                </a:cubicBezTo>
                <a:cubicBezTo>
                  <a:pt x="44" y="97"/>
                  <a:pt x="44" y="97"/>
                  <a:pt x="44" y="97"/>
                </a:cubicBezTo>
                <a:cubicBezTo>
                  <a:pt x="12" y="97"/>
                  <a:pt x="12" y="97"/>
                  <a:pt x="12" y="97"/>
                </a:cubicBezTo>
                <a:cubicBezTo>
                  <a:pt x="9" y="97"/>
                  <a:pt x="6" y="96"/>
                  <a:pt x="4" y="93"/>
                </a:cubicBezTo>
                <a:cubicBezTo>
                  <a:pt x="4" y="93"/>
                  <a:pt x="4" y="93"/>
                  <a:pt x="4" y="93"/>
                </a:cubicBezTo>
                <a:cubicBezTo>
                  <a:pt x="4" y="93"/>
                  <a:pt x="4" y="93"/>
                  <a:pt x="4" y="93"/>
                </a:cubicBezTo>
                <a:cubicBezTo>
                  <a:pt x="2" y="91"/>
                  <a:pt x="0" y="88"/>
                  <a:pt x="0" y="85"/>
                </a:cubicBezTo>
                <a:cubicBezTo>
                  <a:pt x="0" y="22"/>
                  <a:pt x="0" y="22"/>
                  <a:pt x="0" y="22"/>
                </a:cubicBezTo>
                <a:cubicBezTo>
                  <a:pt x="0" y="20"/>
                  <a:pt x="0" y="20"/>
                  <a:pt x="0" y="20"/>
                </a:cubicBezTo>
                <a:cubicBezTo>
                  <a:pt x="2" y="19"/>
                  <a:pt x="2" y="19"/>
                  <a:pt x="2" y="19"/>
                </a:cubicBezTo>
                <a:cubicBezTo>
                  <a:pt x="20" y="1"/>
                  <a:pt x="20" y="1"/>
                  <a:pt x="20" y="1"/>
                </a:cubicBezTo>
                <a:cubicBezTo>
                  <a:pt x="21" y="0"/>
                  <a:pt x="21" y="0"/>
                  <a:pt x="21" y="0"/>
                </a:cubicBezTo>
                <a:cubicBezTo>
                  <a:pt x="23" y="0"/>
                  <a:pt x="23" y="0"/>
                  <a:pt x="23" y="0"/>
                </a:cubicBezTo>
                <a:close/>
                <a:moveTo>
                  <a:pt x="90" y="45"/>
                </a:moveTo>
                <a:cubicBezTo>
                  <a:pt x="90" y="43"/>
                  <a:pt x="90" y="43"/>
                  <a:pt x="90" y="43"/>
                </a:cubicBezTo>
                <a:cubicBezTo>
                  <a:pt x="84" y="39"/>
                  <a:pt x="84" y="39"/>
                  <a:pt x="84" y="39"/>
                </a:cubicBezTo>
                <a:cubicBezTo>
                  <a:pt x="75" y="44"/>
                  <a:pt x="75" y="44"/>
                  <a:pt x="75" y="44"/>
                </a:cubicBezTo>
                <a:cubicBezTo>
                  <a:pt x="83" y="47"/>
                  <a:pt x="83" y="47"/>
                  <a:pt x="83" y="47"/>
                </a:cubicBezTo>
                <a:cubicBezTo>
                  <a:pt x="91" y="52"/>
                  <a:pt x="91" y="52"/>
                  <a:pt x="91" y="52"/>
                </a:cubicBezTo>
                <a:cubicBezTo>
                  <a:pt x="94" y="53"/>
                  <a:pt x="94" y="53"/>
                  <a:pt x="94" y="53"/>
                </a:cubicBezTo>
                <a:cubicBezTo>
                  <a:pt x="92" y="62"/>
                  <a:pt x="88" y="70"/>
                  <a:pt x="82" y="77"/>
                </a:cubicBezTo>
                <a:cubicBezTo>
                  <a:pt x="86" y="81"/>
                  <a:pt x="86" y="81"/>
                  <a:pt x="86" y="81"/>
                </a:cubicBezTo>
                <a:cubicBezTo>
                  <a:pt x="93" y="73"/>
                  <a:pt x="98" y="63"/>
                  <a:pt x="100" y="53"/>
                </a:cubicBezTo>
                <a:cubicBezTo>
                  <a:pt x="100" y="51"/>
                  <a:pt x="100" y="51"/>
                  <a:pt x="100" y="51"/>
                </a:cubicBezTo>
                <a:cubicBezTo>
                  <a:pt x="98" y="50"/>
                  <a:pt x="98" y="50"/>
                  <a:pt x="98" y="50"/>
                </a:cubicBezTo>
                <a:cubicBezTo>
                  <a:pt x="90" y="45"/>
                  <a:pt x="90" y="45"/>
                  <a:pt x="90" y="45"/>
                </a:cubicBezTo>
                <a:close/>
                <a:moveTo>
                  <a:pt x="74" y="47"/>
                </a:moveTo>
                <a:cubicBezTo>
                  <a:pt x="64" y="58"/>
                  <a:pt x="58" y="70"/>
                  <a:pt x="54" y="84"/>
                </a:cubicBezTo>
                <a:cubicBezTo>
                  <a:pt x="59" y="86"/>
                  <a:pt x="64" y="89"/>
                  <a:pt x="70" y="92"/>
                </a:cubicBezTo>
                <a:cubicBezTo>
                  <a:pt x="78" y="81"/>
                  <a:pt x="85" y="68"/>
                  <a:pt x="90" y="55"/>
                </a:cubicBezTo>
                <a:cubicBezTo>
                  <a:pt x="84" y="52"/>
                  <a:pt x="79" y="50"/>
                  <a:pt x="74" y="47"/>
                </a:cubicBezTo>
                <a:close/>
                <a:moveTo>
                  <a:pt x="52" y="87"/>
                </a:moveTo>
                <a:cubicBezTo>
                  <a:pt x="50" y="103"/>
                  <a:pt x="50" y="103"/>
                  <a:pt x="50" y="103"/>
                </a:cubicBezTo>
                <a:cubicBezTo>
                  <a:pt x="51" y="103"/>
                  <a:pt x="51" y="103"/>
                  <a:pt x="51" y="103"/>
                </a:cubicBezTo>
                <a:cubicBezTo>
                  <a:pt x="50" y="108"/>
                  <a:pt x="50" y="108"/>
                  <a:pt x="50" y="108"/>
                </a:cubicBezTo>
                <a:cubicBezTo>
                  <a:pt x="52" y="110"/>
                  <a:pt x="52" y="110"/>
                  <a:pt x="52" y="110"/>
                </a:cubicBezTo>
                <a:cubicBezTo>
                  <a:pt x="55" y="106"/>
                  <a:pt x="55" y="106"/>
                  <a:pt x="55" y="106"/>
                </a:cubicBezTo>
                <a:cubicBezTo>
                  <a:pt x="56" y="106"/>
                  <a:pt x="56" y="106"/>
                  <a:pt x="56" y="106"/>
                </a:cubicBezTo>
                <a:cubicBezTo>
                  <a:pt x="68" y="95"/>
                  <a:pt x="68" y="95"/>
                  <a:pt x="68" y="95"/>
                </a:cubicBezTo>
                <a:cubicBezTo>
                  <a:pt x="52" y="87"/>
                  <a:pt x="52" y="87"/>
                  <a:pt x="52" y="87"/>
                </a:cubicBezTo>
                <a:close/>
                <a:moveTo>
                  <a:pt x="18" y="56"/>
                </a:moveTo>
                <a:cubicBezTo>
                  <a:pt x="18" y="60"/>
                  <a:pt x="18" y="60"/>
                  <a:pt x="18" y="60"/>
                </a:cubicBezTo>
                <a:cubicBezTo>
                  <a:pt x="30" y="60"/>
                  <a:pt x="30" y="60"/>
                  <a:pt x="30" y="60"/>
                </a:cubicBezTo>
                <a:cubicBezTo>
                  <a:pt x="30" y="56"/>
                  <a:pt x="30" y="56"/>
                  <a:pt x="30" y="56"/>
                </a:cubicBezTo>
                <a:cubicBezTo>
                  <a:pt x="18" y="56"/>
                  <a:pt x="18" y="56"/>
                  <a:pt x="18" y="56"/>
                </a:cubicBezTo>
                <a:close/>
                <a:moveTo>
                  <a:pt x="18" y="43"/>
                </a:moveTo>
                <a:cubicBezTo>
                  <a:pt x="18" y="48"/>
                  <a:pt x="18" y="48"/>
                  <a:pt x="18" y="48"/>
                </a:cubicBezTo>
                <a:cubicBezTo>
                  <a:pt x="60" y="48"/>
                  <a:pt x="60" y="48"/>
                  <a:pt x="60" y="48"/>
                </a:cubicBezTo>
                <a:cubicBezTo>
                  <a:pt x="60" y="43"/>
                  <a:pt x="60" y="43"/>
                  <a:pt x="60" y="43"/>
                </a:cubicBezTo>
                <a:cubicBezTo>
                  <a:pt x="18" y="43"/>
                  <a:pt x="18" y="43"/>
                  <a:pt x="18" y="43"/>
                </a:cubicBezTo>
                <a:close/>
                <a:moveTo>
                  <a:pt x="18" y="31"/>
                </a:moveTo>
                <a:cubicBezTo>
                  <a:pt x="18" y="36"/>
                  <a:pt x="18" y="36"/>
                  <a:pt x="18" y="36"/>
                </a:cubicBezTo>
                <a:cubicBezTo>
                  <a:pt x="60" y="36"/>
                  <a:pt x="60" y="36"/>
                  <a:pt x="60" y="36"/>
                </a:cubicBezTo>
                <a:cubicBezTo>
                  <a:pt x="60" y="31"/>
                  <a:pt x="60" y="31"/>
                  <a:pt x="60" y="31"/>
                </a:cubicBezTo>
                <a:cubicBezTo>
                  <a:pt x="18" y="31"/>
                  <a:pt x="18" y="31"/>
                  <a:pt x="18" y="31"/>
                </a:cubicBezTo>
                <a:close/>
                <a:moveTo>
                  <a:pt x="37" y="19"/>
                </a:moveTo>
                <a:cubicBezTo>
                  <a:pt x="37" y="24"/>
                  <a:pt x="37" y="24"/>
                  <a:pt x="37" y="24"/>
                </a:cubicBezTo>
                <a:cubicBezTo>
                  <a:pt x="60" y="24"/>
                  <a:pt x="60" y="24"/>
                  <a:pt x="60" y="24"/>
                </a:cubicBezTo>
                <a:cubicBezTo>
                  <a:pt x="60" y="19"/>
                  <a:pt x="60" y="19"/>
                  <a:pt x="60" y="19"/>
                </a:cubicBezTo>
                <a:cubicBezTo>
                  <a:pt x="37" y="19"/>
                  <a:pt x="37" y="19"/>
                  <a:pt x="37" y="19"/>
                </a:cubicBezTo>
                <a:close/>
                <a:moveTo>
                  <a:pt x="12" y="21"/>
                </a:moveTo>
                <a:cubicBezTo>
                  <a:pt x="14" y="21"/>
                  <a:pt x="14" y="21"/>
                  <a:pt x="14" y="21"/>
                </a:cubicBezTo>
                <a:cubicBezTo>
                  <a:pt x="18" y="22"/>
                  <a:pt x="18" y="22"/>
                  <a:pt x="18" y="22"/>
                </a:cubicBezTo>
                <a:cubicBezTo>
                  <a:pt x="18" y="22"/>
                  <a:pt x="18" y="22"/>
                  <a:pt x="18" y="22"/>
                </a:cubicBezTo>
                <a:cubicBezTo>
                  <a:pt x="19" y="22"/>
                  <a:pt x="19" y="22"/>
                  <a:pt x="19" y="22"/>
                </a:cubicBezTo>
                <a:cubicBezTo>
                  <a:pt x="19" y="22"/>
                  <a:pt x="19" y="22"/>
                  <a:pt x="20" y="22"/>
                </a:cubicBezTo>
                <a:cubicBezTo>
                  <a:pt x="21" y="22"/>
                  <a:pt x="22" y="21"/>
                  <a:pt x="22" y="20"/>
                </a:cubicBezTo>
                <a:cubicBezTo>
                  <a:pt x="23" y="20"/>
                  <a:pt x="24" y="19"/>
                  <a:pt x="24" y="18"/>
                </a:cubicBezTo>
                <a:cubicBezTo>
                  <a:pt x="24" y="18"/>
                  <a:pt x="24" y="17"/>
                  <a:pt x="24" y="17"/>
                </a:cubicBezTo>
                <a:cubicBezTo>
                  <a:pt x="24" y="17"/>
                  <a:pt x="24" y="17"/>
                  <a:pt x="24" y="17"/>
                </a:cubicBezTo>
                <a:cubicBezTo>
                  <a:pt x="24" y="16"/>
                  <a:pt x="24" y="16"/>
                  <a:pt x="24" y="16"/>
                </a:cubicBezTo>
                <a:cubicBezTo>
                  <a:pt x="23" y="12"/>
                  <a:pt x="23" y="12"/>
                  <a:pt x="23" y="12"/>
                </a:cubicBezTo>
                <a:cubicBezTo>
                  <a:pt x="23" y="11"/>
                  <a:pt x="23" y="11"/>
                  <a:pt x="23" y="11"/>
                </a:cubicBezTo>
                <a:lnTo>
                  <a:pt x="12" y="21"/>
                </a:lnTo>
                <a:close/>
              </a:path>
            </a:pathLst>
          </a:custGeom>
          <a:solidFill>
            <a:schemeClr val="bg1"/>
          </a:solidFill>
          <a:ln>
            <a:noFill/>
          </a:ln>
        </p:spPr>
        <p:txBody>
          <a:bodyPr anchor="ctr"/>
          <a:lstStyle/>
          <a:p>
            <a:pPr algn="ctr"/>
            <a:endParaRPr/>
          </a:p>
        </p:txBody>
      </p:sp>
      <p:sp>
        <p:nvSpPr>
          <p:cNvPr id="37" name="Hexagon 17"/>
          <p:cNvSpPr/>
          <p:nvPr/>
        </p:nvSpPr>
        <p:spPr>
          <a:xfrm rot="16200000">
            <a:off x="5914199" y="2962288"/>
            <a:ext cx="962588" cy="829818"/>
          </a:xfrm>
          <a:prstGeom prst="hexagon">
            <a:avLst/>
          </a:prstGeom>
          <a:blipFill dpi="0" rotWithShape="1">
            <a:blip r:embed="rId5">
              <a:extLst>
                <a:ext uri="{28A0092B-C50C-407E-A947-70E740481C1C}">
                  <a14:useLocalDpi xmlns:a14="http://schemas.microsoft.com/office/drawing/2010/main" val="0"/>
                </a:ext>
              </a:extLst>
            </a:blip>
            <a:srcRect/>
            <a:stretch>
              <a:fillRect/>
            </a:stretch>
          </a:blipFill>
          <a:ln>
            <a:noFill/>
          </a:ln>
        </p:spPr>
        <p:txBody>
          <a:bodyPr anchor="ctr"/>
          <a:lstStyle/>
          <a:p>
            <a:pPr algn="ctr"/>
            <a:endParaRPr>
              <a:solidFill>
                <a:schemeClr val="tx1"/>
              </a:solidFill>
            </a:endParaRPr>
          </a:p>
        </p:txBody>
      </p:sp>
      <p:sp>
        <p:nvSpPr>
          <p:cNvPr id="38" name="Freeform: Shape 18"/>
          <p:cNvSpPr>
            <a:spLocks/>
          </p:cNvSpPr>
          <p:nvPr/>
        </p:nvSpPr>
        <p:spPr bwMode="auto">
          <a:xfrm>
            <a:off x="6244292" y="3216028"/>
            <a:ext cx="302274" cy="321166"/>
          </a:xfrm>
          <a:custGeom>
            <a:avLst/>
            <a:gdLst>
              <a:gd name="T0" fmla="*/ 75 w 89"/>
              <a:gd name="T1" fmla="*/ 22 h 95"/>
              <a:gd name="T2" fmla="*/ 89 w 89"/>
              <a:gd name="T3" fmla="*/ 53 h 95"/>
              <a:gd name="T4" fmla="*/ 78 w 89"/>
              <a:gd name="T5" fmla="*/ 80 h 95"/>
              <a:gd name="T6" fmla="*/ 47 w 89"/>
              <a:gd name="T7" fmla="*/ 53 h 95"/>
              <a:gd name="T8" fmla="*/ 75 w 89"/>
              <a:gd name="T9" fmla="*/ 22 h 95"/>
              <a:gd name="T10" fmla="*/ 76 w 89"/>
              <a:gd name="T11" fmla="*/ 83 h 95"/>
              <a:gd name="T12" fmla="*/ 69 w 89"/>
              <a:gd name="T13" fmla="*/ 88 h 95"/>
              <a:gd name="T14" fmla="*/ 74 w 89"/>
              <a:gd name="T15" fmla="*/ 81 h 95"/>
              <a:gd name="T16" fmla="*/ 76 w 89"/>
              <a:gd name="T17" fmla="*/ 83 h 95"/>
              <a:gd name="T18" fmla="*/ 64 w 89"/>
              <a:gd name="T19" fmla="*/ 92 h 95"/>
              <a:gd name="T20" fmla="*/ 72 w 89"/>
              <a:gd name="T21" fmla="*/ 79 h 95"/>
              <a:gd name="T22" fmla="*/ 70 w 89"/>
              <a:gd name="T23" fmla="*/ 77 h 95"/>
              <a:gd name="T24" fmla="*/ 60 w 89"/>
              <a:gd name="T25" fmla="*/ 94 h 95"/>
              <a:gd name="T26" fmla="*/ 64 w 89"/>
              <a:gd name="T27" fmla="*/ 92 h 95"/>
              <a:gd name="T28" fmla="*/ 58 w 89"/>
              <a:gd name="T29" fmla="*/ 91 h 95"/>
              <a:gd name="T30" fmla="*/ 67 w 89"/>
              <a:gd name="T31" fmla="*/ 75 h 95"/>
              <a:gd name="T32" fmla="*/ 65 w 89"/>
              <a:gd name="T33" fmla="*/ 74 h 95"/>
              <a:gd name="T34" fmla="*/ 57 w 89"/>
              <a:gd name="T35" fmla="*/ 88 h 95"/>
              <a:gd name="T36" fmla="*/ 58 w 89"/>
              <a:gd name="T37" fmla="*/ 91 h 95"/>
              <a:gd name="T38" fmla="*/ 56 w 89"/>
              <a:gd name="T39" fmla="*/ 84 h 95"/>
              <a:gd name="T40" fmla="*/ 63 w 89"/>
              <a:gd name="T41" fmla="*/ 72 h 95"/>
              <a:gd name="T42" fmla="*/ 61 w 89"/>
              <a:gd name="T43" fmla="*/ 70 h 95"/>
              <a:gd name="T44" fmla="*/ 55 w 89"/>
              <a:gd name="T45" fmla="*/ 81 h 95"/>
              <a:gd name="T46" fmla="*/ 56 w 89"/>
              <a:gd name="T47" fmla="*/ 84 h 95"/>
              <a:gd name="T48" fmla="*/ 53 w 89"/>
              <a:gd name="T49" fmla="*/ 78 h 95"/>
              <a:gd name="T50" fmla="*/ 59 w 89"/>
              <a:gd name="T51" fmla="*/ 68 h 95"/>
              <a:gd name="T52" fmla="*/ 57 w 89"/>
              <a:gd name="T53" fmla="*/ 66 h 95"/>
              <a:gd name="T54" fmla="*/ 52 w 89"/>
              <a:gd name="T55" fmla="*/ 75 h 95"/>
              <a:gd name="T56" fmla="*/ 53 w 89"/>
              <a:gd name="T57" fmla="*/ 78 h 95"/>
              <a:gd name="T58" fmla="*/ 51 w 89"/>
              <a:gd name="T59" fmla="*/ 71 h 95"/>
              <a:gd name="T60" fmla="*/ 55 w 89"/>
              <a:gd name="T61" fmla="*/ 64 h 95"/>
              <a:gd name="T62" fmla="*/ 53 w 89"/>
              <a:gd name="T63" fmla="*/ 62 h 95"/>
              <a:gd name="T64" fmla="*/ 50 w 89"/>
              <a:gd name="T65" fmla="*/ 68 h 95"/>
              <a:gd name="T66" fmla="*/ 51 w 89"/>
              <a:gd name="T67" fmla="*/ 71 h 95"/>
              <a:gd name="T68" fmla="*/ 48 w 89"/>
              <a:gd name="T69" fmla="*/ 65 h 95"/>
              <a:gd name="T70" fmla="*/ 51 w 89"/>
              <a:gd name="T71" fmla="*/ 61 h 95"/>
              <a:gd name="T72" fmla="*/ 49 w 89"/>
              <a:gd name="T73" fmla="*/ 59 h 95"/>
              <a:gd name="T74" fmla="*/ 47 w 89"/>
              <a:gd name="T75" fmla="*/ 61 h 95"/>
              <a:gd name="T76" fmla="*/ 48 w 89"/>
              <a:gd name="T77" fmla="*/ 65 h 95"/>
              <a:gd name="T78" fmla="*/ 46 w 89"/>
              <a:gd name="T79" fmla="*/ 58 h 95"/>
              <a:gd name="T80" fmla="*/ 45 w 89"/>
              <a:gd name="T81" fmla="*/ 55 h 95"/>
              <a:gd name="T82" fmla="*/ 47 w 89"/>
              <a:gd name="T83" fmla="*/ 57 h 95"/>
              <a:gd name="T84" fmla="*/ 46 w 89"/>
              <a:gd name="T85" fmla="*/ 58 h 95"/>
              <a:gd name="T86" fmla="*/ 59 w 89"/>
              <a:gd name="T87" fmla="*/ 17 h 95"/>
              <a:gd name="T88" fmla="*/ 41 w 89"/>
              <a:gd name="T89" fmla="*/ 54 h 95"/>
              <a:gd name="T90" fmla="*/ 36 w 89"/>
              <a:gd name="T91" fmla="*/ 13 h 95"/>
              <a:gd name="T92" fmla="*/ 0 w 89"/>
              <a:gd name="T93" fmla="*/ 54 h 95"/>
              <a:gd name="T94" fmla="*/ 41 w 89"/>
              <a:gd name="T95" fmla="*/ 95 h 95"/>
              <a:gd name="T96" fmla="*/ 55 w 89"/>
              <a:gd name="T97" fmla="*/ 93 h 95"/>
              <a:gd name="T98" fmla="*/ 41 w 89"/>
              <a:gd name="T99" fmla="*/ 54 h 95"/>
              <a:gd name="T100" fmla="*/ 68 w 89"/>
              <a:gd name="T101" fmla="*/ 23 h 95"/>
              <a:gd name="T102" fmla="*/ 59 w 89"/>
              <a:gd name="T103" fmla="*/ 17 h 95"/>
              <a:gd name="T104" fmla="*/ 43 w 89"/>
              <a:gd name="T105" fmla="*/ 0 h 95"/>
              <a:gd name="T106" fmla="*/ 38 w 89"/>
              <a:gd name="T107" fmla="*/ 0 h 95"/>
              <a:gd name="T108" fmla="*/ 43 w 89"/>
              <a:gd name="T109" fmla="*/ 41 h 95"/>
              <a:gd name="T110" fmla="*/ 61 w 89"/>
              <a:gd name="T111" fmla="*/ 4 h 95"/>
              <a:gd name="T112" fmla="*/ 43 w 89"/>
              <a:gd name="T11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5">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chemeClr val="bg1"/>
          </a:solidFill>
          <a:ln>
            <a:noFill/>
          </a:ln>
        </p:spPr>
        <p:txBody>
          <a:bodyPr anchor="ctr"/>
          <a:lstStyle/>
          <a:p>
            <a:pPr algn="ctr"/>
            <a:endParaRPr/>
          </a:p>
        </p:txBody>
      </p:sp>
      <p:sp>
        <p:nvSpPr>
          <p:cNvPr id="39" name="Hexagon 20"/>
          <p:cNvSpPr/>
          <p:nvPr/>
        </p:nvSpPr>
        <p:spPr>
          <a:xfrm rot="16200000">
            <a:off x="3750154" y="2737997"/>
            <a:ext cx="1164732" cy="1004080"/>
          </a:xfrm>
          <a:prstGeom prst="hexagon">
            <a:avLst/>
          </a:prstGeom>
          <a:blipFill dpi="0" rotWithShape="1">
            <a:blip r:embed="rId5">
              <a:extLst>
                <a:ext uri="{28A0092B-C50C-407E-A947-70E740481C1C}">
                  <a14:useLocalDpi xmlns:a14="http://schemas.microsoft.com/office/drawing/2010/main" val="0"/>
                </a:ext>
              </a:extLst>
            </a:blip>
            <a:srcRect/>
            <a:stretch>
              <a:fillRect/>
            </a:stretch>
          </a:blipFill>
          <a:ln>
            <a:noFill/>
          </a:ln>
        </p:spPr>
        <p:txBody>
          <a:bodyPr anchor="ctr"/>
          <a:lstStyle/>
          <a:p>
            <a:pPr algn="ctr"/>
            <a:endParaRPr>
              <a:solidFill>
                <a:schemeClr val="tx1"/>
              </a:solidFill>
            </a:endParaRPr>
          </a:p>
        </p:txBody>
      </p:sp>
      <p:sp>
        <p:nvSpPr>
          <p:cNvPr id="40" name="Freeform: Shape 21"/>
          <p:cNvSpPr>
            <a:spLocks/>
          </p:cNvSpPr>
          <p:nvPr/>
        </p:nvSpPr>
        <p:spPr bwMode="auto">
          <a:xfrm>
            <a:off x="4108688" y="3018055"/>
            <a:ext cx="447664" cy="361942"/>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bg1"/>
          </a:solidFill>
          <a:ln>
            <a:noFill/>
          </a:ln>
        </p:spPr>
        <p:txBody>
          <a:bodyPr anchor="ctr"/>
          <a:lstStyle/>
          <a:p>
            <a:pPr algn="ctr"/>
            <a:endParaRPr/>
          </a:p>
        </p:txBody>
      </p:sp>
      <p:sp>
        <p:nvSpPr>
          <p:cNvPr id="41" name="Hexagon 23"/>
          <p:cNvSpPr/>
          <p:nvPr/>
        </p:nvSpPr>
        <p:spPr>
          <a:xfrm rot="16200000">
            <a:off x="3049459" y="3002644"/>
            <a:ext cx="795528" cy="685800"/>
          </a:xfrm>
          <a:prstGeom prst="hexagon">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2" name="Freeform: Shape 24"/>
          <p:cNvSpPr>
            <a:spLocks/>
          </p:cNvSpPr>
          <p:nvPr/>
        </p:nvSpPr>
        <p:spPr bwMode="auto">
          <a:xfrm>
            <a:off x="3302618" y="3200990"/>
            <a:ext cx="290537" cy="289107"/>
          </a:xfrm>
          <a:custGeom>
            <a:avLst/>
            <a:gdLst>
              <a:gd name="T0" fmla="*/ 6 w 94"/>
              <a:gd name="T1" fmla="*/ 28 h 94"/>
              <a:gd name="T2" fmla="*/ 32 w 94"/>
              <a:gd name="T3" fmla="*/ 4 h 94"/>
              <a:gd name="T4" fmla="*/ 67 w 94"/>
              <a:gd name="T5" fmla="*/ 6 h 94"/>
              <a:gd name="T6" fmla="*/ 90 w 94"/>
              <a:gd name="T7" fmla="*/ 32 h 94"/>
              <a:gd name="T8" fmla="*/ 88 w 94"/>
              <a:gd name="T9" fmla="*/ 67 h 94"/>
              <a:gd name="T10" fmla="*/ 88 w 94"/>
              <a:gd name="T11" fmla="*/ 67 h 94"/>
              <a:gd name="T12" fmla="*/ 62 w 94"/>
              <a:gd name="T13" fmla="*/ 90 h 94"/>
              <a:gd name="T14" fmla="*/ 27 w 94"/>
              <a:gd name="T15" fmla="*/ 89 h 94"/>
              <a:gd name="T16" fmla="*/ 27 w 94"/>
              <a:gd name="T17" fmla="*/ 89 h 94"/>
              <a:gd name="T18" fmla="*/ 4 w 94"/>
              <a:gd name="T19" fmla="*/ 62 h 94"/>
              <a:gd name="T20" fmla="*/ 6 w 94"/>
              <a:gd name="T21" fmla="*/ 28 h 94"/>
              <a:gd name="T22" fmla="*/ 6 w 94"/>
              <a:gd name="T23" fmla="*/ 28 h 94"/>
              <a:gd name="T24" fmla="*/ 20 w 94"/>
              <a:gd name="T25" fmla="*/ 27 h 94"/>
              <a:gd name="T26" fmla="*/ 16 w 94"/>
              <a:gd name="T27" fmla="*/ 32 h 94"/>
              <a:gd name="T28" fmla="*/ 16 w 94"/>
              <a:gd name="T29" fmla="*/ 32 h 94"/>
              <a:gd name="T30" fmla="*/ 15 w 94"/>
              <a:gd name="T31" fmla="*/ 35 h 94"/>
              <a:gd name="T32" fmla="*/ 36 w 94"/>
              <a:gd name="T33" fmla="*/ 37 h 94"/>
              <a:gd name="T34" fmla="*/ 34 w 94"/>
              <a:gd name="T35" fmla="*/ 40 h 94"/>
              <a:gd name="T36" fmla="*/ 32 w 94"/>
              <a:gd name="T37" fmla="*/ 45 h 94"/>
              <a:gd name="T38" fmla="*/ 13 w 94"/>
              <a:gd name="T39" fmla="*/ 53 h 94"/>
              <a:gd name="T40" fmla="*/ 15 w 94"/>
              <a:gd name="T41" fmla="*/ 59 h 94"/>
              <a:gd name="T42" fmla="*/ 15 w 94"/>
              <a:gd name="T43" fmla="*/ 59 h 94"/>
              <a:gd name="T44" fmla="*/ 16 w 94"/>
              <a:gd name="T45" fmla="*/ 60 h 94"/>
              <a:gd name="T46" fmla="*/ 29 w 94"/>
              <a:gd name="T47" fmla="*/ 54 h 94"/>
              <a:gd name="T48" fmla="*/ 26 w 94"/>
              <a:gd name="T49" fmla="*/ 74 h 94"/>
              <a:gd name="T50" fmla="*/ 32 w 94"/>
              <a:gd name="T51" fmla="*/ 78 h 94"/>
              <a:gd name="T52" fmla="*/ 32 w 94"/>
              <a:gd name="T53" fmla="*/ 78 h 94"/>
              <a:gd name="T54" fmla="*/ 33 w 94"/>
              <a:gd name="T55" fmla="*/ 79 h 94"/>
              <a:gd name="T56" fmla="*/ 34 w 94"/>
              <a:gd name="T57" fmla="*/ 78 h 94"/>
              <a:gd name="T58" fmla="*/ 36 w 94"/>
              <a:gd name="T59" fmla="*/ 55 h 94"/>
              <a:gd name="T60" fmla="*/ 48 w 94"/>
              <a:gd name="T61" fmla="*/ 67 h 94"/>
              <a:gd name="T62" fmla="*/ 60 w 94"/>
              <a:gd name="T63" fmla="*/ 79 h 94"/>
              <a:gd name="T64" fmla="*/ 65 w 94"/>
              <a:gd name="T65" fmla="*/ 77 h 94"/>
              <a:gd name="T66" fmla="*/ 66 w 94"/>
              <a:gd name="T67" fmla="*/ 74 h 94"/>
              <a:gd name="T68" fmla="*/ 54 w 94"/>
              <a:gd name="T69" fmla="*/ 62 h 94"/>
              <a:gd name="T70" fmla="*/ 39 w 94"/>
              <a:gd name="T71" fmla="*/ 48 h 94"/>
              <a:gd name="T72" fmla="*/ 41 w 94"/>
              <a:gd name="T73" fmla="*/ 43 h 94"/>
              <a:gd name="T74" fmla="*/ 43 w 94"/>
              <a:gd name="T75" fmla="*/ 39 h 94"/>
              <a:gd name="T76" fmla="*/ 49 w 94"/>
              <a:gd name="T77" fmla="*/ 42 h 94"/>
              <a:gd name="T78" fmla="*/ 77 w 94"/>
              <a:gd name="T79" fmla="*/ 64 h 94"/>
              <a:gd name="T80" fmla="*/ 78 w 94"/>
              <a:gd name="T81" fmla="*/ 62 h 94"/>
              <a:gd name="T82" fmla="*/ 78 w 94"/>
              <a:gd name="T83" fmla="*/ 62 h 94"/>
              <a:gd name="T84" fmla="*/ 80 w 94"/>
              <a:gd name="T85" fmla="*/ 56 h 94"/>
              <a:gd name="T86" fmla="*/ 53 w 94"/>
              <a:gd name="T87" fmla="*/ 35 h 94"/>
              <a:gd name="T88" fmla="*/ 47 w 94"/>
              <a:gd name="T89" fmla="*/ 32 h 94"/>
              <a:gd name="T90" fmla="*/ 50 w 94"/>
              <a:gd name="T91" fmla="*/ 28 h 94"/>
              <a:gd name="T92" fmla="*/ 56 w 94"/>
              <a:gd name="T93" fmla="*/ 30 h 94"/>
              <a:gd name="T94" fmla="*/ 74 w 94"/>
              <a:gd name="T95" fmla="*/ 28 h 94"/>
              <a:gd name="T96" fmla="*/ 71 w 94"/>
              <a:gd name="T97" fmla="*/ 23 h 94"/>
              <a:gd name="T98" fmla="*/ 70 w 94"/>
              <a:gd name="T99" fmla="*/ 22 h 94"/>
              <a:gd name="T100" fmla="*/ 58 w 94"/>
              <a:gd name="T101" fmla="*/ 23 h 94"/>
              <a:gd name="T102" fmla="*/ 55 w 94"/>
              <a:gd name="T103" fmla="*/ 22 h 94"/>
              <a:gd name="T104" fmla="*/ 62 w 94"/>
              <a:gd name="T105" fmla="*/ 16 h 94"/>
              <a:gd name="T106" fmla="*/ 53 w 94"/>
              <a:gd name="T107" fmla="*/ 14 h 94"/>
              <a:gd name="T108" fmla="*/ 49 w 94"/>
              <a:gd name="T109" fmla="*/ 18 h 94"/>
              <a:gd name="T110" fmla="*/ 43 w 94"/>
              <a:gd name="T111" fmla="*/ 13 h 94"/>
              <a:gd name="T112" fmla="*/ 37 w 94"/>
              <a:gd name="T113" fmla="*/ 15 h 94"/>
              <a:gd name="T114" fmla="*/ 35 w 94"/>
              <a:gd name="T115" fmla="*/ 16 h 94"/>
              <a:gd name="T116" fmla="*/ 44 w 94"/>
              <a:gd name="T117" fmla="*/ 24 h 94"/>
              <a:gd name="T118" fmla="*/ 40 w 94"/>
              <a:gd name="T119" fmla="*/ 30 h 94"/>
              <a:gd name="T120" fmla="*/ 20 w 94"/>
              <a:gd name="T121" fmla="*/ 2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4" h="94">
                <a:moveTo>
                  <a:pt x="6" y="28"/>
                </a:moveTo>
                <a:cubicBezTo>
                  <a:pt x="11" y="16"/>
                  <a:pt x="21" y="8"/>
                  <a:pt x="32" y="4"/>
                </a:cubicBezTo>
                <a:cubicBezTo>
                  <a:pt x="43" y="0"/>
                  <a:pt x="56" y="1"/>
                  <a:pt x="67" y="6"/>
                </a:cubicBezTo>
                <a:cubicBezTo>
                  <a:pt x="78" y="12"/>
                  <a:pt x="86" y="21"/>
                  <a:pt x="90" y="32"/>
                </a:cubicBezTo>
                <a:cubicBezTo>
                  <a:pt x="94" y="43"/>
                  <a:pt x="94" y="56"/>
                  <a:pt x="88" y="67"/>
                </a:cubicBezTo>
                <a:cubicBezTo>
                  <a:pt x="88" y="67"/>
                  <a:pt x="88" y="67"/>
                  <a:pt x="88" y="67"/>
                </a:cubicBezTo>
                <a:cubicBezTo>
                  <a:pt x="83" y="78"/>
                  <a:pt x="73" y="87"/>
                  <a:pt x="62" y="90"/>
                </a:cubicBezTo>
                <a:cubicBezTo>
                  <a:pt x="51" y="94"/>
                  <a:pt x="39" y="94"/>
                  <a:pt x="27" y="89"/>
                </a:cubicBezTo>
                <a:cubicBezTo>
                  <a:pt x="27" y="89"/>
                  <a:pt x="27" y="89"/>
                  <a:pt x="27" y="89"/>
                </a:cubicBezTo>
                <a:cubicBezTo>
                  <a:pt x="16" y="83"/>
                  <a:pt x="8" y="73"/>
                  <a:pt x="4" y="62"/>
                </a:cubicBezTo>
                <a:cubicBezTo>
                  <a:pt x="0" y="51"/>
                  <a:pt x="1" y="39"/>
                  <a:pt x="6" y="28"/>
                </a:cubicBezTo>
                <a:cubicBezTo>
                  <a:pt x="6" y="28"/>
                  <a:pt x="6" y="28"/>
                  <a:pt x="6" y="28"/>
                </a:cubicBezTo>
                <a:close/>
                <a:moveTo>
                  <a:pt x="20" y="27"/>
                </a:moveTo>
                <a:cubicBezTo>
                  <a:pt x="18" y="29"/>
                  <a:pt x="17" y="30"/>
                  <a:pt x="16" y="32"/>
                </a:cubicBezTo>
                <a:cubicBezTo>
                  <a:pt x="16" y="32"/>
                  <a:pt x="16" y="32"/>
                  <a:pt x="16" y="32"/>
                </a:cubicBezTo>
                <a:cubicBezTo>
                  <a:pt x="16" y="33"/>
                  <a:pt x="15" y="34"/>
                  <a:pt x="15" y="35"/>
                </a:cubicBezTo>
                <a:cubicBezTo>
                  <a:pt x="21" y="34"/>
                  <a:pt x="28" y="34"/>
                  <a:pt x="36" y="37"/>
                </a:cubicBezTo>
                <a:cubicBezTo>
                  <a:pt x="35" y="38"/>
                  <a:pt x="35" y="39"/>
                  <a:pt x="34" y="40"/>
                </a:cubicBezTo>
                <a:cubicBezTo>
                  <a:pt x="33" y="42"/>
                  <a:pt x="32" y="43"/>
                  <a:pt x="32" y="45"/>
                </a:cubicBezTo>
                <a:cubicBezTo>
                  <a:pt x="26" y="45"/>
                  <a:pt x="20" y="47"/>
                  <a:pt x="13" y="53"/>
                </a:cubicBezTo>
                <a:cubicBezTo>
                  <a:pt x="14" y="55"/>
                  <a:pt x="14" y="57"/>
                  <a:pt x="15" y="59"/>
                </a:cubicBezTo>
                <a:cubicBezTo>
                  <a:pt x="15" y="59"/>
                  <a:pt x="15" y="59"/>
                  <a:pt x="15" y="59"/>
                </a:cubicBezTo>
                <a:cubicBezTo>
                  <a:pt x="16" y="60"/>
                  <a:pt x="16" y="60"/>
                  <a:pt x="16" y="60"/>
                </a:cubicBezTo>
                <a:cubicBezTo>
                  <a:pt x="21" y="56"/>
                  <a:pt x="25" y="54"/>
                  <a:pt x="29" y="54"/>
                </a:cubicBezTo>
                <a:cubicBezTo>
                  <a:pt x="27" y="61"/>
                  <a:pt x="26" y="68"/>
                  <a:pt x="26" y="74"/>
                </a:cubicBezTo>
                <a:cubicBezTo>
                  <a:pt x="28" y="76"/>
                  <a:pt x="30" y="77"/>
                  <a:pt x="32" y="78"/>
                </a:cubicBezTo>
                <a:cubicBezTo>
                  <a:pt x="32" y="78"/>
                  <a:pt x="32" y="78"/>
                  <a:pt x="32" y="78"/>
                </a:cubicBezTo>
                <a:cubicBezTo>
                  <a:pt x="33" y="78"/>
                  <a:pt x="33" y="78"/>
                  <a:pt x="33" y="79"/>
                </a:cubicBezTo>
                <a:cubicBezTo>
                  <a:pt x="34" y="78"/>
                  <a:pt x="34" y="78"/>
                  <a:pt x="34" y="78"/>
                </a:cubicBezTo>
                <a:cubicBezTo>
                  <a:pt x="33" y="72"/>
                  <a:pt x="34" y="64"/>
                  <a:pt x="36" y="55"/>
                </a:cubicBezTo>
                <a:cubicBezTo>
                  <a:pt x="41" y="58"/>
                  <a:pt x="44" y="62"/>
                  <a:pt x="48" y="67"/>
                </a:cubicBezTo>
                <a:cubicBezTo>
                  <a:pt x="52" y="71"/>
                  <a:pt x="56" y="76"/>
                  <a:pt x="60" y="79"/>
                </a:cubicBezTo>
                <a:cubicBezTo>
                  <a:pt x="62" y="78"/>
                  <a:pt x="63" y="78"/>
                  <a:pt x="65" y="77"/>
                </a:cubicBezTo>
                <a:cubicBezTo>
                  <a:pt x="66" y="74"/>
                  <a:pt x="66" y="74"/>
                  <a:pt x="66" y="74"/>
                </a:cubicBezTo>
                <a:cubicBezTo>
                  <a:pt x="62" y="71"/>
                  <a:pt x="58" y="67"/>
                  <a:pt x="54" y="62"/>
                </a:cubicBezTo>
                <a:cubicBezTo>
                  <a:pt x="49" y="56"/>
                  <a:pt x="44" y="51"/>
                  <a:pt x="39" y="48"/>
                </a:cubicBezTo>
                <a:cubicBezTo>
                  <a:pt x="40" y="46"/>
                  <a:pt x="40" y="45"/>
                  <a:pt x="41" y="43"/>
                </a:cubicBezTo>
                <a:cubicBezTo>
                  <a:pt x="42" y="42"/>
                  <a:pt x="42" y="40"/>
                  <a:pt x="43" y="39"/>
                </a:cubicBezTo>
                <a:cubicBezTo>
                  <a:pt x="45" y="40"/>
                  <a:pt x="47" y="41"/>
                  <a:pt x="49" y="42"/>
                </a:cubicBezTo>
                <a:cubicBezTo>
                  <a:pt x="61" y="47"/>
                  <a:pt x="71" y="55"/>
                  <a:pt x="77" y="64"/>
                </a:cubicBezTo>
                <a:cubicBezTo>
                  <a:pt x="77" y="63"/>
                  <a:pt x="78" y="63"/>
                  <a:pt x="78" y="62"/>
                </a:cubicBezTo>
                <a:cubicBezTo>
                  <a:pt x="78" y="62"/>
                  <a:pt x="78" y="62"/>
                  <a:pt x="78" y="62"/>
                </a:cubicBezTo>
                <a:cubicBezTo>
                  <a:pt x="79" y="60"/>
                  <a:pt x="80" y="58"/>
                  <a:pt x="80" y="56"/>
                </a:cubicBezTo>
                <a:cubicBezTo>
                  <a:pt x="74" y="47"/>
                  <a:pt x="63" y="40"/>
                  <a:pt x="53" y="35"/>
                </a:cubicBezTo>
                <a:cubicBezTo>
                  <a:pt x="51" y="34"/>
                  <a:pt x="49" y="33"/>
                  <a:pt x="47" y="32"/>
                </a:cubicBezTo>
                <a:cubicBezTo>
                  <a:pt x="48" y="31"/>
                  <a:pt x="49" y="29"/>
                  <a:pt x="50" y="28"/>
                </a:cubicBezTo>
                <a:cubicBezTo>
                  <a:pt x="52" y="29"/>
                  <a:pt x="54" y="30"/>
                  <a:pt x="56" y="30"/>
                </a:cubicBezTo>
                <a:cubicBezTo>
                  <a:pt x="66" y="32"/>
                  <a:pt x="73" y="28"/>
                  <a:pt x="74" y="28"/>
                </a:cubicBezTo>
                <a:cubicBezTo>
                  <a:pt x="71" y="23"/>
                  <a:pt x="71" y="23"/>
                  <a:pt x="71" y="23"/>
                </a:cubicBezTo>
                <a:cubicBezTo>
                  <a:pt x="71" y="22"/>
                  <a:pt x="70" y="22"/>
                  <a:pt x="70" y="22"/>
                </a:cubicBezTo>
                <a:cubicBezTo>
                  <a:pt x="68" y="22"/>
                  <a:pt x="63" y="24"/>
                  <a:pt x="58" y="23"/>
                </a:cubicBezTo>
                <a:cubicBezTo>
                  <a:pt x="57" y="23"/>
                  <a:pt x="56" y="22"/>
                  <a:pt x="55" y="22"/>
                </a:cubicBezTo>
                <a:cubicBezTo>
                  <a:pt x="57" y="20"/>
                  <a:pt x="60" y="18"/>
                  <a:pt x="62" y="16"/>
                </a:cubicBezTo>
                <a:cubicBezTo>
                  <a:pt x="59" y="15"/>
                  <a:pt x="56" y="14"/>
                  <a:pt x="53" y="14"/>
                </a:cubicBezTo>
                <a:cubicBezTo>
                  <a:pt x="52" y="15"/>
                  <a:pt x="50" y="16"/>
                  <a:pt x="49" y="18"/>
                </a:cubicBezTo>
                <a:cubicBezTo>
                  <a:pt x="47" y="16"/>
                  <a:pt x="45" y="15"/>
                  <a:pt x="43" y="13"/>
                </a:cubicBezTo>
                <a:cubicBezTo>
                  <a:pt x="41" y="14"/>
                  <a:pt x="39" y="14"/>
                  <a:pt x="37" y="15"/>
                </a:cubicBezTo>
                <a:cubicBezTo>
                  <a:pt x="35" y="16"/>
                  <a:pt x="35" y="16"/>
                  <a:pt x="35" y="16"/>
                </a:cubicBezTo>
                <a:cubicBezTo>
                  <a:pt x="35" y="16"/>
                  <a:pt x="39" y="20"/>
                  <a:pt x="44" y="24"/>
                </a:cubicBezTo>
                <a:cubicBezTo>
                  <a:pt x="42" y="26"/>
                  <a:pt x="41" y="28"/>
                  <a:pt x="40" y="30"/>
                </a:cubicBezTo>
                <a:cubicBezTo>
                  <a:pt x="33" y="28"/>
                  <a:pt x="26" y="27"/>
                  <a:pt x="20" y="27"/>
                </a:cubicBezTo>
                <a:close/>
              </a:path>
            </a:pathLst>
          </a:custGeom>
          <a:solidFill>
            <a:schemeClr val="bg1"/>
          </a:solidFill>
          <a:ln>
            <a:noFill/>
          </a:ln>
        </p:spPr>
        <p:txBody>
          <a:bodyPr anchor="ctr"/>
          <a:lstStyle/>
          <a:p>
            <a:pPr algn="ctr"/>
            <a:endParaRPr/>
          </a:p>
        </p:txBody>
      </p:sp>
      <p:sp>
        <p:nvSpPr>
          <p:cNvPr id="15" name="Rectangle 62"/>
          <p:cNvSpPr/>
          <p:nvPr/>
        </p:nvSpPr>
        <p:spPr>
          <a:xfrm flipH="1">
            <a:off x="611559" y="3430178"/>
            <a:ext cx="2897383" cy="506324"/>
          </a:xfrm>
          <a:prstGeom prst="rect">
            <a:avLst/>
          </a:prstGeom>
        </p:spPr>
        <p:txBody>
          <a:bodyPr wrap="square" lIns="0" tIns="0" rIns="0" bIns="0" anchor="t" anchorCtr="0">
            <a:noAutofit/>
          </a:bodyPr>
          <a:lstStyle/>
          <a:p>
            <a:pPr>
              <a:lnSpc>
                <a:spcPct val="120000"/>
              </a:lnSpc>
            </a:pPr>
            <a:r>
              <a:rPr lang="hr-HR" altLang="zh-CN" sz="1400" dirty="0"/>
              <a:t>Zakon o odgoju i obrazovanju u osnovnoj i srednjoj školi</a:t>
            </a:r>
            <a:endParaRPr lang="zh-CN" altLang="en-US" sz="1400" dirty="0"/>
          </a:p>
        </p:txBody>
      </p:sp>
      <p:pic>
        <p:nvPicPr>
          <p:cNvPr id="28" name="图片 27">
            <a:extLst>
              <a:ext uri="{FF2B5EF4-FFF2-40B4-BE49-F238E27FC236}">
                <a16:creationId xmlns:a16="http://schemas.microsoft.com/office/drawing/2014/main" id="{2C0AA8DA-CEFF-4BC7-A3FD-4C437BAF14DA}"/>
              </a:ext>
            </a:extLst>
          </p:cNvPr>
          <p:cNvPicPr>
            <a:picLocks noChangeAspect="1"/>
          </p:cNvPicPr>
          <p:nvPr/>
        </p:nvPicPr>
        <p:blipFill rotWithShape="1">
          <a:blip r:embed="rId7"/>
          <a:srcRect t="86266"/>
          <a:stretch/>
        </p:blipFill>
        <p:spPr>
          <a:xfrm>
            <a:off x="0" y="4636020"/>
            <a:ext cx="9144000" cy="1252686"/>
          </a:xfrm>
          <a:prstGeom prst="rect">
            <a:avLst/>
          </a:prstGeom>
        </p:spPr>
      </p:pic>
      <p:sp>
        <p:nvSpPr>
          <p:cNvPr id="29" name="Rectangle 62"/>
          <p:cNvSpPr/>
          <p:nvPr/>
        </p:nvSpPr>
        <p:spPr>
          <a:xfrm flipH="1">
            <a:off x="611560" y="2121045"/>
            <a:ext cx="3493822" cy="506324"/>
          </a:xfrm>
          <a:prstGeom prst="rect">
            <a:avLst/>
          </a:prstGeom>
        </p:spPr>
        <p:txBody>
          <a:bodyPr wrap="square" lIns="0" tIns="0" rIns="0" bIns="0" anchor="t" anchorCtr="0">
            <a:noAutofit/>
          </a:bodyPr>
          <a:lstStyle/>
          <a:p>
            <a:pPr>
              <a:lnSpc>
                <a:spcPct val="120000"/>
              </a:lnSpc>
            </a:pPr>
            <a:r>
              <a:rPr lang="hr-HR" altLang="zh-CN" sz="1400" dirty="0"/>
              <a:t>Pravilnik o načinima, postupcima i elementima vrednovanja učenika u osnovnoj i srednjoj školi</a:t>
            </a:r>
            <a:endParaRPr lang="zh-CN" altLang="en-US" sz="1400" dirty="0"/>
          </a:p>
        </p:txBody>
      </p:sp>
      <p:sp>
        <p:nvSpPr>
          <p:cNvPr id="30" name="Rectangle 62"/>
          <p:cNvSpPr/>
          <p:nvPr/>
        </p:nvSpPr>
        <p:spPr>
          <a:xfrm flipH="1">
            <a:off x="2630429" y="1153354"/>
            <a:ext cx="3393728" cy="506324"/>
          </a:xfrm>
          <a:prstGeom prst="rect">
            <a:avLst/>
          </a:prstGeom>
        </p:spPr>
        <p:txBody>
          <a:bodyPr wrap="square" lIns="0" tIns="0" rIns="0" bIns="0" anchor="t" anchorCtr="0">
            <a:noAutofit/>
          </a:bodyPr>
          <a:lstStyle/>
          <a:p>
            <a:pPr>
              <a:lnSpc>
                <a:spcPct val="120000"/>
              </a:lnSpc>
            </a:pPr>
            <a:r>
              <a:rPr lang="hr-HR" altLang="zh-CN" sz="1400" dirty="0"/>
              <a:t>Nacionalni kurikulum Republike Hrvatske</a:t>
            </a:r>
            <a:endParaRPr lang="zh-CN" altLang="en-US" sz="1400" dirty="0"/>
          </a:p>
        </p:txBody>
      </p:sp>
      <p:sp>
        <p:nvSpPr>
          <p:cNvPr id="31" name="Rectangle 62"/>
          <p:cNvSpPr/>
          <p:nvPr/>
        </p:nvSpPr>
        <p:spPr>
          <a:xfrm flipH="1">
            <a:off x="6427144" y="1510144"/>
            <a:ext cx="2897383" cy="506324"/>
          </a:xfrm>
          <a:prstGeom prst="rect">
            <a:avLst/>
          </a:prstGeom>
        </p:spPr>
        <p:txBody>
          <a:bodyPr wrap="square" lIns="0" tIns="0" rIns="0" bIns="0" anchor="t" anchorCtr="0">
            <a:noAutofit/>
          </a:bodyPr>
          <a:lstStyle/>
          <a:p>
            <a:pPr>
              <a:lnSpc>
                <a:spcPct val="120000"/>
              </a:lnSpc>
            </a:pPr>
            <a:r>
              <a:rPr lang="hr-HR" altLang="zh-CN" sz="1400" dirty="0"/>
              <a:t>Kurikulum nastavnoga predmeta Hrvatski jezik</a:t>
            </a:r>
            <a:endParaRPr lang="zh-CN" altLang="en-US" sz="1400" dirty="0"/>
          </a:p>
        </p:txBody>
      </p:sp>
      <p:sp>
        <p:nvSpPr>
          <p:cNvPr id="32" name="Rectangle 62"/>
          <p:cNvSpPr/>
          <p:nvPr/>
        </p:nvSpPr>
        <p:spPr>
          <a:xfrm flipH="1">
            <a:off x="6810273" y="2736393"/>
            <a:ext cx="2203964" cy="506324"/>
          </a:xfrm>
          <a:prstGeom prst="rect">
            <a:avLst/>
          </a:prstGeom>
        </p:spPr>
        <p:txBody>
          <a:bodyPr wrap="square" lIns="0" tIns="0" rIns="0" bIns="0" anchor="t" anchorCtr="0">
            <a:noAutofit/>
          </a:bodyPr>
          <a:lstStyle/>
          <a:p>
            <a:pPr>
              <a:lnSpc>
                <a:spcPct val="120000"/>
              </a:lnSpc>
            </a:pPr>
            <a:r>
              <a:rPr lang="hr-HR" altLang="zh-CN" sz="1400" dirty="0" err="1"/>
              <a:t>Međupredmetne</a:t>
            </a:r>
            <a:r>
              <a:rPr lang="hr-HR" altLang="zh-CN" sz="1400" dirty="0"/>
              <a:t> teme</a:t>
            </a:r>
            <a:endParaRPr lang="zh-CN" altLang="en-US" sz="1400" dirty="0"/>
          </a:p>
        </p:txBody>
      </p:sp>
    </p:spTree>
    <p:extLst>
      <p:ext uri="{BB962C8B-B14F-4D97-AF65-F5344CB8AC3E}">
        <p14:creationId xmlns:p14="http://schemas.microsoft.com/office/powerpoint/2010/main" val="201791499"/>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1000" fill="hold"/>
                                        <p:tgtEl>
                                          <p:spTgt spid="33"/>
                                        </p:tgtEl>
                                        <p:attrNameLst>
                                          <p:attrName>ppt_w</p:attrName>
                                        </p:attrNameLst>
                                      </p:cBhvr>
                                      <p:tavLst>
                                        <p:tav tm="0">
                                          <p:val>
                                            <p:fltVal val="0"/>
                                          </p:val>
                                        </p:tav>
                                        <p:tav tm="100000">
                                          <p:val>
                                            <p:strVal val="#ppt_w"/>
                                          </p:val>
                                        </p:tav>
                                      </p:tavLst>
                                    </p:anim>
                                    <p:anim calcmode="lin" valueType="num">
                                      <p:cBhvr>
                                        <p:cTn id="8" dur="1000" fill="hold"/>
                                        <p:tgtEl>
                                          <p:spTgt spid="33"/>
                                        </p:tgtEl>
                                        <p:attrNameLst>
                                          <p:attrName>ppt_h</p:attrName>
                                        </p:attrNameLst>
                                      </p:cBhvr>
                                      <p:tavLst>
                                        <p:tav tm="0">
                                          <p:val>
                                            <p:fltVal val="0"/>
                                          </p:val>
                                        </p:tav>
                                        <p:tav tm="100000">
                                          <p:val>
                                            <p:strVal val="#ppt_h"/>
                                          </p:val>
                                        </p:tav>
                                      </p:tavLst>
                                    </p:anim>
                                    <p:anim calcmode="lin" valueType="num">
                                      <p:cBhvr>
                                        <p:cTn id="9" dur="1000" fill="hold"/>
                                        <p:tgtEl>
                                          <p:spTgt spid="33"/>
                                        </p:tgtEl>
                                        <p:attrNameLst>
                                          <p:attrName>style.rotation</p:attrName>
                                        </p:attrNameLst>
                                      </p:cBhvr>
                                      <p:tavLst>
                                        <p:tav tm="0">
                                          <p:val>
                                            <p:fltVal val="90"/>
                                          </p:val>
                                        </p:tav>
                                        <p:tav tm="100000">
                                          <p:val>
                                            <p:fltVal val="0"/>
                                          </p:val>
                                        </p:tav>
                                      </p:tavLst>
                                    </p:anim>
                                    <p:animEffect transition="in" filter="fade">
                                      <p:cBhvr>
                                        <p:cTn id="10" dur="1000"/>
                                        <p:tgtEl>
                                          <p:spTgt spid="33"/>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1000" fill="hold"/>
                                        <p:tgtEl>
                                          <p:spTgt spid="34"/>
                                        </p:tgtEl>
                                        <p:attrNameLst>
                                          <p:attrName>ppt_w</p:attrName>
                                        </p:attrNameLst>
                                      </p:cBhvr>
                                      <p:tavLst>
                                        <p:tav tm="0">
                                          <p:val>
                                            <p:fltVal val="0"/>
                                          </p:val>
                                        </p:tav>
                                        <p:tav tm="100000">
                                          <p:val>
                                            <p:strVal val="#ppt_w"/>
                                          </p:val>
                                        </p:tav>
                                      </p:tavLst>
                                    </p:anim>
                                    <p:anim calcmode="lin" valueType="num">
                                      <p:cBhvr>
                                        <p:cTn id="14" dur="1000" fill="hold"/>
                                        <p:tgtEl>
                                          <p:spTgt spid="34"/>
                                        </p:tgtEl>
                                        <p:attrNameLst>
                                          <p:attrName>ppt_h</p:attrName>
                                        </p:attrNameLst>
                                      </p:cBhvr>
                                      <p:tavLst>
                                        <p:tav tm="0">
                                          <p:val>
                                            <p:fltVal val="0"/>
                                          </p:val>
                                        </p:tav>
                                        <p:tav tm="100000">
                                          <p:val>
                                            <p:strVal val="#ppt_h"/>
                                          </p:val>
                                        </p:tav>
                                      </p:tavLst>
                                    </p:anim>
                                    <p:anim calcmode="lin" valueType="num">
                                      <p:cBhvr>
                                        <p:cTn id="15" dur="1000" fill="hold"/>
                                        <p:tgtEl>
                                          <p:spTgt spid="34"/>
                                        </p:tgtEl>
                                        <p:attrNameLst>
                                          <p:attrName>style.rotation</p:attrName>
                                        </p:attrNameLst>
                                      </p:cBhvr>
                                      <p:tavLst>
                                        <p:tav tm="0">
                                          <p:val>
                                            <p:fltVal val="90"/>
                                          </p:val>
                                        </p:tav>
                                        <p:tav tm="100000">
                                          <p:val>
                                            <p:fltVal val="0"/>
                                          </p:val>
                                        </p:tav>
                                      </p:tavLst>
                                    </p:anim>
                                    <p:animEffect transition="in" filter="fade">
                                      <p:cBhvr>
                                        <p:cTn id="16" dur="1000"/>
                                        <p:tgtEl>
                                          <p:spTgt spid="34"/>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1000" fill="hold"/>
                                        <p:tgtEl>
                                          <p:spTgt spid="35"/>
                                        </p:tgtEl>
                                        <p:attrNameLst>
                                          <p:attrName>ppt_w</p:attrName>
                                        </p:attrNameLst>
                                      </p:cBhvr>
                                      <p:tavLst>
                                        <p:tav tm="0">
                                          <p:val>
                                            <p:fltVal val="0"/>
                                          </p:val>
                                        </p:tav>
                                        <p:tav tm="100000">
                                          <p:val>
                                            <p:strVal val="#ppt_w"/>
                                          </p:val>
                                        </p:tav>
                                      </p:tavLst>
                                    </p:anim>
                                    <p:anim calcmode="lin" valueType="num">
                                      <p:cBhvr>
                                        <p:cTn id="20" dur="1000" fill="hold"/>
                                        <p:tgtEl>
                                          <p:spTgt spid="35"/>
                                        </p:tgtEl>
                                        <p:attrNameLst>
                                          <p:attrName>ppt_h</p:attrName>
                                        </p:attrNameLst>
                                      </p:cBhvr>
                                      <p:tavLst>
                                        <p:tav tm="0">
                                          <p:val>
                                            <p:fltVal val="0"/>
                                          </p:val>
                                        </p:tav>
                                        <p:tav tm="100000">
                                          <p:val>
                                            <p:strVal val="#ppt_h"/>
                                          </p:val>
                                        </p:tav>
                                      </p:tavLst>
                                    </p:anim>
                                    <p:anim calcmode="lin" valueType="num">
                                      <p:cBhvr>
                                        <p:cTn id="21" dur="1000" fill="hold"/>
                                        <p:tgtEl>
                                          <p:spTgt spid="35"/>
                                        </p:tgtEl>
                                        <p:attrNameLst>
                                          <p:attrName>style.rotation</p:attrName>
                                        </p:attrNameLst>
                                      </p:cBhvr>
                                      <p:tavLst>
                                        <p:tav tm="0">
                                          <p:val>
                                            <p:fltVal val="90"/>
                                          </p:val>
                                        </p:tav>
                                        <p:tav tm="100000">
                                          <p:val>
                                            <p:fltVal val="0"/>
                                          </p:val>
                                        </p:tav>
                                      </p:tavLst>
                                    </p:anim>
                                    <p:animEffect transition="in" filter="fade">
                                      <p:cBhvr>
                                        <p:cTn id="22" dur="1000"/>
                                        <p:tgtEl>
                                          <p:spTgt spid="35"/>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cBhvr>
                                        <p:cTn id="25" dur="1000" fill="hold"/>
                                        <p:tgtEl>
                                          <p:spTgt spid="36"/>
                                        </p:tgtEl>
                                        <p:attrNameLst>
                                          <p:attrName>ppt_w</p:attrName>
                                        </p:attrNameLst>
                                      </p:cBhvr>
                                      <p:tavLst>
                                        <p:tav tm="0">
                                          <p:val>
                                            <p:fltVal val="0"/>
                                          </p:val>
                                        </p:tav>
                                        <p:tav tm="100000">
                                          <p:val>
                                            <p:strVal val="#ppt_w"/>
                                          </p:val>
                                        </p:tav>
                                      </p:tavLst>
                                    </p:anim>
                                    <p:anim calcmode="lin" valueType="num">
                                      <p:cBhvr>
                                        <p:cTn id="26" dur="1000" fill="hold"/>
                                        <p:tgtEl>
                                          <p:spTgt spid="36"/>
                                        </p:tgtEl>
                                        <p:attrNameLst>
                                          <p:attrName>ppt_h</p:attrName>
                                        </p:attrNameLst>
                                      </p:cBhvr>
                                      <p:tavLst>
                                        <p:tav tm="0">
                                          <p:val>
                                            <p:fltVal val="0"/>
                                          </p:val>
                                        </p:tav>
                                        <p:tav tm="100000">
                                          <p:val>
                                            <p:strVal val="#ppt_h"/>
                                          </p:val>
                                        </p:tav>
                                      </p:tavLst>
                                    </p:anim>
                                    <p:anim calcmode="lin" valueType="num">
                                      <p:cBhvr>
                                        <p:cTn id="27" dur="1000" fill="hold"/>
                                        <p:tgtEl>
                                          <p:spTgt spid="36"/>
                                        </p:tgtEl>
                                        <p:attrNameLst>
                                          <p:attrName>style.rotation</p:attrName>
                                        </p:attrNameLst>
                                      </p:cBhvr>
                                      <p:tavLst>
                                        <p:tav tm="0">
                                          <p:val>
                                            <p:fltVal val="90"/>
                                          </p:val>
                                        </p:tav>
                                        <p:tav tm="100000">
                                          <p:val>
                                            <p:fltVal val="0"/>
                                          </p:val>
                                        </p:tav>
                                      </p:tavLst>
                                    </p:anim>
                                    <p:animEffect transition="in" filter="fade">
                                      <p:cBhvr>
                                        <p:cTn id="28" dur="1000"/>
                                        <p:tgtEl>
                                          <p:spTgt spid="36"/>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1000" fill="hold"/>
                                        <p:tgtEl>
                                          <p:spTgt spid="37"/>
                                        </p:tgtEl>
                                        <p:attrNameLst>
                                          <p:attrName>ppt_w</p:attrName>
                                        </p:attrNameLst>
                                      </p:cBhvr>
                                      <p:tavLst>
                                        <p:tav tm="0">
                                          <p:val>
                                            <p:fltVal val="0"/>
                                          </p:val>
                                        </p:tav>
                                        <p:tav tm="100000">
                                          <p:val>
                                            <p:strVal val="#ppt_w"/>
                                          </p:val>
                                        </p:tav>
                                      </p:tavLst>
                                    </p:anim>
                                    <p:anim calcmode="lin" valueType="num">
                                      <p:cBhvr>
                                        <p:cTn id="32" dur="1000" fill="hold"/>
                                        <p:tgtEl>
                                          <p:spTgt spid="37"/>
                                        </p:tgtEl>
                                        <p:attrNameLst>
                                          <p:attrName>ppt_h</p:attrName>
                                        </p:attrNameLst>
                                      </p:cBhvr>
                                      <p:tavLst>
                                        <p:tav tm="0">
                                          <p:val>
                                            <p:fltVal val="0"/>
                                          </p:val>
                                        </p:tav>
                                        <p:tav tm="100000">
                                          <p:val>
                                            <p:strVal val="#ppt_h"/>
                                          </p:val>
                                        </p:tav>
                                      </p:tavLst>
                                    </p:anim>
                                    <p:anim calcmode="lin" valueType="num">
                                      <p:cBhvr>
                                        <p:cTn id="33" dur="1000" fill="hold"/>
                                        <p:tgtEl>
                                          <p:spTgt spid="37"/>
                                        </p:tgtEl>
                                        <p:attrNameLst>
                                          <p:attrName>style.rotation</p:attrName>
                                        </p:attrNameLst>
                                      </p:cBhvr>
                                      <p:tavLst>
                                        <p:tav tm="0">
                                          <p:val>
                                            <p:fltVal val="90"/>
                                          </p:val>
                                        </p:tav>
                                        <p:tav tm="100000">
                                          <p:val>
                                            <p:fltVal val="0"/>
                                          </p:val>
                                        </p:tav>
                                      </p:tavLst>
                                    </p:anim>
                                    <p:animEffect transition="in" filter="fade">
                                      <p:cBhvr>
                                        <p:cTn id="34" dur="1000"/>
                                        <p:tgtEl>
                                          <p:spTgt spid="37"/>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1000" fill="hold"/>
                                        <p:tgtEl>
                                          <p:spTgt spid="38"/>
                                        </p:tgtEl>
                                        <p:attrNameLst>
                                          <p:attrName>ppt_w</p:attrName>
                                        </p:attrNameLst>
                                      </p:cBhvr>
                                      <p:tavLst>
                                        <p:tav tm="0">
                                          <p:val>
                                            <p:fltVal val="0"/>
                                          </p:val>
                                        </p:tav>
                                        <p:tav tm="100000">
                                          <p:val>
                                            <p:strVal val="#ppt_w"/>
                                          </p:val>
                                        </p:tav>
                                      </p:tavLst>
                                    </p:anim>
                                    <p:anim calcmode="lin" valueType="num">
                                      <p:cBhvr>
                                        <p:cTn id="38" dur="1000" fill="hold"/>
                                        <p:tgtEl>
                                          <p:spTgt spid="38"/>
                                        </p:tgtEl>
                                        <p:attrNameLst>
                                          <p:attrName>ppt_h</p:attrName>
                                        </p:attrNameLst>
                                      </p:cBhvr>
                                      <p:tavLst>
                                        <p:tav tm="0">
                                          <p:val>
                                            <p:fltVal val="0"/>
                                          </p:val>
                                        </p:tav>
                                        <p:tav tm="100000">
                                          <p:val>
                                            <p:strVal val="#ppt_h"/>
                                          </p:val>
                                        </p:tav>
                                      </p:tavLst>
                                    </p:anim>
                                    <p:anim calcmode="lin" valueType="num">
                                      <p:cBhvr>
                                        <p:cTn id="39" dur="1000" fill="hold"/>
                                        <p:tgtEl>
                                          <p:spTgt spid="38"/>
                                        </p:tgtEl>
                                        <p:attrNameLst>
                                          <p:attrName>style.rotation</p:attrName>
                                        </p:attrNameLst>
                                      </p:cBhvr>
                                      <p:tavLst>
                                        <p:tav tm="0">
                                          <p:val>
                                            <p:fltVal val="90"/>
                                          </p:val>
                                        </p:tav>
                                        <p:tav tm="100000">
                                          <p:val>
                                            <p:fltVal val="0"/>
                                          </p:val>
                                        </p:tav>
                                      </p:tavLst>
                                    </p:anim>
                                    <p:animEffect transition="in" filter="fade">
                                      <p:cBhvr>
                                        <p:cTn id="40" dur="1000"/>
                                        <p:tgtEl>
                                          <p:spTgt spid="38"/>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1000" fill="hold"/>
                                        <p:tgtEl>
                                          <p:spTgt spid="39"/>
                                        </p:tgtEl>
                                        <p:attrNameLst>
                                          <p:attrName>ppt_w</p:attrName>
                                        </p:attrNameLst>
                                      </p:cBhvr>
                                      <p:tavLst>
                                        <p:tav tm="0">
                                          <p:val>
                                            <p:fltVal val="0"/>
                                          </p:val>
                                        </p:tav>
                                        <p:tav tm="100000">
                                          <p:val>
                                            <p:strVal val="#ppt_w"/>
                                          </p:val>
                                        </p:tav>
                                      </p:tavLst>
                                    </p:anim>
                                    <p:anim calcmode="lin" valueType="num">
                                      <p:cBhvr>
                                        <p:cTn id="44" dur="1000" fill="hold"/>
                                        <p:tgtEl>
                                          <p:spTgt spid="39"/>
                                        </p:tgtEl>
                                        <p:attrNameLst>
                                          <p:attrName>ppt_h</p:attrName>
                                        </p:attrNameLst>
                                      </p:cBhvr>
                                      <p:tavLst>
                                        <p:tav tm="0">
                                          <p:val>
                                            <p:fltVal val="0"/>
                                          </p:val>
                                        </p:tav>
                                        <p:tav tm="100000">
                                          <p:val>
                                            <p:strVal val="#ppt_h"/>
                                          </p:val>
                                        </p:tav>
                                      </p:tavLst>
                                    </p:anim>
                                    <p:anim calcmode="lin" valueType="num">
                                      <p:cBhvr>
                                        <p:cTn id="45" dur="1000" fill="hold"/>
                                        <p:tgtEl>
                                          <p:spTgt spid="39"/>
                                        </p:tgtEl>
                                        <p:attrNameLst>
                                          <p:attrName>style.rotation</p:attrName>
                                        </p:attrNameLst>
                                      </p:cBhvr>
                                      <p:tavLst>
                                        <p:tav tm="0">
                                          <p:val>
                                            <p:fltVal val="90"/>
                                          </p:val>
                                        </p:tav>
                                        <p:tav tm="100000">
                                          <p:val>
                                            <p:fltVal val="0"/>
                                          </p:val>
                                        </p:tav>
                                      </p:tavLst>
                                    </p:anim>
                                    <p:animEffect transition="in" filter="fade">
                                      <p:cBhvr>
                                        <p:cTn id="46" dur="1000"/>
                                        <p:tgtEl>
                                          <p:spTgt spid="39"/>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p:cTn id="55" dur="1000" fill="hold"/>
                                        <p:tgtEl>
                                          <p:spTgt spid="41"/>
                                        </p:tgtEl>
                                        <p:attrNameLst>
                                          <p:attrName>ppt_w</p:attrName>
                                        </p:attrNameLst>
                                      </p:cBhvr>
                                      <p:tavLst>
                                        <p:tav tm="0">
                                          <p:val>
                                            <p:fltVal val="0"/>
                                          </p:val>
                                        </p:tav>
                                        <p:tav tm="100000">
                                          <p:val>
                                            <p:strVal val="#ppt_w"/>
                                          </p:val>
                                        </p:tav>
                                      </p:tavLst>
                                    </p:anim>
                                    <p:anim calcmode="lin" valueType="num">
                                      <p:cBhvr>
                                        <p:cTn id="56" dur="1000" fill="hold"/>
                                        <p:tgtEl>
                                          <p:spTgt spid="41"/>
                                        </p:tgtEl>
                                        <p:attrNameLst>
                                          <p:attrName>ppt_h</p:attrName>
                                        </p:attrNameLst>
                                      </p:cBhvr>
                                      <p:tavLst>
                                        <p:tav tm="0">
                                          <p:val>
                                            <p:fltVal val="0"/>
                                          </p:val>
                                        </p:tav>
                                        <p:tav tm="100000">
                                          <p:val>
                                            <p:strVal val="#ppt_h"/>
                                          </p:val>
                                        </p:tav>
                                      </p:tavLst>
                                    </p:anim>
                                    <p:anim calcmode="lin" valueType="num">
                                      <p:cBhvr>
                                        <p:cTn id="57" dur="1000" fill="hold"/>
                                        <p:tgtEl>
                                          <p:spTgt spid="41"/>
                                        </p:tgtEl>
                                        <p:attrNameLst>
                                          <p:attrName>style.rotation</p:attrName>
                                        </p:attrNameLst>
                                      </p:cBhvr>
                                      <p:tavLst>
                                        <p:tav tm="0">
                                          <p:val>
                                            <p:fltVal val="90"/>
                                          </p:val>
                                        </p:tav>
                                        <p:tav tm="100000">
                                          <p:val>
                                            <p:fltVal val="0"/>
                                          </p:val>
                                        </p:tav>
                                      </p:tavLst>
                                    </p:anim>
                                    <p:animEffect transition="in" filter="fade">
                                      <p:cBhvr>
                                        <p:cTn id="58" dur="1000"/>
                                        <p:tgtEl>
                                          <p:spTgt spid="41"/>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42"/>
                                        </p:tgtEl>
                                        <p:attrNameLst>
                                          <p:attrName>style.visibility</p:attrName>
                                        </p:attrNameLst>
                                      </p:cBhvr>
                                      <p:to>
                                        <p:strVal val="visible"/>
                                      </p:to>
                                    </p:set>
                                    <p:anim calcmode="lin" valueType="num">
                                      <p:cBhvr>
                                        <p:cTn id="61" dur="1000" fill="hold"/>
                                        <p:tgtEl>
                                          <p:spTgt spid="42"/>
                                        </p:tgtEl>
                                        <p:attrNameLst>
                                          <p:attrName>ppt_w</p:attrName>
                                        </p:attrNameLst>
                                      </p:cBhvr>
                                      <p:tavLst>
                                        <p:tav tm="0">
                                          <p:val>
                                            <p:fltVal val="0"/>
                                          </p:val>
                                        </p:tav>
                                        <p:tav tm="100000">
                                          <p:val>
                                            <p:strVal val="#ppt_w"/>
                                          </p:val>
                                        </p:tav>
                                      </p:tavLst>
                                    </p:anim>
                                    <p:anim calcmode="lin" valueType="num">
                                      <p:cBhvr>
                                        <p:cTn id="62" dur="1000" fill="hold"/>
                                        <p:tgtEl>
                                          <p:spTgt spid="42"/>
                                        </p:tgtEl>
                                        <p:attrNameLst>
                                          <p:attrName>ppt_h</p:attrName>
                                        </p:attrNameLst>
                                      </p:cBhvr>
                                      <p:tavLst>
                                        <p:tav tm="0">
                                          <p:val>
                                            <p:fltVal val="0"/>
                                          </p:val>
                                        </p:tav>
                                        <p:tav tm="100000">
                                          <p:val>
                                            <p:strVal val="#ppt_h"/>
                                          </p:val>
                                        </p:tav>
                                      </p:tavLst>
                                    </p:anim>
                                    <p:anim calcmode="lin" valueType="num">
                                      <p:cBhvr>
                                        <p:cTn id="63" dur="1000" fill="hold"/>
                                        <p:tgtEl>
                                          <p:spTgt spid="42"/>
                                        </p:tgtEl>
                                        <p:attrNameLst>
                                          <p:attrName>style.rotation</p:attrName>
                                        </p:attrNameLst>
                                      </p:cBhvr>
                                      <p:tavLst>
                                        <p:tav tm="0">
                                          <p:val>
                                            <p:fltVal val="90"/>
                                          </p:val>
                                        </p:tav>
                                        <p:tav tm="100000">
                                          <p:val>
                                            <p:fltVal val="0"/>
                                          </p:val>
                                        </p:tav>
                                      </p:tavLst>
                                    </p:anim>
                                    <p:animEffect transition="in" filter="fade">
                                      <p:cBhvr>
                                        <p:cTn id="64" dur="1000"/>
                                        <p:tgtEl>
                                          <p:spTgt spid="42"/>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500"/>
                                        <p:tgtEl>
                                          <p:spTgt spid="15"/>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500"/>
                                        <p:tgtEl>
                                          <p:spTgt spid="29"/>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500"/>
                                        <p:tgtEl>
                                          <p:spTgt spid="30"/>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1"/>
                                        </p:tgtEl>
                                        <p:attrNameLst>
                                          <p:attrName>style.visibility</p:attrName>
                                        </p:attrNameLst>
                                      </p:cBhvr>
                                      <p:to>
                                        <p:strVal val="visible"/>
                                      </p:to>
                                    </p:set>
                                    <p:animEffect transition="in" filter="fade">
                                      <p:cBhvr>
                                        <p:cTn id="76" dur="500"/>
                                        <p:tgtEl>
                                          <p:spTgt spid="31"/>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15" grpId="0"/>
      <p:bldP spid="29" grpId="0"/>
      <p:bldP spid="30" grpId="0"/>
      <p:bldP spid="31"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avokutnik 2"/>
          <p:cNvSpPr/>
          <p:nvPr/>
        </p:nvSpPr>
        <p:spPr>
          <a:xfrm>
            <a:off x="395536" y="483518"/>
            <a:ext cx="8659216" cy="4524315"/>
          </a:xfrm>
          <a:prstGeom prst="rect">
            <a:avLst/>
          </a:prstGeom>
        </p:spPr>
        <p:txBody>
          <a:bodyPr wrap="square">
            <a:spAutoFit/>
          </a:bodyPr>
          <a:lstStyle/>
          <a:p>
            <a:r>
              <a:rPr lang="hr-HR" dirty="0">
                <a:latin typeface="Arial" panose="020B0604020202020204" pitchFamily="34" charset="0"/>
                <a:cs typeface="Arial" panose="020B0604020202020204" pitchFamily="34" charset="0"/>
              </a:rPr>
              <a:t>Inicijalna provjera znanja - 50 %</a:t>
            </a:r>
          </a:p>
          <a:p>
            <a:r>
              <a:rPr lang="hr-HR" dirty="0">
                <a:latin typeface="Arial" panose="020B0604020202020204" pitchFamily="34" charset="0"/>
                <a:cs typeface="Arial" panose="020B0604020202020204" pitchFamily="34" charset="0"/>
              </a:rPr>
              <a:t>Ostvaren je uspjeh u sljedećim elementima:</a:t>
            </a:r>
          </a:p>
          <a:p>
            <a:r>
              <a:rPr lang="hr-HR" dirty="0">
                <a:latin typeface="Arial" panose="020B0604020202020204" pitchFamily="34" charset="0"/>
                <a:cs typeface="Arial" panose="020B0604020202020204" pitchFamily="34" charset="0"/>
              </a:rPr>
              <a:t>- </a:t>
            </a:r>
            <a:r>
              <a:rPr lang="hr-HR" b="1" dirty="0">
                <a:latin typeface="Arial" panose="020B0604020202020204" pitchFamily="34" charset="0"/>
                <a:cs typeface="Arial" panose="020B0604020202020204" pitchFamily="34" charset="0"/>
              </a:rPr>
              <a:t>razumijevanje pročitanog teksta</a:t>
            </a:r>
            <a:r>
              <a:rPr lang="hr-HR" dirty="0">
                <a:latin typeface="Arial" panose="020B0604020202020204" pitchFamily="34" charset="0"/>
                <a:cs typeface="Arial" panose="020B0604020202020204" pitchFamily="34" charset="0"/>
              </a:rPr>
              <a:t>: uglavnom točno odgovara na pitanja doslovne razine i organizacije teksta, ali treba pozornije čitati kako bi mogao zaključivati na temelju pročitanoga</a:t>
            </a:r>
          </a:p>
          <a:p>
            <a:r>
              <a:rPr lang="hr-HR" dirty="0">
                <a:latin typeface="Arial" panose="020B0604020202020204" pitchFamily="34" charset="0"/>
                <a:cs typeface="Arial" panose="020B0604020202020204" pitchFamily="34" charset="0"/>
              </a:rPr>
              <a:t>- </a:t>
            </a:r>
            <a:r>
              <a:rPr lang="hr-HR" b="1" dirty="0">
                <a:latin typeface="Arial" panose="020B0604020202020204" pitchFamily="34" charset="0"/>
                <a:cs typeface="Arial" panose="020B0604020202020204" pitchFamily="34" charset="0"/>
              </a:rPr>
              <a:t>gramatika</a:t>
            </a:r>
            <a:r>
              <a:rPr lang="hr-HR" dirty="0">
                <a:latin typeface="Arial" panose="020B0604020202020204" pitchFamily="34" charset="0"/>
                <a:cs typeface="Arial" panose="020B0604020202020204" pitchFamily="34" charset="0"/>
              </a:rPr>
              <a:t>: uočava vlastitu imenicu, djelomično točno određuje gramatičke kategorije imenica (rod, broj), ne uočava posvojni pridjev te djelomično točno preoblikuje rečenicu iz sadašnjosti u prošlost i budućnost (treba obratiti pozornost na razlikovanje razgovornih izraza poput "</a:t>
            </a:r>
            <a:r>
              <a:rPr lang="hr-HR" dirty="0" err="1">
                <a:latin typeface="Arial" panose="020B0604020202020204" pitchFamily="34" charset="0"/>
                <a:cs typeface="Arial" panose="020B0604020202020204" pitchFamily="34" charset="0"/>
              </a:rPr>
              <a:t>išo</a:t>
            </a:r>
            <a:r>
              <a:rPr lang="hr-HR" dirty="0">
                <a:latin typeface="Arial" panose="020B0604020202020204" pitchFamily="34" charset="0"/>
                <a:cs typeface="Arial" panose="020B0604020202020204" pitchFamily="34" charset="0"/>
              </a:rPr>
              <a:t>" umjesto "išao"); treba naučiti rastavljati riječi na slogove</a:t>
            </a:r>
          </a:p>
          <a:p>
            <a:r>
              <a:rPr lang="hr-HR" dirty="0">
                <a:latin typeface="Arial" panose="020B0604020202020204" pitchFamily="34" charset="0"/>
                <a:cs typeface="Arial" panose="020B0604020202020204" pitchFamily="34" charset="0"/>
              </a:rPr>
              <a:t>- </a:t>
            </a:r>
            <a:r>
              <a:rPr lang="hr-HR" b="1" dirty="0">
                <a:latin typeface="Arial" panose="020B0604020202020204" pitchFamily="34" charset="0"/>
                <a:cs typeface="Arial" panose="020B0604020202020204" pitchFamily="34" charset="0"/>
              </a:rPr>
              <a:t>pravopis</a:t>
            </a:r>
            <a:r>
              <a:rPr lang="hr-HR" dirty="0">
                <a:latin typeface="Arial" panose="020B0604020202020204" pitchFamily="34" charset="0"/>
                <a:cs typeface="Arial" panose="020B0604020202020204" pitchFamily="34" charset="0"/>
              </a:rPr>
              <a:t>: djelomično primjenjuje pravila o pisanju velikog početnog slova, uglavnom točno piše riječi s č/ć, ali griješi pri pisanju riječi s </a:t>
            </a:r>
            <a:r>
              <a:rPr lang="hr-HR" dirty="0" err="1">
                <a:latin typeface="Arial" panose="020B0604020202020204" pitchFamily="34" charset="0"/>
                <a:cs typeface="Arial" panose="020B0604020202020204" pitchFamily="34" charset="0"/>
              </a:rPr>
              <a:t>ije</a:t>
            </a:r>
            <a:r>
              <a:rPr lang="hr-HR" dirty="0">
                <a:latin typeface="Arial" panose="020B0604020202020204" pitchFamily="34" charset="0"/>
                <a:cs typeface="Arial" panose="020B0604020202020204" pitchFamily="34" charset="0"/>
              </a:rPr>
              <a:t>/je u čestim primjerima (djeca, svijet)</a:t>
            </a:r>
          </a:p>
          <a:p>
            <a:r>
              <a:rPr lang="hr-HR" dirty="0">
                <a:latin typeface="Arial" panose="020B0604020202020204" pitchFamily="34" charset="0"/>
                <a:cs typeface="Arial" panose="020B0604020202020204" pitchFamily="34" charset="0"/>
              </a:rPr>
              <a:t>- </a:t>
            </a:r>
            <a:r>
              <a:rPr lang="hr-HR" b="1" dirty="0">
                <a:latin typeface="Arial" panose="020B0604020202020204" pitchFamily="34" charset="0"/>
                <a:cs typeface="Arial" panose="020B0604020202020204" pitchFamily="34" charset="0"/>
              </a:rPr>
              <a:t>rukopis</a:t>
            </a:r>
            <a:r>
              <a:rPr lang="hr-HR" dirty="0">
                <a:latin typeface="Arial" panose="020B0604020202020204" pitchFamily="34" charset="0"/>
                <a:cs typeface="Arial" panose="020B0604020202020204" pitchFamily="34" charset="0"/>
              </a:rPr>
              <a:t>: piše čitljivo, ali neuredno.</a:t>
            </a:r>
          </a:p>
          <a:p>
            <a:r>
              <a:rPr lang="hr-HR" dirty="0">
                <a:latin typeface="Arial" panose="020B0604020202020204" pitchFamily="34" charset="0"/>
                <a:cs typeface="Arial" panose="020B0604020202020204" pitchFamily="34" charset="0"/>
              </a:rPr>
              <a:t>Treba razvijati koncentraciju jer od površnog i brzopletog čitanja radi nepotrebne pogreške.</a:t>
            </a:r>
          </a:p>
        </p:txBody>
      </p:sp>
      <p:pic>
        <p:nvPicPr>
          <p:cNvPr id="4" name="图片 33">
            <a:extLst>
              <a:ext uri="{FF2B5EF4-FFF2-40B4-BE49-F238E27FC236}">
                <a16:creationId xmlns:a16="http://schemas.microsoft.com/office/drawing/2014/main" id="{8396AFD8-12D7-4145-A24D-DB80FCB0CFC1}"/>
              </a:ext>
            </a:extLst>
          </p:cNvPr>
          <p:cNvPicPr>
            <a:picLocks noChangeAspect="1"/>
          </p:cNvPicPr>
          <p:nvPr/>
        </p:nvPicPr>
        <p:blipFill rotWithShape="1">
          <a:blip r:embed="rId2"/>
          <a:srcRect t="97212" b="-3527"/>
          <a:stretch/>
        </p:blipFill>
        <p:spPr>
          <a:xfrm>
            <a:off x="0" y="271004"/>
            <a:ext cx="9144000" cy="291367"/>
          </a:xfrm>
          <a:prstGeom prst="rect">
            <a:avLst/>
          </a:prstGeom>
        </p:spPr>
      </p:pic>
      <p:sp>
        <p:nvSpPr>
          <p:cNvPr id="5" name="矩形: 圆角 11"/>
          <p:cNvSpPr/>
          <p:nvPr/>
        </p:nvSpPr>
        <p:spPr>
          <a:xfrm>
            <a:off x="5808795" y="123478"/>
            <a:ext cx="3335205" cy="439014"/>
          </a:xfrm>
          <a:prstGeom prst="roundRect">
            <a:avLst>
              <a:gd name="adj" fmla="val 50000"/>
            </a:avLst>
          </a:prstGeom>
          <a:blipFill dpi="0" rotWithShape="1">
            <a:blip r:embed="rId3">
              <a:extLst>
                <a:ext uri="{28A0092B-C50C-407E-A947-70E740481C1C}">
                  <a14:useLocalDpi xmlns:a14="http://schemas.microsoft.com/office/drawing/2010/main" val="0"/>
                </a:ext>
              </a:extLst>
            </a:blip>
            <a:srcRect/>
            <a:stretch>
              <a:fillRect/>
            </a:stretch>
          </a:blipFill>
          <a:ln w="76200">
            <a:noFill/>
          </a:ln>
        </p:spPr>
        <p:style>
          <a:lnRef idx="2">
            <a:schemeClr val="accent1">
              <a:shade val="50000"/>
            </a:schemeClr>
          </a:lnRef>
          <a:fillRef idx="1">
            <a:schemeClr val="accent1"/>
          </a:fillRef>
          <a:effectRef idx="0">
            <a:schemeClr val="accent1"/>
          </a:effectRef>
          <a:fontRef idx="minor">
            <a:schemeClr val="lt1"/>
          </a:fontRef>
        </p:style>
        <p:txBody>
          <a:bodyPr wrap="none" anchor="ctr">
            <a:noAutofit/>
          </a:bodyPr>
          <a:lstStyle/>
          <a:p>
            <a:pPr algn="ctr"/>
            <a:r>
              <a:rPr lang="hr-HR" altLang="zh-CN" sz="2400" b="1" dirty="0"/>
              <a:t>povratna informacija</a:t>
            </a:r>
            <a:endParaRPr lang="en-US" altLang="zh-CN" sz="2400" b="1" dirty="0"/>
          </a:p>
        </p:txBody>
      </p:sp>
    </p:spTree>
    <p:extLst>
      <p:ext uri="{BB962C8B-B14F-4D97-AF65-F5344CB8AC3E}">
        <p14:creationId xmlns:p14="http://schemas.microsoft.com/office/powerpoint/2010/main" val="368601438"/>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utnik 1"/>
          <p:cNvSpPr/>
          <p:nvPr/>
        </p:nvSpPr>
        <p:spPr>
          <a:xfrm>
            <a:off x="2339752" y="483518"/>
            <a:ext cx="6174432" cy="1600438"/>
          </a:xfrm>
          <a:prstGeom prst="rect">
            <a:avLst/>
          </a:prstGeom>
        </p:spPr>
        <p:txBody>
          <a:bodyPr wrap="square">
            <a:spAutoFit/>
          </a:bodyPr>
          <a:lstStyle/>
          <a:p>
            <a:r>
              <a:rPr lang="hr-HR" sz="1400" dirty="0">
                <a:solidFill>
                  <a:srgbClr val="000000"/>
                </a:solidFill>
                <a:latin typeface="Helvetica" panose="020B0604020202020204" pitchFamily="34" charset="0"/>
              </a:rPr>
              <a:t>Inicijalna provjera znanja - 72%</a:t>
            </a:r>
            <a:br>
              <a:rPr lang="hr-HR" sz="1400" dirty="0"/>
            </a:br>
            <a:r>
              <a:rPr lang="hr-HR" sz="1400" dirty="0">
                <a:solidFill>
                  <a:srgbClr val="000000"/>
                </a:solidFill>
                <a:latin typeface="Helvetica" panose="020B0604020202020204" pitchFamily="34" charset="0"/>
              </a:rPr>
              <a:t>Razumijevanje neknjiževnog teksta: uglavnom točno odgovara na pitanja doslovnoga značenja i organizacije teksta, zaključuje na temelju pročitanoga, ali ne objašnjava preneseno značenje.</a:t>
            </a:r>
            <a:br>
              <a:rPr lang="hr-HR" sz="1400" dirty="0"/>
            </a:br>
            <a:r>
              <a:rPr lang="hr-HR" sz="1400" dirty="0">
                <a:solidFill>
                  <a:srgbClr val="000000"/>
                </a:solidFill>
                <a:latin typeface="Helvetica" panose="020B0604020202020204" pitchFamily="34" charset="0"/>
              </a:rPr>
              <a:t>Imenicama točno određuje vrstu, rod i broj; imenuje glagole i pridjeve, ali griješi pri imenovanju posvojnoga pridjeva. Uglavnom točno provodi pravila o pisanju velikog početnog slova. Piše urednim i čitljivim </a:t>
            </a:r>
            <a:r>
              <a:rPr lang="hr-HR" sz="1400" dirty="0" err="1">
                <a:solidFill>
                  <a:srgbClr val="000000"/>
                </a:solidFill>
                <a:latin typeface="Helvetica" panose="020B0604020202020204" pitchFamily="34" charset="0"/>
              </a:rPr>
              <a:t>slovopisom</a:t>
            </a:r>
            <a:r>
              <a:rPr lang="hr-HR" sz="1400" dirty="0">
                <a:solidFill>
                  <a:srgbClr val="000000"/>
                </a:solidFill>
                <a:latin typeface="Helvetica" panose="020B0604020202020204" pitchFamily="34" charset="0"/>
              </a:rPr>
              <a:t>.</a:t>
            </a:r>
            <a:endParaRPr lang="hr-HR" sz="1400" dirty="0"/>
          </a:p>
        </p:txBody>
      </p:sp>
      <p:sp>
        <p:nvSpPr>
          <p:cNvPr id="3" name="Pravokutnik 2"/>
          <p:cNvSpPr/>
          <p:nvPr/>
        </p:nvSpPr>
        <p:spPr>
          <a:xfrm>
            <a:off x="2411760" y="2571750"/>
            <a:ext cx="6030416" cy="1600438"/>
          </a:xfrm>
          <a:prstGeom prst="rect">
            <a:avLst/>
          </a:prstGeom>
        </p:spPr>
        <p:txBody>
          <a:bodyPr wrap="square">
            <a:spAutoFit/>
          </a:bodyPr>
          <a:lstStyle/>
          <a:p>
            <a:r>
              <a:rPr lang="hr-HR" sz="1400" dirty="0">
                <a:solidFill>
                  <a:srgbClr val="000000"/>
                </a:solidFill>
                <a:latin typeface="Helvetica" panose="020B0604020202020204" pitchFamily="34" charset="0"/>
              </a:rPr>
              <a:t>Inicijalna provjera: </a:t>
            </a:r>
          </a:p>
          <a:p>
            <a:r>
              <a:rPr lang="hr-HR" sz="1400" dirty="0">
                <a:solidFill>
                  <a:srgbClr val="000000"/>
                </a:solidFill>
                <a:latin typeface="Helvetica" panose="020B0604020202020204" pitchFamily="34" charset="0"/>
              </a:rPr>
              <a:t>razumijevanje neknjiževnog teksta - 57% (treba razvijati pozornost i čitanje s razumijevanjem, prepoznaje odgovore na pitanja doslovne razine razumijevanja)</a:t>
            </a:r>
          </a:p>
          <a:p>
            <a:r>
              <a:rPr lang="hr-HR" sz="1400" dirty="0">
                <a:solidFill>
                  <a:srgbClr val="000000"/>
                </a:solidFill>
                <a:latin typeface="Helvetica" panose="020B0604020202020204" pitchFamily="34" charset="0"/>
              </a:rPr>
              <a:t>znanje jezičnih sadržaja - 70% (prepoznaje imenice, glagole i pridjeve, ne imenuje vlastite imenice, ne uočava posvojni pridjev, treba ponoviti pravila o pisanju velikog početnog slova).</a:t>
            </a:r>
          </a:p>
        </p:txBody>
      </p:sp>
      <p:sp>
        <p:nvSpPr>
          <p:cNvPr id="4" name="TextBox 7">
            <a:extLst>
              <a:ext uri="{FF2B5EF4-FFF2-40B4-BE49-F238E27FC236}">
                <a16:creationId xmlns:a16="http://schemas.microsoft.com/office/drawing/2014/main" id="{E6C10A26-8C02-4171-ADCF-7DF8D8847092}"/>
              </a:ext>
            </a:extLst>
          </p:cNvPr>
          <p:cNvSpPr txBox="1"/>
          <p:nvPr/>
        </p:nvSpPr>
        <p:spPr>
          <a:xfrm>
            <a:off x="398150" y="3003798"/>
            <a:ext cx="1941602" cy="514580"/>
          </a:xfrm>
          <a:prstGeom prst="rect">
            <a:avLst/>
          </a:prstGeom>
          <a:noFill/>
        </p:spPr>
        <p:txBody>
          <a:bodyPr wrap="none">
            <a:noAutofit/>
          </a:bodyPr>
          <a:lstStyle/>
          <a:p>
            <a:r>
              <a:rPr lang="hr-HR" altLang="zh-CN" sz="2800" dirty="0">
                <a:solidFill>
                  <a:schemeClr val="accent2">
                    <a:lumMod val="100000"/>
                  </a:schemeClr>
                </a:solidFill>
                <a:latin typeface="Impact" panose="020B0806030902050204" pitchFamily="34" charset="0"/>
              </a:rPr>
              <a:t>2018./2019.</a:t>
            </a:r>
            <a:endParaRPr lang="en-US" altLang="zh-CN" sz="2800" dirty="0">
              <a:solidFill>
                <a:schemeClr val="accent2">
                  <a:lumMod val="100000"/>
                </a:schemeClr>
              </a:solidFill>
              <a:latin typeface="Impact" panose="020B0806030902050204" pitchFamily="34" charset="0"/>
            </a:endParaRPr>
          </a:p>
        </p:txBody>
      </p:sp>
      <p:sp>
        <p:nvSpPr>
          <p:cNvPr id="5" name="TextBox 7">
            <a:extLst>
              <a:ext uri="{FF2B5EF4-FFF2-40B4-BE49-F238E27FC236}">
                <a16:creationId xmlns:a16="http://schemas.microsoft.com/office/drawing/2014/main" id="{E6C10A26-8C02-4171-ADCF-7DF8D8847092}"/>
              </a:ext>
            </a:extLst>
          </p:cNvPr>
          <p:cNvSpPr txBox="1"/>
          <p:nvPr/>
        </p:nvSpPr>
        <p:spPr>
          <a:xfrm>
            <a:off x="398150" y="915566"/>
            <a:ext cx="1941602" cy="514580"/>
          </a:xfrm>
          <a:prstGeom prst="rect">
            <a:avLst/>
          </a:prstGeom>
          <a:noFill/>
        </p:spPr>
        <p:txBody>
          <a:bodyPr wrap="none">
            <a:noAutofit/>
          </a:bodyPr>
          <a:lstStyle/>
          <a:p>
            <a:r>
              <a:rPr lang="hr-HR" altLang="zh-CN" sz="2800" dirty="0">
                <a:solidFill>
                  <a:schemeClr val="accent2">
                    <a:lumMod val="100000"/>
                  </a:schemeClr>
                </a:solidFill>
                <a:latin typeface="Impact" panose="020B0806030902050204" pitchFamily="34" charset="0"/>
              </a:rPr>
              <a:t>2020./2021.</a:t>
            </a:r>
            <a:endParaRPr lang="en-US" altLang="zh-CN" sz="2800" dirty="0">
              <a:solidFill>
                <a:schemeClr val="accent2">
                  <a:lumMod val="100000"/>
                </a:schemeClr>
              </a:solidFill>
              <a:latin typeface="Impact" panose="020B0806030902050204" pitchFamily="34" charset="0"/>
            </a:endParaRPr>
          </a:p>
        </p:txBody>
      </p:sp>
      <p:pic>
        <p:nvPicPr>
          <p:cNvPr id="6" name="图片 33">
            <a:extLst>
              <a:ext uri="{FF2B5EF4-FFF2-40B4-BE49-F238E27FC236}">
                <a16:creationId xmlns:a16="http://schemas.microsoft.com/office/drawing/2014/main" id="{8396AFD8-12D7-4145-A24D-DB80FCB0CFC1}"/>
              </a:ext>
            </a:extLst>
          </p:cNvPr>
          <p:cNvPicPr>
            <a:picLocks noChangeAspect="1"/>
          </p:cNvPicPr>
          <p:nvPr/>
        </p:nvPicPr>
        <p:blipFill rotWithShape="1">
          <a:blip r:embed="rId2"/>
          <a:srcRect t="86266"/>
          <a:stretch/>
        </p:blipFill>
        <p:spPr>
          <a:xfrm>
            <a:off x="0" y="4299942"/>
            <a:ext cx="9144000" cy="1252686"/>
          </a:xfrm>
          <a:prstGeom prst="rect">
            <a:avLst/>
          </a:prstGeom>
        </p:spPr>
      </p:pic>
    </p:spTree>
    <p:extLst>
      <p:ext uri="{BB962C8B-B14F-4D97-AF65-F5344CB8AC3E}">
        <p14:creationId xmlns:p14="http://schemas.microsoft.com/office/powerpoint/2010/main" val="1670994650"/>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a:extLst>
              <a:ext uri="{FF2B5EF4-FFF2-40B4-BE49-F238E27FC236}">
                <a16:creationId xmlns:a16="http://schemas.microsoft.com/office/drawing/2014/main" id="{BCBA51C0-DD96-4CBC-81C8-23051ED0E725}"/>
              </a:ext>
            </a:extLst>
          </p:cNvPr>
          <p:cNvPicPr>
            <a:picLocks noChangeAspect="1"/>
          </p:cNvPicPr>
          <p:nvPr/>
        </p:nvPicPr>
        <p:blipFill rotWithShape="1">
          <a:blip r:embed="rId4"/>
          <a:srcRect t="43609"/>
          <a:stretch/>
        </p:blipFill>
        <p:spPr>
          <a:xfrm>
            <a:off x="0" y="0"/>
            <a:ext cx="9144000" cy="5143500"/>
          </a:xfrm>
          <a:prstGeom prst="rect">
            <a:avLst/>
          </a:prstGeom>
        </p:spPr>
      </p:pic>
      <p:pic>
        <p:nvPicPr>
          <p:cNvPr id="21" name="图片 20">
            <a:extLst>
              <a:ext uri="{FF2B5EF4-FFF2-40B4-BE49-F238E27FC236}">
                <a16:creationId xmlns:a16="http://schemas.microsoft.com/office/drawing/2014/main" id="{C6F90F6E-728F-4C8B-A647-1481E96B8E93}"/>
              </a:ext>
            </a:extLst>
          </p:cNvPr>
          <p:cNvPicPr>
            <a:picLocks noChangeAspect="1"/>
          </p:cNvPicPr>
          <p:nvPr/>
        </p:nvPicPr>
        <p:blipFill>
          <a:blip r:embed="rId5"/>
          <a:stretch>
            <a:fillRect/>
          </a:stretch>
        </p:blipFill>
        <p:spPr>
          <a:xfrm>
            <a:off x="2674284" y="622300"/>
            <a:ext cx="3795432" cy="3898900"/>
          </a:xfrm>
          <a:prstGeom prst="rect">
            <a:avLst/>
          </a:prstGeom>
          <a:effectLst>
            <a:outerShdw blurRad="152400" dist="101600" dir="2700000" algn="tl" rotWithShape="0">
              <a:prstClr val="black">
                <a:alpha val="40000"/>
              </a:prstClr>
            </a:outerShdw>
          </a:effectLst>
        </p:spPr>
      </p:pic>
      <p:pic>
        <p:nvPicPr>
          <p:cNvPr id="22" name="图片 21">
            <a:extLst>
              <a:ext uri="{FF2B5EF4-FFF2-40B4-BE49-F238E27FC236}">
                <a16:creationId xmlns:a16="http://schemas.microsoft.com/office/drawing/2014/main" id="{F208ABCD-B046-40E4-9B74-CBBB694960ED}"/>
              </a:ext>
            </a:extLst>
          </p:cNvPr>
          <p:cNvPicPr>
            <a:picLocks noChangeAspect="1"/>
          </p:cNvPicPr>
          <p:nvPr/>
        </p:nvPicPr>
        <p:blipFill>
          <a:blip r:embed="rId6"/>
          <a:stretch>
            <a:fillRect/>
          </a:stretch>
        </p:blipFill>
        <p:spPr>
          <a:xfrm>
            <a:off x="2623509" y="698500"/>
            <a:ext cx="3896982" cy="3746500"/>
          </a:xfrm>
          <a:prstGeom prst="rect">
            <a:avLst/>
          </a:prstGeom>
        </p:spPr>
      </p:pic>
      <p:sp>
        <p:nvSpPr>
          <p:cNvPr id="23" name="椭圆 22">
            <a:extLst>
              <a:ext uri="{FF2B5EF4-FFF2-40B4-BE49-F238E27FC236}">
                <a16:creationId xmlns:a16="http://schemas.microsoft.com/office/drawing/2014/main" id="{DAFDDB1D-3226-4555-8C98-DD107D7151B5}"/>
              </a:ext>
            </a:extLst>
          </p:cNvPr>
          <p:cNvSpPr/>
          <p:nvPr/>
        </p:nvSpPr>
        <p:spPr>
          <a:xfrm>
            <a:off x="2987824" y="987574"/>
            <a:ext cx="3168352" cy="3168352"/>
          </a:xfrm>
          <a:prstGeom prst="ellipse">
            <a:avLst/>
          </a:prstGeom>
          <a:noFill/>
          <a:ln>
            <a:solidFill>
              <a:srgbClr val="0FBE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a:extLst>
              <a:ext uri="{FF2B5EF4-FFF2-40B4-BE49-F238E27FC236}">
                <a16:creationId xmlns:a16="http://schemas.microsoft.com/office/drawing/2014/main" id="{C9F7D047-DFEC-4360-9084-F61499894B54}"/>
              </a:ext>
            </a:extLst>
          </p:cNvPr>
          <p:cNvSpPr/>
          <p:nvPr/>
        </p:nvSpPr>
        <p:spPr>
          <a:xfrm>
            <a:off x="3381935" y="2522632"/>
            <a:ext cx="2644995" cy="523220"/>
          </a:xfrm>
          <a:prstGeom prst="rect">
            <a:avLst/>
          </a:prstGeom>
        </p:spPr>
        <p:txBody>
          <a:bodyPr wrap="square">
            <a:spAutoFit/>
          </a:bodyPr>
          <a:lstStyle/>
          <a:p>
            <a:pPr fontAlgn="auto">
              <a:spcBef>
                <a:spcPts val="0"/>
              </a:spcBef>
              <a:spcAft>
                <a:spcPts val="0"/>
              </a:spcAft>
              <a:defRPr/>
            </a:pPr>
            <a:r>
              <a:rPr lang="hr-HR" altLang="zh-CN" sz="2800" spc="300" dirty="0">
                <a:solidFill>
                  <a:srgbClr val="0FBEDD"/>
                </a:solidFill>
                <a:latin typeface="微软雅黑" panose="020B0503020204020204" pitchFamily="34" charset="-122"/>
                <a:ea typeface="微软雅黑" panose="020B0503020204020204" pitchFamily="34" charset="-122"/>
                <a:sym typeface="微软雅黑" pitchFamily="34" charset="-122"/>
              </a:rPr>
              <a:t>informacije</a:t>
            </a:r>
            <a:endParaRPr lang="zh-CN" altLang="en-US" sz="2800" spc="300" dirty="0">
              <a:solidFill>
                <a:srgbClr val="0FBEDD"/>
              </a:solidFill>
              <a:latin typeface="微软雅黑" panose="020B0503020204020204" pitchFamily="34" charset="-122"/>
              <a:ea typeface="微软雅黑" panose="020B0503020204020204" pitchFamily="34" charset="-122"/>
              <a:sym typeface="微软雅黑" pitchFamily="34" charset="-122"/>
            </a:endParaRPr>
          </a:p>
        </p:txBody>
      </p:sp>
      <p:sp>
        <p:nvSpPr>
          <p:cNvPr id="25" name="矩形 24">
            <a:extLst>
              <a:ext uri="{FF2B5EF4-FFF2-40B4-BE49-F238E27FC236}">
                <a16:creationId xmlns:a16="http://schemas.microsoft.com/office/drawing/2014/main" id="{1A00F78E-8342-4FA4-990C-3F01891F938B}"/>
              </a:ext>
            </a:extLst>
          </p:cNvPr>
          <p:cNvSpPr/>
          <p:nvPr/>
        </p:nvSpPr>
        <p:spPr>
          <a:xfrm>
            <a:off x="3201916" y="1588606"/>
            <a:ext cx="3005035" cy="1107996"/>
          </a:xfrm>
          <a:prstGeom prst="rect">
            <a:avLst/>
          </a:prstGeom>
        </p:spPr>
        <p:txBody>
          <a:bodyPr wrap="square">
            <a:spAutoFit/>
          </a:bodyPr>
          <a:lstStyle/>
          <a:p>
            <a:r>
              <a:rPr lang="hr-HR" altLang="zh-CN" sz="6600" spc="300" dirty="0">
                <a:solidFill>
                  <a:srgbClr val="0FBEDD"/>
                </a:solidFill>
                <a:latin typeface="Agency FB" panose="020B0503020202020204" pitchFamily="34" charset="0"/>
                <a:ea typeface="DFTongTong-B5" panose="02010609010101010101" pitchFamily="49" charset="-120"/>
                <a:cs typeface="Adobe Arabic" panose="02040503050201020203" pitchFamily="18" charset="-78"/>
                <a:sym typeface="微软雅黑" pitchFamily="34" charset="-122"/>
              </a:rPr>
              <a:t>povratne</a:t>
            </a:r>
            <a:endParaRPr lang="zh-CN" altLang="en-US" sz="6600" spc="300" dirty="0">
              <a:solidFill>
                <a:srgbClr val="0FBEDD"/>
              </a:solidFill>
              <a:latin typeface="Agency FB" panose="020B0503020202020204" pitchFamily="34" charset="0"/>
              <a:ea typeface="DFTongTong-B5" panose="02010609010101010101" pitchFamily="49" charset="-120"/>
              <a:cs typeface="Adobe Arabic" panose="02040503050201020203" pitchFamily="18" charset="-78"/>
              <a:sym typeface="微软雅黑" pitchFamily="34" charset="-122"/>
            </a:endParaRPr>
          </a:p>
        </p:txBody>
      </p:sp>
      <p:sp>
        <p:nvSpPr>
          <p:cNvPr id="8" name="矩形 23">
            <a:extLst>
              <a:ext uri="{FF2B5EF4-FFF2-40B4-BE49-F238E27FC236}">
                <a16:creationId xmlns:a16="http://schemas.microsoft.com/office/drawing/2014/main" id="{C9F7D047-DFEC-4360-9084-F61499894B54}"/>
              </a:ext>
            </a:extLst>
          </p:cNvPr>
          <p:cNvSpPr/>
          <p:nvPr/>
        </p:nvSpPr>
        <p:spPr>
          <a:xfrm>
            <a:off x="3381934" y="1512406"/>
            <a:ext cx="2644995" cy="523220"/>
          </a:xfrm>
          <a:prstGeom prst="rect">
            <a:avLst/>
          </a:prstGeom>
        </p:spPr>
        <p:txBody>
          <a:bodyPr wrap="square">
            <a:spAutoFit/>
          </a:bodyPr>
          <a:lstStyle/>
          <a:p>
            <a:pPr fontAlgn="auto">
              <a:spcBef>
                <a:spcPts val="0"/>
              </a:spcBef>
              <a:spcAft>
                <a:spcPts val="0"/>
              </a:spcAft>
              <a:defRPr/>
            </a:pPr>
            <a:r>
              <a:rPr lang="hr-HR" altLang="zh-CN" sz="2800" spc="300" dirty="0">
                <a:solidFill>
                  <a:schemeClr val="accent5">
                    <a:lumMod val="50000"/>
                  </a:schemeClr>
                </a:solidFill>
                <a:latin typeface="微软雅黑" panose="020B0503020204020204" pitchFamily="34" charset="-122"/>
                <a:ea typeface="微软雅黑" panose="020B0503020204020204" pitchFamily="34" charset="-122"/>
                <a:sym typeface="微软雅黑" pitchFamily="34" charset="-122"/>
              </a:rPr>
              <a:t>važnost</a:t>
            </a:r>
            <a:endParaRPr lang="zh-CN" altLang="en-US" sz="2800" spc="300" dirty="0">
              <a:solidFill>
                <a:schemeClr val="accent5">
                  <a:lumMod val="50000"/>
                </a:schemeClr>
              </a:solidFill>
              <a:latin typeface="微软雅黑" panose="020B0503020204020204" pitchFamily="34" charset="-122"/>
              <a:ea typeface="微软雅黑" panose="020B0503020204020204" pitchFamily="34" charset="-122"/>
              <a:sym typeface="微软雅黑" pitchFamily="34" charset="-122"/>
            </a:endParaRPr>
          </a:p>
        </p:txBody>
      </p:sp>
      <p:sp>
        <p:nvSpPr>
          <p:cNvPr id="9" name="矩形 23">
            <a:extLst>
              <a:ext uri="{FF2B5EF4-FFF2-40B4-BE49-F238E27FC236}">
                <a16:creationId xmlns:a16="http://schemas.microsoft.com/office/drawing/2014/main" id="{C9F7D047-DFEC-4360-9084-F61499894B54}"/>
              </a:ext>
            </a:extLst>
          </p:cNvPr>
          <p:cNvSpPr/>
          <p:nvPr/>
        </p:nvSpPr>
        <p:spPr>
          <a:xfrm>
            <a:off x="3252689" y="2979603"/>
            <a:ext cx="2644995" cy="830997"/>
          </a:xfrm>
          <a:prstGeom prst="rect">
            <a:avLst/>
          </a:prstGeom>
        </p:spPr>
        <p:txBody>
          <a:bodyPr wrap="square">
            <a:spAutoFit/>
          </a:bodyPr>
          <a:lstStyle/>
          <a:p>
            <a:pPr algn="ctr" fontAlgn="auto">
              <a:spcBef>
                <a:spcPts val="0"/>
              </a:spcBef>
              <a:spcAft>
                <a:spcPts val="0"/>
              </a:spcAft>
              <a:defRPr/>
            </a:pPr>
            <a:r>
              <a:rPr lang="hr-HR" altLang="zh-CN" sz="2400" spc="300" dirty="0">
                <a:solidFill>
                  <a:schemeClr val="accent5">
                    <a:lumMod val="50000"/>
                  </a:schemeClr>
                </a:solidFill>
                <a:latin typeface="微软雅黑" panose="020B0503020204020204" pitchFamily="34" charset="-122"/>
                <a:ea typeface="微软雅黑" panose="020B0503020204020204" pitchFamily="34" charset="-122"/>
                <a:sym typeface="微软雅黑" pitchFamily="34" charset="-122"/>
              </a:rPr>
              <a:t>početkom </a:t>
            </a:r>
            <a:br>
              <a:rPr lang="hr-HR" altLang="zh-CN" sz="2400" spc="300" dirty="0">
                <a:solidFill>
                  <a:schemeClr val="accent5">
                    <a:lumMod val="50000"/>
                  </a:schemeClr>
                </a:solidFill>
                <a:latin typeface="微软雅黑" panose="020B0503020204020204" pitchFamily="34" charset="-122"/>
                <a:ea typeface="微软雅黑" panose="020B0503020204020204" pitchFamily="34" charset="-122"/>
                <a:sym typeface="微软雅黑" pitchFamily="34" charset="-122"/>
              </a:rPr>
            </a:br>
            <a:r>
              <a:rPr lang="hr-HR" altLang="zh-CN" sz="2400" spc="300" dirty="0">
                <a:solidFill>
                  <a:schemeClr val="accent5">
                    <a:lumMod val="50000"/>
                  </a:schemeClr>
                </a:solidFill>
                <a:latin typeface="微软雅黑" panose="020B0503020204020204" pitchFamily="34" charset="-122"/>
                <a:ea typeface="微软雅黑" panose="020B0503020204020204" pitchFamily="34" charset="-122"/>
                <a:sym typeface="微软雅黑" pitchFamily="34" charset="-122"/>
              </a:rPr>
              <a:t>5. razreda</a:t>
            </a:r>
            <a:endParaRPr lang="zh-CN" altLang="en-US" sz="2400" spc="300" dirty="0">
              <a:solidFill>
                <a:schemeClr val="accent5">
                  <a:lumMod val="50000"/>
                </a:schemeClr>
              </a:solidFill>
              <a:latin typeface="微软雅黑" panose="020B0503020204020204" pitchFamily="34" charset="-122"/>
              <a:ea typeface="微软雅黑" panose="020B0503020204020204" pitchFamily="34" charset="-122"/>
              <a:sym typeface="微软雅黑" pitchFamily="34" charset="-122"/>
            </a:endParaRPr>
          </a:p>
        </p:txBody>
      </p:sp>
    </p:spTree>
    <p:extLst>
      <p:ext uri="{BB962C8B-B14F-4D97-AF65-F5344CB8AC3E}">
        <p14:creationId xmlns:p14="http://schemas.microsoft.com/office/powerpoint/2010/main" val="2440390470"/>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par>
                                <p:cTn id="11" presetID="31" presetClass="entr" presetSubtype="0" fill="hold" nodeType="withEffect">
                                  <p:stCondLst>
                                    <p:cond delay="250"/>
                                  </p:stCondLst>
                                  <p:childTnLst>
                                    <p:set>
                                      <p:cBhvr>
                                        <p:cTn id="12" dur="1" fill="hold">
                                          <p:stCondLst>
                                            <p:cond delay="0"/>
                                          </p:stCondLst>
                                        </p:cTn>
                                        <p:tgtEl>
                                          <p:spTgt spid="22"/>
                                        </p:tgtEl>
                                        <p:attrNameLst>
                                          <p:attrName>style.visibility</p:attrName>
                                        </p:attrNameLst>
                                      </p:cBhvr>
                                      <p:to>
                                        <p:strVal val="visible"/>
                                      </p:to>
                                    </p:set>
                                    <p:anim calcmode="lin" valueType="num">
                                      <p:cBhvr>
                                        <p:cTn id="13" dur="1000" fill="hold"/>
                                        <p:tgtEl>
                                          <p:spTgt spid="22"/>
                                        </p:tgtEl>
                                        <p:attrNameLst>
                                          <p:attrName>ppt_w</p:attrName>
                                        </p:attrNameLst>
                                      </p:cBhvr>
                                      <p:tavLst>
                                        <p:tav tm="0">
                                          <p:val>
                                            <p:fltVal val="0"/>
                                          </p:val>
                                        </p:tav>
                                        <p:tav tm="100000">
                                          <p:val>
                                            <p:strVal val="#ppt_w"/>
                                          </p:val>
                                        </p:tav>
                                      </p:tavLst>
                                    </p:anim>
                                    <p:anim calcmode="lin" valueType="num">
                                      <p:cBhvr>
                                        <p:cTn id="14" dur="1000" fill="hold"/>
                                        <p:tgtEl>
                                          <p:spTgt spid="22"/>
                                        </p:tgtEl>
                                        <p:attrNameLst>
                                          <p:attrName>ppt_h</p:attrName>
                                        </p:attrNameLst>
                                      </p:cBhvr>
                                      <p:tavLst>
                                        <p:tav tm="0">
                                          <p:val>
                                            <p:fltVal val="0"/>
                                          </p:val>
                                        </p:tav>
                                        <p:tav tm="100000">
                                          <p:val>
                                            <p:strVal val="#ppt_h"/>
                                          </p:val>
                                        </p:tav>
                                      </p:tavLst>
                                    </p:anim>
                                    <p:anim calcmode="lin" valueType="num">
                                      <p:cBhvr>
                                        <p:cTn id="15" dur="1000" fill="hold"/>
                                        <p:tgtEl>
                                          <p:spTgt spid="22"/>
                                        </p:tgtEl>
                                        <p:attrNameLst>
                                          <p:attrName>style.rotation</p:attrName>
                                        </p:attrNameLst>
                                      </p:cBhvr>
                                      <p:tavLst>
                                        <p:tav tm="0">
                                          <p:val>
                                            <p:fltVal val="90"/>
                                          </p:val>
                                        </p:tav>
                                        <p:tav tm="100000">
                                          <p:val>
                                            <p:fltVal val="0"/>
                                          </p:val>
                                        </p:tav>
                                      </p:tavLst>
                                    </p:anim>
                                    <p:animEffect transition="in" filter="fade">
                                      <p:cBhvr>
                                        <p:cTn id="16" dur="1000"/>
                                        <p:tgtEl>
                                          <p:spTgt spid="22"/>
                                        </p:tgtEl>
                                      </p:cBhvr>
                                    </p:animEffect>
                                  </p:childTnLst>
                                </p:cTn>
                              </p:par>
                            </p:childTnLst>
                          </p:cTn>
                        </p:par>
                        <p:par>
                          <p:cTn id="17" fill="hold">
                            <p:stCondLst>
                              <p:cond delay="1250"/>
                            </p:stCondLst>
                            <p:childTnLst>
                              <p:par>
                                <p:cTn id="18" presetID="16" presetClass="entr" presetSubtype="21" fill="hold" grpId="0"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barn(inVertical)">
                                      <p:cBhvr>
                                        <p:cTn id="20" dur="500"/>
                                        <p:tgtEl>
                                          <p:spTgt spid="23"/>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250"/>
                            </p:stCondLst>
                            <p:childTnLst>
                              <p:par>
                                <p:cTn id="28" presetID="5" presetClass="entr" presetSubtype="1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checkerboard(across)">
                                      <p:cBhvr>
                                        <p:cTn id="30" dur="500"/>
                                        <p:tgtEl>
                                          <p:spTgt spid="24"/>
                                        </p:tgtEl>
                                      </p:cBhvr>
                                    </p:animEffect>
                                  </p:childTnLst>
                                </p:cTn>
                              </p:par>
                            </p:childTnLst>
                          </p:cTn>
                        </p:par>
                        <p:par>
                          <p:cTn id="31" fill="hold">
                            <p:stCondLst>
                              <p:cond delay="2750"/>
                            </p:stCondLst>
                            <p:childTnLst>
                              <p:par>
                                <p:cTn id="32" presetID="5" presetClass="entr" presetSubtype="10"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checkerboard(across)">
                                      <p:cBhvr>
                                        <p:cTn id="34" dur="500"/>
                                        <p:tgtEl>
                                          <p:spTgt spid="8"/>
                                        </p:tgtEl>
                                      </p:cBhvr>
                                    </p:animEffect>
                                  </p:childTnLst>
                                </p:cTn>
                              </p:par>
                            </p:childTnLst>
                          </p:cTn>
                        </p:par>
                        <p:par>
                          <p:cTn id="35" fill="hold">
                            <p:stCondLst>
                              <p:cond delay="3250"/>
                            </p:stCondLst>
                            <p:childTnLst>
                              <p:par>
                                <p:cTn id="36" presetID="5" presetClass="entr" presetSubtype="10"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checkerboard(across)">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P spid="25" grpId="0"/>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utnik 1"/>
          <p:cNvSpPr/>
          <p:nvPr/>
        </p:nvSpPr>
        <p:spPr>
          <a:xfrm>
            <a:off x="395536" y="1131590"/>
            <a:ext cx="7992888" cy="646331"/>
          </a:xfrm>
          <a:prstGeom prst="rect">
            <a:avLst/>
          </a:prstGeom>
        </p:spPr>
        <p:txBody>
          <a:bodyPr wrap="square">
            <a:spAutoFit/>
          </a:bodyPr>
          <a:lstStyle/>
          <a:p>
            <a:r>
              <a:rPr lang="hr-HR" dirty="0"/>
              <a:t>Čitanje nepoznatog teksta: čita neknjiževni tekst usmjeravajući pozornost na rečenične i pravopisne znakove, sama ispravlja pogrešno pročitane riječi.</a:t>
            </a:r>
          </a:p>
        </p:txBody>
      </p:sp>
      <p:sp>
        <p:nvSpPr>
          <p:cNvPr id="3" name="Pravokutnik 2"/>
          <p:cNvSpPr/>
          <p:nvPr/>
        </p:nvSpPr>
        <p:spPr>
          <a:xfrm>
            <a:off x="395536" y="2139702"/>
            <a:ext cx="7848872" cy="646331"/>
          </a:xfrm>
          <a:prstGeom prst="rect">
            <a:avLst/>
          </a:prstGeom>
        </p:spPr>
        <p:txBody>
          <a:bodyPr wrap="square">
            <a:spAutoFit/>
          </a:bodyPr>
          <a:lstStyle/>
          <a:p>
            <a:r>
              <a:rPr lang="hr-HR" dirty="0"/>
              <a:t>Čitanje nepoznatog teksta: ima razvijenu tehniku čitanja i izražajno čita neknjiževni tekst s kojim se prvi put susreće.</a:t>
            </a:r>
          </a:p>
        </p:txBody>
      </p:sp>
      <p:sp>
        <p:nvSpPr>
          <p:cNvPr id="4" name="Pravokutnik 3"/>
          <p:cNvSpPr/>
          <p:nvPr/>
        </p:nvSpPr>
        <p:spPr>
          <a:xfrm>
            <a:off x="513347" y="497305"/>
            <a:ext cx="6506925" cy="461665"/>
          </a:xfrm>
          <a:prstGeom prst="rect">
            <a:avLst/>
          </a:prstGeom>
        </p:spPr>
        <p:txBody>
          <a:bodyPr wrap="square">
            <a:spAutoFit/>
          </a:bodyPr>
          <a:lstStyle/>
          <a:p>
            <a:r>
              <a:rPr lang="hr-HR" b="1" dirty="0"/>
              <a:t>Povratna informacija u e-Dnevniku (</a:t>
            </a:r>
            <a:r>
              <a:rPr lang="hr-HR" sz="2400" b="1" dirty="0">
                <a:solidFill>
                  <a:schemeClr val="accent5">
                    <a:lumMod val="50000"/>
                  </a:schemeClr>
                </a:solidFill>
                <a:latin typeface="Arial Black" panose="020B0A04020102020204" pitchFamily="34" charset="0"/>
              </a:rPr>
              <a:t>čitanje</a:t>
            </a:r>
            <a:r>
              <a:rPr lang="hr-HR" b="1" dirty="0"/>
              <a:t>) </a:t>
            </a:r>
          </a:p>
        </p:txBody>
      </p:sp>
      <p:sp>
        <p:nvSpPr>
          <p:cNvPr id="5" name="Pravokutnik 4"/>
          <p:cNvSpPr/>
          <p:nvPr/>
        </p:nvSpPr>
        <p:spPr>
          <a:xfrm>
            <a:off x="395536" y="3147814"/>
            <a:ext cx="7587045" cy="646331"/>
          </a:xfrm>
          <a:prstGeom prst="rect">
            <a:avLst/>
          </a:prstGeom>
        </p:spPr>
        <p:txBody>
          <a:bodyPr wrap="square">
            <a:spAutoFit/>
          </a:bodyPr>
          <a:lstStyle/>
          <a:p>
            <a:r>
              <a:rPr lang="hr-HR" dirty="0"/>
              <a:t>Čitanje nepoznatog teksta: čita neknjiževni tekst usmjeravajući pozornost na oblik riječi, ali treba razvijati tehniku čitanja. </a:t>
            </a:r>
          </a:p>
        </p:txBody>
      </p:sp>
    </p:spTree>
    <p:extLst>
      <p:ext uri="{BB962C8B-B14F-4D97-AF65-F5344CB8AC3E}">
        <p14:creationId xmlns:p14="http://schemas.microsoft.com/office/powerpoint/2010/main" val="2473524106"/>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avokutnik 2"/>
          <p:cNvSpPr/>
          <p:nvPr/>
        </p:nvSpPr>
        <p:spPr>
          <a:xfrm>
            <a:off x="467544" y="1059582"/>
            <a:ext cx="8064896" cy="923330"/>
          </a:xfrm>
          <a:prstGeom prst="rect">
            <a:avLst/>
          </a:prstGeom>
        </p:spPr>
        <p:txBody>
          <a:bodyPr wrap="square">
            <a:spAutoFit/>
          </a:bodyPr>
          <a:lstStyle/>
          <a:p>
            <a:r>
              <a:rPr lang="hr-HR" dirty="0"/>
              <a:t>Pisanje vezanoga teksta: piše zanimljiv sastavak poštujući trodijelnu strukturu i zadanu temu.</a:t>
            </a:r>
          </a:p>
          <a:p>
            <a:r>
              <a:rPr lang="hr-HR" dirty="0"/>
              <a:t>Bilježnicu uglavnom dobro vodi, samo mora uložiti trud u uredniji rukopis.</a:t>
            </a:r>
          </a:p>
        </p:txBody>
      </p:sp>
      <p:sp>
        <p:nvSpPr>
          <p:cNvPr id="4" name="Pravokutnik 3"/>
          <p:cNvSpPr/>
          <p:nvPr/>
        </p:nvSpPr>
        <p:spPr>
          <a:xfrm>
            <a:off x="502507" y="2427734"/>
            <a:ext cx="8029933" cy="1200329"/>
          </a:xfrm>
          <a:prstGeom prst="rect">
            <a:avLst/>
          </a:prstGeom>
        </p:spPr>
        <p:txBody>
          <a:bodyPr wrap="square">
            <a:spAutoFit/>
          </a:bodyPr>
          <a:lstStyle/>
          <a:p>
            <a:r>
              <a:rPr lang="hr-HR" dirty="0"/>
              <a:t>Pisanje vezanoga teksta: piše izuzetno zanimljiv sastavak poštujući trodijelnu strukturu i zadanu temu te pritom iskazuje bogat rječnik i s lakoćom povezuje rečenice stvarajući logičku i sadržajnu cjelinu.</a:t>
            </a:r>
          </a:p>
          <a:p>
            <a:r>
              <a:rPr lang="hr-HR" dirty="0"/>
              <a:t>Bilježnicu vodi pregledno i organizirano, samo treba urednije pisati.</a:t>
            </a:r>
          </a:p>
        </p:txBody>
      </p:sp>
      <p:sp>
        <p:nvSpPr>
          <p:cNvPr id="5" name="Pravokutnik 4"/>
          <p:cNvSpPr/>
          <p:nvPr/>
        </p:nvSpPr>
        <p:spPr>
          <a:xfrm>
            <a:off x="502507" y="383927"/>
            <a:ext cx="6506925" cy="461665"/>
          </a:xfrm>
          <a:prstGeom prst="rect">
            <a:avLst/>
          </a:prstGeom>
        </p:spPr>
        <p:txBody>
          <a:bodyPr wrap="square">
            <a:spAutoFit/>
          </a:bodyPr>
          <a:lstStyle/>
          <a:p>
            <a:r>
              <a:rPr lang="hr-HR" b="1" dirty="0"/>
              <a:t>Povratna informacija u e-Dnevniku (</a:t>
            </a:r>
            <a:r>
              <a:rPr lang="hr-HR" sz="2400" b="1" dirty="0">
                <a:solidFill>
                  <a:schemeClr val="accent5">
                    <a:lumMod val="50000"/>
                  </a:schemeClr>
                </a:solidFill>
                <a:latin typeface="Arial Black" panose="020B0A04020102020204" pitchFamily="34" charset="0"/>
              </a:rPr>
              <a:t>pisanje</a:t>
            </a:r>
            <a:r>
              <a:rPr lang="hr-HR" b="1" dirty="0"/>
              <a:t>) </a:t>
            </a:r>
          </a:p>
        </p:txBody>
      </p:sp>
    </p:spTree>
    <p:extLst>
      <p:ext uri="{BB962C8B-B14F-4D97-AF65-F5344CB8AC3E}">
        <p14:creationId xmlns:p14="http://schemas.microsoft.com/office/powerpoint/2010/main" val="3618537612"/>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utnik 1"/>
          <p:cNvSpPr/>
          <p:nvPr/>
        </p:nvSpPr>
        <p:spPr>
          <a:xfrm>
            <a:off x="395536" y="1203598"/>
            <a:ext cx="8640960" cy="3762697"/>
          </a:xfrm>
          <a:prstGeom prst="rect">
            <a:avLst/>
          </a:prstGeom>
        </p:spPr>
        <p:txBody>
          <a:bodyPr wrap="square">
            <a:spAutoFit/>
          </a:bodyPr>
          <a:lstStyle/>
          <a:p>
            <a:pPr>
              <a:lnSpc>
                <a:spcPct val="107000"/>
              </a:lnSpc>
              <a:spcAft>
                <a:spcPts val="800"/>
              </a:spcAft>
            </a:pPr>
            <a:r>
              <a:rPr lang="hr-HR" dirty="0">
                <a:latin typeface="Calibri" panose="020F0502020204030204" pitchFamily="34" charset="0"/>
                <a:ea typeface="Calibri" panose="020F0502020204030204" pitchFamily="34" charset="0"/>
                <a:cs typeface="Times New Roman" panose="02020603050405020304" pitchFamily="18" charset="0"/>
              </a:rPr>
              <a:t>Učenik se govoreći pridržavao zadanoga vremena. Govori tečno, cjelovitim, smisleno povezanim rečenicama. U svoj je govor umetnuo zanimljivu crticu o putovanju. Glasan je, razgovijetan i uvjerljiv. </a:t>
            </a:r>
          </a:p>
          <a:p>
            <a:pPr>
              <a:lnSpc>
                <a:spcPct val="107000"/>
              </a:lnSpc>
              <a:spcAft>
                <a:spcPts val="800"/>
              </a:spcAft>
            </a:pPr>
            <a:endParaRPr lang="hr-HR"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r-HR" dirty="0">
                <a:latin typeface="Calibri" panose="020F0502020204030204" pitchFamily="34" charset="0"/>
                <a:ea typeface="Calibri" panose="020F0502020204030204" pitchFamily="34" charset="0"/>
                <a:cs typeface="Times New Roman" panose="02020603050405020304" pitchFamily="18" charset="0"/>
              </a:rPr>
              <a:t>Učenik je  nedovoljno pripremljen. Zbunjen je. U govoru zastaje. Često nedovoljno glasan. Rečenice smislene, ali međusobno nepovezane u cjelinu. Ne poštuje dogovor o vremenu (govor kraći od minute).</a:t>
            </a:r>
          </a:p>
          <a:p>
            <a:pPr>
              <a:lnSpc>
                <a:spcPct val="107000"/>
              </a:lnSpc>
              <a:spcAft>
                <a:spcPts val="800"/>
              </a:spcAft>
            </a:pPr>
            <a:endParaRPr lang="hr-HR"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r-HR" dirty="0">
                <a:latin typeface="Calibri" panose="020F0502020204030204" pitchFamily="34" charset="0"/>
                <a:ea typeface="Calibri" panose="020F0502020204030204" pitchFamily="34" charset="0"/>
                <a:cs typeface="Times New Roman" panose="02020603050405020304" pitchFamily="18" charset="0"/>
              </a:rPr>
              <a:t>Učenica je vrlo dobro pripremljena. Govori sigurno i povezano. Izdvojila zanimljive situacije iz svakodnevnoga života (kućni ljubimci). U pojedinim dijelovima prelazi u glumu. Glasna i razgovijetna. Govori u okviru zadanoga vremena.</a:t>
            </a:r>
          </a:p>
        </p:txBody>
      </p:sp>
      <p:sp>
        <p:nvSpPr>
          <p:cNvPr id="3" name="Pravokutnik 2"/>
          <p:cNvSpPr/>
          <p:nvPr/>
        </p:nvSpPr>
        <p:spPr>
          <a:xfrm>
            <a:off x="513347" y="497305"/>
            <a:ext cx="6506925" cy="461665"/>
          </a:xfrm>
          <a:prstGeom prst="rect">
            <a:avLst/>
          </a:prstGeom>
        </p:spPr>
        <p:txBody>
          <a:bodyPr wrap="square">
            <a:spAutoFit/>
          </a:bodyPr>
          <a:lstStyle/>
          <a:p>
            <a:r>
              <a:rPr lang="hr-HR" b="1" dirty="0"/>
              <a:t>Povratna informacija u e-Dnevniku (</a:t>
            </a:r>
            <a:r>
              <a:rPr lang="hr-HR" sz="2400" b="1" dirty="0">
                <a:solidFill>
                  <a:schemeClr val="accent5">
                    <a:lumMod val="50000"/>
                  </a:schemeClr>
                </a:solidFill>
                <a:latin typeface="Arial Black" panose="020B0A04020102020204" pitchFamily="34" charset="0"/>
              </a:rPr>
              <a:t>govorenje</a:t>
            </a:r>
            <a:r>
              <a:rPr lang="hr-HR" b="1" dirty="0"/>
              <a:t>) </a:t>
            </a:r>
          </a:p>
        </p:txBody>
      </p:sp>
    </p:spTree>
    <p:extLst>
      <p:ext uri="{BB962C8B-B14F-4D97-AF65-F5344CB8AC3E}">
        <p14:creationId xmlns:p14="http://schemas.microsoft.com/office/powerpoint/2010/main" val="29666983"/>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rotWithShape="1">
          <a:blip r:embed="rId2"/>
          <a:srcRect l="1" t="47875" r="49111" b="2956"/>
          <a:stretch/>
        </p:blipFill>
        <p:spPr>
          <a:xfrm>
            <a:off x="107504" y="195486"/>
            <a:ext cx="8868350" cy="3888432"/>
          </a:xfrm>
          <a:prstGeom prst="rect">
            <a:avLst/>
          </a:prstGeom>
        </p:spPr>
      </p:pic>
      <p:pic>
        <p:nvPicPr>
          <p:cNvPr id="3" name="图片 33">
            <a:extLst>
              <a:ext uri="{FF2B5EF4-FFF2-40B4-BE49-F238E27FC236}">
                <a16:creationId xmlns:a16="http://schemas.microsoft.com/office/drawing/2014/main" id="{8396AFD8-12D7-4145-A24D-DB80FCB0CFC1}"/>
              </a:ext>
            </a:extLst>
          </p:cNvPr>
          <p:cNvPicPr>
            <a:picLocks noChangeAspect="1"/>
          </p:cNvPicPr>
          <p:nvPr/>
        </p:nvPicPr>
        <p:blipFill rotWithShape="1">
          <a:blip r:embed="rId3"/>
          <a:srcRect t="86266"/>
          <a:stretch/>
        </p:blipFill>
        <p:spPr>
          <a:xfrm>
            <a:off x="0" y="4155926"/>
            <a:ext cx="9144000" cy="1252686"/>
          </a:xfrm>
          <a:prstGeom prst="rect">
            <a:avLst/>
          </a:prstGeom>
        </p:spPr>
      </p:pic>
    </p:spTree>
    <p:extLst>
      <p:ext uri="{BB962C8B-B14F-4D97-AF65-F5344CB8AC3E}">
        <p14:creationId xmlns:p14="http://schemas.microsoft.com/office/powerpoint/2010/main" val="3896471442"/>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a:extLst>
              <a:ext uri="{FF2B5EF4-FFF2-40B4-BE49-F238E27FC236}">
                <a16:creationId xmlns:a16="http://schemas.microsoft.com/office/drawing/2014/main" id="{D3DA2B62-9201-4DB6-9120-F22289339085}"/>
              </a:ext>
            </a:extLst>
          </p:cNvPr>
          <p:cNvCxnSpPr/>
          <p:nvPr/>
        </p:nvCxnSpPr>
        <p:spPr>
          <a:xfrm>
            <a:off x="2729304" y="2286242"/>
            <a:ext cx="571500" cy="0"/>
          </a:xfrm>
          <a:prstGeom prst="line">
            <a:avLst/>
          </a:prstGeom>
          <a:ln w="19050">
            <a:solidFill>
              <a:schemeClr val="bg2">
                <a:lumMod val="8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7" name="直接连接符 6">
            <a:extLst>
              <a:ext uri="{FF2B5EF4-FFF2-40B4-BE49-F238E27FC236}">
                <a16:creationId xmlns:a16="http://schemas.microsoft.com/office/drawing/2014/main" id="{E883A444-7459-4B57-9089-D68DA1B7B5B4}"/>
              </a:ext>
            </a:extLst>
          </p:cNvPr>
          <p:cNvCxnSpPr/>
          <p:nvPr/>
        </p:nvCxnSpPr>
        <p:spPr>
          <a:xfrm>
            <a:off x="5773270" y="2286242"/>
            <a:ext cx="571500" cy="0"/>
          </a:xfrm>
          <a:prstGeom prst="line">
            <a:avLst/>
          </a:prstGeom>
          <a:ln w="19050">
            <a:solidFill>
              <a:schemeClr val="bg2">
                <a:lumMod val="8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grpSp>
        <p:nvGrpSpPr>
          <p:cNvPr id="63" name="组合 62">
            <a:extLst>
              <a:ext uri="{FF2B5EF4-FFF2-40B4-BE49-F238E27FC236}">
                <a16:creationId xmlns:a16="http://schemas.microsoft.com/office/drawing/2014/main" id="{6B676E41-43D7-40DB-9C6C-2DE25BAB155A}"/>
              </a:ext>
            </a:extLst>
          </p:cNvPr>
          <p:cNvGrpSpPr/>
          <p:nvPr/>
        </p:nvGrpSpPr>
        <p:grpSpPr>
          <a:xfrm>
            <a:off x="1217812" y="1840950"/>
            <a:ext cx="1933522" cy="1333473"/>
            <a:chOff x="1217812" y="1840950"/>
            <a:chExt cx="1933522" cy="1333473"/>
          </a:xfrm>
        </p:grpSpPr>
        <p:sp>
          <p:nvSpPr>
            <p:cNvPr id="4" name="椭圆 3">
              <a:extLst>
                <a:ext uri="{FF2B5EF4-FFF2-40B4-BE49-F238E27FC236}">
                  <a16:creationId xmlns:a16="http://schemas.microsoft.com/office/drawing/2014/main" id="{2CC91DD9-D039-46CD-8F61-428CBB860145}"/>
                </a:ext>
              </a:extLst>
            </p:cNvPr>
            <p:cNvSpPr/>
            <p:nvPr/>
          </p:nvSpPr>
          <p:spPr>
            <a:xfrm>
              <a:off x="1739281" y="1840950"/>
              <a:ext cx="890584" cy="890585"/>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9" name="矩形 18">
              <a:extLst>
                <a:ext uri="{FF2B5EF4-FFF2-40B4-BE49-F238E27FC236}">
                  <a16:creationId xmlns:a16="http://schemas.microsoft.com/office/drawing/2014/main" id="{B66F1107-D99C-49DB-8FC8-28DC44080B81}"/>
                </a:ext>
              </a:extLst>
            </p:cNvPr>
            <p:cNvSpPr/>
            <p:nvPr/>
          </p:nvSpPr>
          <p:spPr>
            <a:xfrm>
              <a:off x="1217812" y="2944642"/>
              <a:ext cx="1933522" cy="229781"/>
            </a:xfrm>
            <a:prstGeom prst="rect">
              <a:avLst/>
            </a:prstGeom>
          </p:spPr>
          <p:txBody>
            <a:bodyPr wrap="none" lIns="0" tIns="0" rIns="0" bIns="0" anchor="ctr">
              <a:noAutofit/>
            </a:bodyPr>
            <a:lstStyle/>
            <a:p>
              <a:pPr lvl="0" algn="ctr" defTabSz="914378">
                <a:spcBef>
                  <a:spcPct val="0"/>
                </a:spcBef>
                <a:defRPr/>
              </a:pPr>
              <a:r>
                <a:rPr lang="hr-HR" altLang="zh-CN" sz="1050" b="1" dirty="0">
                  <a:solidFill>
                    <a:schemeClr val="accent1"/>
                  </a:solidFill>
                </a:rPr>
                <a:t>Potrebno je puno vremena </a:t>
              </a:r>
              <a:br>
                <a:rPr lang="hr-HR" altLang="zh-CN" sz="1050" b="1" dirty="0">
                  <a:solidFill>
                    <a:schemeClr val="accent1"/>
                  </a:solidFill>
                </a:rPr>
              </a:br>
              <a:r>
                <a:rPr lang="hr-HR" altLang="zh-CN" sz="1050" b="1" dirty="0">
                  <a:solidFill>
                    <a:schemeClr val="accent1"/>
                  </a:solidFill>
                </a:rPr>
                <a:t>za pisanje kvalitetne povratne informacije</a:t>
              </a:r>
              <a:endParaRPr lang="zh-CN" altLang="en-US" sz="1050" b="1" dirty="0">
                <a:solidFill>
                  <a:schemeClr val="accent1"/>
                </a:solidFill>
              </a:endParaRPr>
            </a:p>
          </p:txBody>
        </p:sp>
      </p:grpSp>
      <p:grpSp>
        <p:nvGrpSpPr>
          <p:cNvPr id="64" name="组合 63">
            <a:extLst>
              <a:ext uri="{FF2B5EF4-FFF2-40B4-BE49-F238E27FC236}">
                <a16:creationId xmlns:a16="http://schemas.microsoft.com/office/drawing/2014/main" id="{AB941032-F8F7-4499-965F-6C08616494C2}"/>
              </a:ext>
            </a:extLst>
          </p:cNvPr>
          <p:cNvGrpSpPr/>
          <p:nvPr/>
        </p:nvGrpSpPr>
        <p:grpSpPr>
          <a:xfrm>
            <a:off x="1987431" y="1852479"/>
            <a:ext cx="5828922" cy="1345856"/>
            <a:chOff x="2002876" y="1840950"/>
            <a:chExt cx="5828922" cy="1345856"/>
          </a:xfrm>
        </p:grpSpPr>
        <p:sp>
          <p:nvSpPr>
            <p:cNvPr id="5" name="椭圆 4">
              <a:extLst>
                <a:ext uri="{FF2B5EF4-FFF2-40B4-BE49-F238E27FC236}">
                  <a16:creationId xmlns:a16="http://schemas.microsoft.com/office/drawing/2014/main" id="{D3560E3B-2FE0-404F-A087-632014C8A952}"/>
                </a:ext>
              </a:extLst>
            </p:cNvPr>
            <p:cNvSpPr/>
            <p:nvPr/>
          </p:nvSpPr>
          <p:spPr>
            <a:xfrm>
              <a:off x="6444208" y="1840950"/>
              <a:ext cx="890584" cy="890585"/>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1" name="矩形 20">
              <a:extLst>
                <a:ext uri="{FF2B5EF4-FFF2-40B4-BE49-F238E27FC236}">
                  <a16:creationId xmlns:a16="http://schemas.microsoft.com/office/drawing/2014/main" id="{342DFD39-026E-4A13-9337-F22737770ED1}"/>
                </a:ext>
              </a:extLst>
            </p:cNvPr>
            <p:cNvSpPr/>
            <p:nvPr/>
          </p:nvSpPr>
          <p:spPr>
            <a:xfrm>
              <a:off x="5898276" y="2957025"/>
              <a:ext cx="1933522" cy="229781"/>
            </a:xfrm>
            <a:prstGeom prst="rect">
              <a:avLst/>
            </a:prstGeom>
          </p:spPr>
          <p:txBody>
            <a:bodyPr wrap="none" lIns="0" tIns="0" rIns="0" bIns="0" anchor="ctr">
              <a:noAutofit/>
            </a:bodyPr>
            <a:lstStyle/>
            <a:p>
              <a:pPr lvl="0" algn="ctr" defTabSz="914378">
                <a:spcBef>
                  <a:spcPct val="0"/>
                </a:spcBef>
                <a:defRPr/>
              </a:pPr>
              <a:r>
                <a:rPr lang="hr-HR" altLang="zh-CN" sz="1050" b="1" dirty="0">
                  <a:solidFill>
                    <a:schemeClr val="accent4"/>
                  </a:solidFill>
                </a:rPr>
                <a:t>Isplati se zbog dobrobiti </a:t>
              </a:r>
              <a:br>
                <a:rPr lang="hr-HR" altLang="zh-CN" sz="1050" b="1" dirty="0">
                  <a:solidFill>
                    <a:schemeClr val="accent4"/>
                  </a:solidFill>
                </a:rPr>
              </a:br>
              <a:r>
                <a:rPr lang="hr-HR" altLang="zh-CN" sz="1050" b="1" dirty="0">
                  <a:solidFill>
                    <a:schemeClr val="accent4"/>
                  </a:solidFill>
                </a:rPr>
                <a:t>učenika i nas, učitelja.</a:t>
              </a:r>
            </a:p>
          </p:txBody>
        </p:sp>
        <p:sp>
          <p:nvSpPr>
            <p:cNvPr id="10" name="任意多边形: 形状 9">
              <a:extLst>
                <a:ext uri="{FF2B5EF4-FFF2-40B4-BE49-F238E27FC236}">
                  <a16:creationId xmlns:a16="http://schemas.microsoft.com/office/drawing/2014/main" id="{26F4CB89-D24F-41FB-83C8-87DFF52E9885}"/>
                </a:ext>
              </a:extLst>
            </p:cNvPr>
            <p:cNvSpPr>
              <a:spLocks/>
            </p:cNvSpPr>
            <p:nvPr/>
          </p:nvSpPr>
          <p:spPr bwMode="auto">
            <a:xfrm>
              <a:off x="2002876" y="1987377"/>
              <a:ext cx="460147" cy="443205"/>
            </a:xfrm>
            <a:custGeom>
              <a:avLst/>
              <a:gdLst>
                <a:gd name="connsiteX0" fmla="*/ 0 w 582235"/>
                <a:gd name="connsiteY0" fmla="*/ 404481 h 606722"/>
                <a:gd name="connsiteX1" fmla="*/ 101261 w 582235"/>
                <a:gd name="connsiteY1" fmla="*/ 404481 h 606722"/>
                <a:gd name="connsiteX2" fmla="*/ 101261 w 582235"/>
                <a:gd name="connsiteY2" fmla="*/ 606722 h 606722"/>
                <a:gd name="connsiteX3" fmla="*/ 0 w 582235"/>
                <a:gd name="connsiteY3" fmla="*/ 606722 h 606722"/>
                <a:gd name="connsiteX4" fmla="*/ 151927 w 582235"/>
                <a:gd name="connsiteY4" fmla="*/ 328623 h 606722"/>
                <a:gd name="connsiteX5" fmla="*/ 253188 w 582235"/>
                <a:gd name="connsiteY5" fmla="*/ 328623 h 606722"/>
                <a:gd name="connsiteX6" fmla="*/ 253188 w 582235"/>
                <a:gd name="connsiteY6" fmla="*/ 606722 h 606722"/>
                <a:gd name="connsiteX7" fmla="*/ 151927 w 582235"/>
                <a:gd name="connsiteY7" fmla="*/ 606722 h 606722"/>
                <a:gd name="connsiteX8" fmla="*/ 303855 w 582235"/>
                <a:gd name="connsiteY8" fmla="*/ 252766 h 606722"/>
                <a:gd name="connsiteX9" fmla="*/ 405046 w 582235"/>
                <a:gd name="connsiteY9" fmla="*/ 252766 h 606722"/>
                <a:gd name="connsiteX10" fmla="*/ 405046 w 582235"/>
                <a:gd name="connsiteY10" fmla="*/ 606722 h 606722"/>
                <a:gd name="connsiteX11" fmla="*/ 303855 w 582235"/>
                <a:gd name="connsiteY11" fmla="*/ 606722 h 606722"/>
                <a:gd name="connsiteX12" fmla="*/ 455711 w 582235"/>
                <a:gd name="connsiteY12" fmla="*/ 202241 h 606722"/>
                <a:gd name="connsiteX13" fmla="*/ 556972 w 582235"/>
                <a:gd name="connsiteY13" fmla="*/ 202241 h 606722"/>
                <a:gd name="connsiteX14" fmla="*/ 556972 w 582235"/>
                <a:gd name="connsiteY14" fmla="*/ 606722 h 606722"/>
                <a:gd name="connsiteX15" fmla="*/ 455711 w 582235"/>
                <a:gd name="connsiteY15" fmla="*/ 606722 h 606722"/>
                <a:gd name="connsiteX16" fmla="*/ 455697 w 582235"/>
                <a:gd name="connsiteY16" fmla="*/ 0 h 606722"/>
                <a:gd name="connsiteX17" fmla="*/ 556785 w 582235"/>
                <a:gd name="connsiteY17" fmla="*/ 0 h 606722"/>
                <a:gd name="connsiteX18" fmla="*/ 556874 w 582235"/>
                <a:gd name="connsiteY18" fmla="*/ 0 h 606722"/>
                <a:gd name="connsiteX19" fmla="*/ 556963 w 582235"/>
                <a:gd name="connsiteY19" fmla="*/ 0 h 606722"/>
                <a:gd name="connsiteX20" fmla="*/ 557675 w 582235"/>
                <a:gd name="connsiteY20" fmla="*/ 0 h 606722"/>
                <a:gd name="connsiteX21" fmla="*/ 559366 w 582235"/>
                <a:gd name="connsiteY21" fmla="*/ 89 h 606722"/>
                <a:gd name="connsiteX22" fmla="*/ 560611 w 582235"/>
                <a:gd name="connsiteY22" fmla="*/ 267 h 606722"/>
                <a:gd name="connsiteX23" fmla="*/ 561857 w 582235"/>
                <a:gd name="connsiteY23" fmla="*/ 444 h 606722"/>
                <a:gd name="connsiteX24" fmla="*/ 563192 w 582235"/>
                <a:gd name="connsiteY24" fmla="*/ 800 h 606722"/>
                <a:gd name="connsiteX25" fmla="*/ 564171 w 582235"/>
                <a:gd name="connsiteY25" fmla="*/ 1067 h 606722"/>
                <a:gd name="connsiteX26" fmla="*/ 565506 w 582235"/>
                <a:gd name="connsiteY26" fmla="*/ 1511 h 606722"/>
                <a:gd name="connsiteX27" fmla="*/ 566574 w 582235"/>
                <a:gd name="connsiteY27" fmla="*/ 1867 h 606722"/>
                <a:gd name="connsiteX28" fmla="*/ 567730 w 582235"/>
                <a:gd name="connsiteY28" fmla="*/ 2400 h 606722"/>
                <a:gd name="connsiteX29" fmla="*/ 568798 w 582235"/>
                <a:gd name="connsiteY29" fmla="*/ 2933 h 606722"/>
                <a:gd name="connsiteX30" fmla="*/ 569777 w 582235"/>
                <a:gd name="connsiteY30" fmla="*/ 3467 h 606722"/>
                <a:gd name="connsiteX31" fmla="*/ 570934 w 582235"/>
                <a:gd name="connsiteY31" fmla="*/ 4178 h 606722"/>
                <a:gd name="connsiteX32" fmla="*/ 571824 w 582235"/>
                <a:gd name="connsiteY32" fmla="*/ 4800 h 606722"/>
                <a:gd name="connsiteX33" fmla="*/ 572891 w 582235"/>
                <a:gd name="connsiteY33" fmla="*/ 5689 h 606722"/>
                <a:gd name="connsiteX34" fmla="*/ 573781 w 582235"/>
                <a:gd name="connsiteY34" fmla="*/ 6489 h 606722"/>
                <a:gd name="connsiteX35" fmla="*/ 574760 w 582235"/>
                <a:gd name="connsiteY35" fmla="*/ 7289 h 606722"/>
                <a:gd name="connsiteX36" fmla="*/ 575917 w 582235"/>
                <a:gd name="connsiteY36" fmla="*/ 8533 h 606722"/>
                <a:gd name="connsiteX37" fmla="*/ 576451 w 582235"/>
                <a:gd name="connsiteY37" fmla="*/ 9066 h 606722"/>
                <a:gd name="connsiteX38" fmla="*/ 576451 w 582235"/>
                <a:gd name="connsiteY38" fmla="*/ 9155 h 606722"/>
                <a:gd name="connsiteX39" fmla="*/ 577964 w 582235"/>
                <a:gd name="connsiteY39" fmla="*/ 11200 h 606722"/>
                <a:gd name="connsiteX40" fmla="*/ 578053 w 582235"/>
                <a:gd name="connsiteY40" fmla="*/ 11289 h 606722"/>
                <a:gd name="connsiteX41" fmla="*/ 579209 w 582235"/>
                <a:gd name="connsiteY41" fmla="*/ 13244 h 606722"/>
                <a:gd name="connsiteX42" fmla="*/ 579743 w 582235"/>
                <a:gd name="connsiteY42" fmla="*/ 14222 h 606722"/>
                <a:gd name="connsiteX43" fmla="*/ 580277 w 582235"/>
                <a:gd name="connsiteY43" fmla="*/ 15555 h 606722"/>
                <a:gd name="connsiteX44" fmla="*/ 580722 w 582235"/>
                <a:gd name="connsiteY44" fmla="*/ 16711 h 606722"/>
                <a:gd name="connsiteX45" fmla="*/ 581167 w 582235"/>
                <a:gd name="connsiteY45" fmla="*/ 17866 h 606722"/>
                <a:gd name="connsiteX46" fmla="*/ 581523 w 582235"/>
                <a:gd name="connsiteY46" fmla="*/ 19199 h 606722"/>
                <a:gd name="connsiteX47" fmla="*/ 581790 w 582235"/>
                <a:gd name="connsiteY47" fmla="*/ 20266 h 606722"/>
                <a:gd name="connsiteX48" fmla="*/ 582146 w 582235"/>
                <a:gd name="connsiteY48" fmla="*/ 22488 h 606722"/>
                <a:gd name="connsiteX49" fmla="*/ 582146 w 582235"/>
                <a:gd name="connsiteY49" fmla="*/ 22666 h 606722"/>
                <a:gd name="connsiteX50" fmla="*/ 582235 w 582235"/>
                <a:gd name="connsiteY50" fmla="*/ 25244 h 606722"/>
                <a:gd name="connsiteX51" fmla="*/ 582235 w 582235"/>
                <a:gd name="connsiteY51" fmla="*/ 126396 h 606722"/>
                <a:gd name="connsiteX52" fmla="*/ 556963 w 582235"/>
                <a:gd name="connsiteY52" fmla="*/ 151728 h 606722"/>
                <a:gd name="connsiteX53" fmla="*/ 531691 w 582235"/>
                <a:gd name="connsiteY53" fmla="*/ 126396 h 606722"/>
                <a:gd name="connsiteX54" fmla="*/ 531691 w 582235"/>
                <a:gd name="connsiteY54" fmla="*/ 79286 h 606722"/>
                <a:gd name="connsiteX55" fmla="*/ 421260 w 582235"/>
                <a:gd name="connsiteY55" fmla="*/ 171106 h 606722"/>
                <a:gd name="connsiteX56" fmla="*/ 385666 w 582235"/>
                <a:gd name="connsiteY56" fmla="*/ 167906 h 606722"/>
                <a:gd name="connsiteX57" fmla="*/ 388869 w 582235"/>
                <a:gd name="connsiteY57" fmla="*/ 132262 h 606722"/>
                <a:gd name="connsiteX58" fmla="*/ 487020 w 582235"/>
                <a:gd name="connsiteY58" fmla="*/ 50576 h 606722"/>
                <a:gd name="connsiteX59" fmla="*/ 455697 w 582235"/>
                <a:gd name="connsiteY59" fmla="*/ 50576 h 606722"/>
                <a:gd name="connsiteX60" fmla="*/ 430425 w 582235"/>
                <a:gd name="connsiteY60" fmla="*/ 25244 h 606722"/>
                <a:gd name="connsiteX61" fmla="*/ 455697 w 582235"/>
                <a:gd name="connsiteY61"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82235" h="606722">
                  <a:moveTo>
                    <a:pt x="0" y="404481"/>
                  </a:moveTo>
                  <a:lnTo>
                    <a:pt x="101261" y="404481"/>
                  </a:lnTo>
                  <a:lnTo>
                    <a:pt x="101261" y="606722"/>
                  </a:lnTo>
                  <a:lnTo>
                    <a:pt x="0" y="606722"/>
                  </a:lnTo>
                  <a:close/>
                  <a:moveTo>
                    <a:pt x="151927" y="328623"/>
                  </a:moveTo>
                  <a:lnTo>
                    <a:pt x="253188" y="328623"/>
                  </a:lnTo>
                  <a:lnTo>
                    <a:pt x="253188" y="606722"/>
                  </a:lnTo>
                  <a:lnTo>
                    <a:pt x="151927" y="606722"/>
                  </a:lnTo>
                  <a:close/>
                  <a:moveTo>
                    <a:pt x="303855" y="252766"/>
                  </a:moveTo>
                  <a:lnTo>
                    <a:pt x="405046" y="252766"/>
                  </a:lnTo>
                  <a:lnTo>
                    <a:pt x="405046" y="606722"/>
                  </a:lnTo>
                  <a:lnTo>
                    <a:pt x="303855" y="606722"/>
                  </a:lnTo>
                  <a:close/>
                  <a:moveTo>
                    <a:pt x="455711" y="202241"/>
                  </a:moveTo>
                  <a:lnTo>
                    <a:pt x="556972" y="202241"/>
                  </a:lnTo>
                  <a:lnTo>
                    <a:pt x="556972" y="606722"/>
                  </a:lnTo>
                  <a:lnTo>
                    <a:pt x="455711" y="606722"/>
                  </a:lnTo>
                  <a:close/>
                  <a:moveTo>
                    <a:pt x="455697" y="0"/>
                  </a:moveTo>
                  <a:lnTo>
                    <a:pt x="556785" y="0"/>
                  </a:lnTo>
                  <a:lnTo>
                    <a:pt x="556874" y="0"/>
                  </a:lnTo>
                  <a:lnTo>
                    <a:pt x="556963" y="0"/>
                  </a:lnTo>
                  <a:cubicBezTo>
                    <a:pt x="557230" y="0"/>
                    <a:pt x="557408" y="0"/>
                    <a:pt x="557675" y="0"/>
                  </a:cubicBezTo>
                  <a:cubicBezTo>
                    <a:pt x="558298" y="89"/>
                    <a:pt x="558832" y="89"/>
                    <a:pt x="559366" y="89"/>
                  </a:cubicBezTo>
                  <a:cubicBezTo>
                    <a:pt x="559811" y="178"/>
                    <a:pt x="560256" y="267"/>
                    <a:pt x="560611" y="267"/>
                  </a:cubicBezTo>
                  <a:cubicBezTo>
                    <a:pt x="561056" y="356"/>
                    <a:pt x="561412" y="444"/>
                    <a:pt x="561857" y="444"/>
                  </a:cubicBezTo>
                  <a:cubicBezTo>
                    <a:pt x="562302" y="533"/>
                    <a:pt x="562747" y="711"/>
                    <a:pt x="563192" y="800"/>
                  </a:cubicBezTo>
                  <a:cubicBezTo>
                    <a:pt x="563548" y="889"/>
                    <a:pt x="563904" y="978"/>
                    <a:pt x="564171" y="1067"/>
                  </a:cubicBezTo>
                  <a:cubicBezTo>
                    <a:pt x="564616" y="1156"/>
                    <a:pt x="565061" y="1333"/>
                    <a:pt x="565506" y="1511"/>
                  </a:cubicBezTo>
                  <a:cubicBezTo>
                    <a:pt x="565862" y="1600"/>
                    <a:pt x="566218" y="1778"/>
                    <a:pt x="566574" y="1867"/>
                  </a:cubicBezTo>
                  <a:cubicBezTo>
                    <a:pt x="566929" y="2044"/>
                    <a:pt x="567285" y="2222"/>
                    <a:pt x="567730" y="2400"/>
                  </a:cubicBezTo>
                  <a:cubicBezTo>
                    <a:pt x="568086" y="2578"/>
                    <a:pt x="568442" y="2755"/>
                    <a:pt x="568798" y="2933"/>
                  </a:cubicBezTo>
                  <a:cubicBezTo>
                    <a:pt x="569154" y="3111"/>
                    <a:pt x="569421" y="3289"/>
                    <a:pt x="569777" y="3467"/>
                  </a:cubicBezTo>
                  <a:cubicBezTo>
                    <a:pt x="570133" y="3733"/>
                    <a:pt x="570578" y="4000"/>
                    <a:pt x="570934" y="4178"/>
                  </a:cubicBezTo>
                  <a:cubicBezTo>
                    <a:pt x="571201" y="4444"/>
                    <a:pt x="571557" y="4622"/>
                    <a:pt x="571824" y="4800"/>
                  </a:cubicBezTo>
                  <a:cubicBezTo>
                    <a:pt x="572180" y="5155"/>
                    <a:pt x="572536" y="5422"/>
                    <a:pt x="572891" y="5689"/>
                  </a:cubicBezTo>
                  <a:cubicBezTo>
                    <a:pt x="573247" y="5955"/>
                    <a:pt x="573514" y="6222"/>
                    <a:pt x="573781" y="6489"/>
                  </a:cubicBezTo>
                  <a:cubicBezTo>
                    <a:pt x="574137" y="6755"/>
                    <a:pt x="574493" y="7022"/>
                    <a:pt x="574760" y="7289"/>
                  </a:cubicBezTo>
                  <a:cubicBezTo>
                    <a:pt x="575205" y="7733"/>
                    <a:pt x="575561" y="8178"/>
                    <a:pt x="575917" y="8533"/>
                  </a:cubicBezTo>
                  <a:cubicBezTo>
                    <a:pt x="576095" y="8711"/>
                    <a:pt x="576273" y="8889"/>
                    <a:pt x="576451" y="9066"/>
                  </a:cubicBezTo>
                  <a:cubicBezTo>
                    <a:pt x="576451" y="9155"/>
                    <a:pt x="576451" y="9155"/>
                    <a:pt x="576451" y="9155"/>
                  </a:cubicBezTo>
                  <a:cubicBezTo>
                    <a:pt x="576985" y="9777"/>
                    <a:pt x="577519" y="10489"/>
                    <a:pt x="577964" y="11200"/>
                  </a:cubicBezTo>
                  <a:cubicBezTo>
                    <a:pt x="577964" y="11200"/>
                    <a:pt x="578053" y="11289"/>
                    <a:pt x="578053" y="11289"/>
                  </a:cubicBezTo>
                  <a:cubicBezTo>
                    <a:pt x="578498" y="12000"/>
                    <a:pt x="578854" y="12622"/>
                    <a:pt x="579209" y="13244"/>
                  </a:cubicBezTo>
                  <a:cubicBezTo>
                    <a:pt x="579387" y="13600"/>
                    <a:pt x="579565" y="13955"/>
                    <a:pt x="579743" y="14222"/>
                  </a:cubicBezTo>
                  <a:cubicBezTo>
                    <a:pt x="579921" y="14666"/>
                    <a:pt x="580099" y="15111"/>
                    <a:pt x="580277" y="15555"/>
                  </a:cubicBezTo>
                  <a:cubicBezTo>
                    <a:pt x="580455" y="15911"/>
                    <a:pt x="580633" y="16266"/>
                    <a:pt x="580722" y="16711"/>
                  </a:cubicBezTo>
                  <a:cubicBezTo>
                    <a:pt x="580900" y="17066"/>
                    <a:pt x="581078" y="17422"/>
                    <a:pt x="581167" y="17866"/>
                  </a:cubicBezTo>
                  <a:cubicBezTo>
                    <a:pt x="581256" y="18311"/>
                    <a:pt x="581434" y="18755"/>
                    <a:pt x="581523" y="19199"/>
                  </a:cubicBezTo>
                  <a:cubicBezTo>
                    <a:pt x="581612" y="19555"/>
                    <a:pt x="581701" y="19910"/>
                    <a:pt x="581790" y="20266"/>
                  </a:cubicBezTo>
                  <a:cubicBezTo>
                    <a:pt x="581879" y="20977"/>
                    <a:pt x="582057" y="21777"/>
                    <a:pt x="582146" y="22488"/>
                  </a:cubicBezTo>
                  <a:cubicBezTo>
                    <a:pt x="582146" y="22577"/>
                    <a:pt x="582146" y="22666"/>
                    <a:pt x="582146" y="22666"/>
                  </a:cubicBezTo>
                  <a:cubicBezTo>
                    <a:pt x="582235" y="23555"/>
                    <a:pt x="582235" y="24355"/>
                    <a:pt x="582235" y="25244"/>
                  </a:cubicBezTo>
                  <a:lnTo>
                    <a:pt x="582235" y="126396"/>
                  </a:lnTo>
                  <a:cubicBezTo>
                    <a:pt x="582235" y="140351"/>
                    <a:pt x="570934" y="151728"/>
                    <a:pt x="556963" y="151728"/>
                  </a:cubicBezTo>
                  <a:cubicBezTo>
                    <a:pt x="542992" y="151728"/>
                    <a:pt x="531691" y="140351"/>
                    <a:pt x="531691" y="126396"/>
                  </a:cubicBezTo>
                  <a:lnTo>
                    <a:pt x="531691" y="79286"/>
                  </a:lnTo>
                  <a:lnTo>
                    <a:pt x="421260" y="171106"/>
                  </a:lnTo>
                  <a:cubicBezTo>
                    <a:pt x="410582" y="180083"/>
                    <a:pt x="394564" y="178572"/>
                    <a:pt x="385666" y="167906"/>
                  </a:cubicBezTo>
                  <a:cubicBezTo>
                    <a:pt x="376678" y="157150"/>
                    <a:pt x="378191" y="141240"/>
                    <a:pt x="388869" y="132262"/>
                  </a:cubicBezTo>
                  <a:lnTo>
                    <a:pt x="487020" y="50576"/>
                  </a:lnTo>
                  <a:lnTo>
                    <a:pt x="455697" y="50576"/>
                  </a:lnTo>
                  <a:cubicBezTo>
                    <a:pt x="441727" y="50576"/>
                    <a:pt x="430425" y="39288"/>
                    <a:pt x="430425" y="25244"/>
                  </a:cubicBezTo>
                  <a:cubicBezTo>
                    <a:pt x="430425" y="11289"/>
                    <a:pt x="441727" y="0"/>
                    <a:pt x="455697" y="0"/>
                  </a:cubicBezTo>
                  <a:close/>
                </a:path>
              </a:pathLst>
            </a:custGeom>
            <a:solidFill>
              <a:schemeClr val="bg1"/>
            </a:solidFill>
            <a:ln>
              <a:noFill/>
            </a:ln>
            <a:effectLst/>
          </p:spPr>
          <p:txBody>
            <a:bodyPr anchor="ctr"/>
            <a:lstStyle/>
            <a:p>
              <a:pPr algn="ctr"/>
              <a:endParaRPr/>
            </a:p>
          </p:txBody>
        </p:sp>
      </p:grpSp>
      <p:grpSp>
        <p:nvGrpSpPr>
          <p:cNvPr id="8" name="组合 7">
            <a:extLst>
              <a:ext uri="{FF2B5EF4-FFF2-40B4-BE49-F238E27FC236}">
                <a16:creationId xmlns:a16="http://schemas.microsoft.com/office/drawing/2014/main" id="{E77D2429-3F30-4282-A115-A1B460F817F1}"/>
              </a:ext>
            </a:extLst>
          </p:cNvPr>
          <p:cNvGrpSpPr/>
          <p:nvPr/>
        </p:nvGrpSpPr>
        <p:grpSpPr>
          <a:xfrm>
            <a:off x="3509753" y="1309611"/>
            <a:ext cx="2124494" cy="2119369"/>
            <a:chOff x="12576720" y="2492896"/>
            <a:chExt cx="1893040" cy="1888473"/>
          </a:xfrm>
          <a:solidFill>
            <a:schemeClr val="tx1">
              <a:lumMod val="60000"/>
              <a:lumOff val="40000"/>
            </a:schemeClr>
          </a:solidFill>
        </p:grpSpPr>
        <p:sp>
          <p:nvSpPr>
            <p:cNvPr id="22" name="任意多边形: 形状 21">
              <a:extLst>
                <a:ext uri="{FF2B5EF4-FFF2-40B4-BE49-F238E27FC236}">
                  <a16:creationId xmlns:a16="http://schemas.microsoft.com/office/drawing/2014/main" id="{FD876E24-92B8-458A-88B9-819E55F860A2}"/>
                </a:ext>
              </a:extLst>
            </p:cNvPr>
            <p:cNvSpPr>
              <a:spLocks/>
            </p:cNvSpPr>
            <p:nvPr/>
          </p:nvSpPr>
          <p:spPr bwMode="auto">
            <a:xfrm>
              <a:off x="13357685" y="4262626"/>
              <a:ext cx="47954" cy="107326"/>
            </a:xfrm>
            <a:custGeom>
              <a:avLst/>
              <a:gdLst>
                <a:gd name="T0" fmla="*/ 3 w 9"/>
                <a:gd name="T1" fmla="*/ 0 h 20"/>
                <a:gd name="T2" fmla="*/ 0 w 9"/>
                <a:gd name="T3" fmla="*/ 20 h 20"/>
                <a:gd name="T4" fmla="*/ 6 w 9"/>
                <a:gd name="T5" fmla="*/ 20 h 20"/>
                <a:gd name="T6" fmla="*/ 9 w 9"/>
                <a:gd name="T7" fmla="*/ 1 h 20"/>
                <a:gd name="T8" fmla="*/ 3 w 9"/>
                <a:gd name="T9" fmla="*/ 0 h 20"/>
              </a:gdLst>
              <a:ahLst/>
              <a:cxnLst>
                <a:cxn ang="0">
                  <a:pos x="T0" y="T1"/>
                </a:cxn>
                <a:cxn ang="0">
                  <a:pos x="T2" y="T3"/>
                </a:cxn>
                <a:cxn ang="0">
                  <a:pos x="T4" y="T5"/>
                </a:cxn>
                <a:cxn ang="0">
                  <a:pos x="T6" y="T7"/>
                </a:cxn>
                <a:cxn ang="0">
                  <a:pos x="T8" y="T9"/>
                </a:cxn>
              </a:cxnLst>
              <a:rect l="0" t="0" r="r" b="b"/>
              <a:pathLst>
                <a:path w="9" h="20">
                  <a:moveTo>
                    <a:pt x="3" y="0"/>
                  </a:moveTo>
                  <a:cubicBezTo>
                    <a:pt x="0" y="20"/>
                    <a:pt x="0" y="20"/>
                    <a:pt x="0" y="20"/>
                  </a:cubicBezTo>
                  <a:cubicBezTo>
                    <a:pt x="2" y="20"/>
                    <a:pt x="4" y="20"/>
                    <a:pt x="6" y="20"/>
                  </a:cubicBezTo>
                  <a:cubicBezTo>
                    <a:pt x="9" y="1"/>
                    <a:pt x="9" y="1"/>
                    <a:pt x="9" y="1"/>
                  </a:cubicBezTo>
                  <a:cubicBezTo>
                    <a:pt x="7" y="0"/>
                    <a:pt x="5"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3" name="任意多边形: 形状 22">
              <a:extLst>
                <a:ext uri="{FF2B5EF4-FFF2-40B4-BE49-F238E27FC236}">
                  <a16:creationId xmlns:a16="http://schemas.microsoft.com/office/drawing/2014/main" id="{2FD5C56E-7B52-4139-828A-22DF4CFCC815}"/>
                </a:ext>
              </a:extLst>
            </p:cNvPr>
            <p:cNvSpPr>
              <a:spLocks/>
            </p:cNvSpPr>
            <p:nvPr/>
          </p:nvSpPr>
          <p:spPr bwMode="auto">
            <a:xfrm>
              <a:off x="13638558" y="2504314"/>
              <a:ext cx="47954" cy="107326"/>
            </a:xfrm>
            <a:custGeom>
              <a:avLst/>
              <a:gdLst>
                <a:gd name="T0" fmla="*/ 5 w 9"/>
                <a:gd name="T1" fmla="*/ 20 h 20"/>
                <a:gd name="T2" fmla="*/ 9 w 9"/>
                <a:gd name="T3" fmla="*/ 1 h 20"/>
                <a:gd name="T4" fmla="*/ 3 w 9"/>
                <a:gd name="T5" fmla="*/ 0 h 20"/>
                <a:gd name="T6" fmla="*/ 0 w 9"/>
                <a:gd name="T7" fmla="*/ 19 h 20"/>
                <a:gd name="T8" fmla="*/ 5 w 9"/>
                <a:gd name="T9" fmla="*/ 20 h 20"/>
              </a:gdLst>
              <a:ahLst/>
              <a:cxnLst>
                <a:cxn ang="0">
                  <a:pos x="T0" y="T1"/>
                </a:cxn>
                <a:cxn ang="0">
                  <a:pos x="T2" y="T3"/>
                </a:cxn>
                <a:cxn ang="0">
                  <a:pos x="T4" y="T5"/>
                </a:cxn>
                <a:cxn ang="0">
                  <a:pos x="T6" y="T7"/>
                </a:cxn>
                <a:cxn ang="0">
                  <a:pos x="T8" y="T9"/>
                </a:cxn>
              </a:cxnLst>
              <a:rect l="0" t="0" r="r" b="b"/>
              <a:pathLst>
                <a:path w="9" h="20">
                  <a:moveTo>
                    <a:pt x="5" y="20"/>
                  </a:moveTo>
                  <a:cubicBezTo>
                    <a:pt x="9" y="1"/>
                    <a:pt x="9" y="1"/>
                    <a:pt x="9" y="1"/>
                  </a:cubicBezTo>
                  <a:cubicBezTo>
                    <a:pt x="7" y="0"/>
                    <a:pt x="5" y="0"/>
                    <a:pt x="3" y="0"/>
                  </a:cubicBezTo>
                  <a:cubicBezTo>
                    <a:pt x="0" y="19"/>
                    <a:pt x="0" y="19"/>
                    <a:pt x="0" y="19"/>
                  </a:cubicBezTo>
                  <a:cubicBezTo>
                    <a:pt x="2" y="20"/>
                    <a:pt x="4" y="20"/>
                    <a:pt x="5"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4" name="任意多边形: 形状 23">
              <a:extLst>
                <a:ext uri="{FF2B5EF4-FFF2-40B4-BE49-F238E27FC236}">
                  <a16:creationId xmlns:a16="http://schemas.microsoft.com/office/drawing/2014/main" id="{2CEF4860-5593-493C-B5ED-ACB705460F7D}"/>
                </a:ext>
              </a:extLst>
            </p:cNvPr>
            <p:cNvSpPr>
              <a:spLocks/>
            </p:cNvSpPr>
            <p:nvPr/>
          </p:nvSpPr>
          <p:spPr bwMode="auto">
            <a:xfrm>
              <a:off x="13218390" y="4228373"/>
              <a:ext cx="59372" cy="114176"/>
            </a:xfrm>
            <a:custGeom>
              <a:avLst/>
              <a:gdLst>
                <a:gd name="T0" fmla="*/ 6 w 11"/>
                <a:gd name="T1" fmla="*/ 0 h 21"/>
                <a:gd name="T2" fmla="*/ 0 w 11"/>
                <a:gd name="T3" fmla="*/ 19 h 21"/>
                <a:gd name="T4" fmla="*/ 5 w 11"/>
                <a:gd name="T5" fmla="*/ 21 h 21"/>
                <a:gd name="T6" fmla="*/ 11 w 11"/>
                <a:gd name="T7" fmla="*/ 1 h 21"/>
                <a:gd name="T8" fmla="*/ 6 w 11"/>
                <a:gd name="T9" fmla="*/ 0 h 21"/>
              </a:gdLst>
              <a:ahLst/>
              <a:cxnLst>
                <a:cxn ang="0">
                  <a:pos x="T0" y="T1"/>
                </a:cxn>
                <a:cxn ang="0">
                  <a:pos x="T2" y="T3"/>
                </a:cxn>
                <a:cxn ang="0">
                  <a:pos x="T4" y="T5"/>
                </a:cxn>
                <a:cxn ang="0">
                  <a:pos x="T6" y="T7"/>
                </a:cxn>
                <a:cxn ang="0">
                  <a:pos x="T8" y="T9"/>
                </a:cxn>
              </a:cxnLst>
              <a:rect l="0" t="0" r="r" b="b"/>
              <a:pathLst>
                <a:path w="11" h="21">
                  <a:moveTo>
                    <a:pt x="6" y="0"/>
                  </a:moveTo>
                  <a:cubicBezTo>
                    <a:pt x="0" y="19"/>
                    <a:pt x="0" y="19"/>
                    <a:pt x="0" y="19"/>
                  </a:cubicBezTo>
                  <a:cubicBezTo>
                    <a:pt x="1" y="19"/>
                    <a:pt x="3" y="20"/>
                    <a:pt x="5" y="21"/>
                  </a:cubicBezTo>
                  <a:cubicBezTo>
                    <a:pt x="11" y="1"/>
                    <a:pt x="11" y="1"/>
                    <a:pt x="11" y="1"/>
                  </a:cubicBezTo>
                  <a:cubicBezTo>
                    <a:pt x="9" y="1"/>
                    <a:pt x="8"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5" name="任意多边形: 形状 24">
              <a:extLst>
                <a:ext uri="{FF2B5EF4-FFF2-40B4-BE49-F238E27FC236}">
                  <a16:creationId xmlns:a16="http://schemas.microsoft.com/office/drawing/2014/main" id="{2088D457-E27E-419F-8097-5799A7E80DC3}"/>
                </a:ext>
              </a:extLst>
            </p:cNvPr>
            <p:cNvSpPr>
              <a:spLocks/>
            </p:cNvSpPr>
            <p:nvPr/>
          </p:nvSpPr>
          <p:spPr bwMode="auto">
            <a:xfrm>
              <a:off x="13768719" y="2536283"/>
              <a:ext cx="59372" cy="107326"/>
            </a:xfrm>
            <a:custGeom>
              <a:avLst/>
              <a:gdLst>
                <a:gd name="T0" fmla="*/ 5 w 11"/>
                <a:gd name="T1" fmla="*/ 20 h 20"/>
                <a:gd name="T2" fmla="*/ 11 w 11"/>
                <a:gd name="T3" fmla="*/ 1 h 20"/>
                <a:gd name="T4" fmla="*/ 6 w 11"/>
                <a:gd name="T5" fmla="*/ 0 h 20"/>
                <a:gd name="T6" fmla="*/ 0 w 11"/>
                <a:gd name="T7" fmla="*/ 19 h 20"/>
                <a:gd name="T8" fmla="*/ 5 w 11"/>
                <a:gd name="T9" fmla="*/ 20 h 20"/>
              </a:gdLst>
              <a:ahLst/>
              <a:cxnLst>
                <a:cxn ang="0">
                  <a:pos x="T0" y="T1"/>
                </a:cxn>
                <a:cxn ang="0">
                  <a:pos x="T2" y="T3"/>
                </a:cxn>
                <a:cxn ang="0">
                  <a:pos x="T4" y="T5"/>
                </a:cxn>
                <a:cxn ang="0">
                  <a:pos x="T6" y="T7"/>
                </a:cxn>
                <a:cxn ang="0">
                  <a:pos x="T8" y="T9"/>
                </a:cxn>
              </a:cxnLst>
              <a:rect l="0" t="0" r="r" b="b"/>
              <a:pathLst>
                <a:path w="11" h="20">
                  <a:moveTo>
                    <a:pt x="5" y="20"/>
                  </a:moveTo>
                  <a:cubicBezTo>
                    <a:pt x="11" y="1"/>
                    <a:pt x="11" y="1"/>
                    <a:pt x="11" y="1"/>
                  </a:cubicBezTo>
                  <a:cubicBezTo>
                    <a:pt x="9" y="1"/>
                    <a:pt x="8" y="0"/>
                    <a:pt x="6" y="0"/>
                  </a:cubicBezTo>
                  <a:cubicBezTo>
                    <a:pt x="0" y="19"/>
                    <a:pt x="0" y="19"/>
                    <a:pt x="0" y="19"/>
                  </a:cubicBezTo>
                  <a:cubicBezTo>
                    <a:pt x="2" y="19"/>
                    <a:pt x="3" y="20"/>
                    <a:pt x="5"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6" name="任意多边形: 形状 25">
              <a:extLst>
                <a:ext uri="{FF2B5EF4-FFF2-40B4-BE49-F238E27FC236}">
                  <a16:creationId xmlns:a16="http://schemas.microsoft.com/office/drawing/2014/main" id="{B8616A69-02B7-462D-8D6C-51C8F31CA9F2}"/>
                </a:ext>
              </a:extLst>
            </p:cNvPr>
            <p:cNvSpPr>
              <a:spLocks/>
            </p:cNvSpPr>
            <p:nvPr/>
          </p:nvSpPr>
          <p:spPr bwMode="auto">
            <a:xfrm>
              <a:off x="13887462" y="2591087"/>
              <a:ext cx="75356" cy="107326"/>
            </a:xfrm>
            <a:custGeom>
              <a:avLst/>
              <a:gdLst>
                <a:gd name="T0" fmla="*/ 5 w 14"/>
                <a:gd name="T1" fmla="*/ 20 h 20"/>
                <a:gd name="T2" fmla="*/ 14 w 14"/>
                <a:gd name="T3" fmla="*/ 2 h 20"/>
                <a:gd name="T4" fmla="*/ 10 w 14"/>
                <a:gd name="T5" fmla="*/ 0 h 20"/>
                <a:gd name="T6" fmla="*/ 0 w 14"/>
                <a:gd name="T7" fmla="*/ 18 h 20"/>
                <a:gd name="T8" fmla="*/ 5 w 14"/>
                <a:gd name="T9" fmla="*/ 20 h 20"/>
              </a:gdLst>
              <a:ahLst/>
              <a:cxnLst>
                <a:cxn ang="0">
                  <a:pos x="T0" y="T1"/>
                </a:cxn>
                <a:cxn ang="0">
                  <a:pos x="T2" y="T3"/>
                </a:cxn>
                <a:cxn ang="0">
                  <a:pos x="T4" y="T5"/>
                </a:cxn>
                <a:cxn ang="0">
                  <a:pos x="T6" y="T7"/>
                </a:cxn>
                <a:cxn ang="0">
                  <a:pos x="T8" y="T9"/>
                </a:cxn>
              </a:cxnLst>
              <a:rect l="0" t="0" r="r" b="b"/>
              <a:pathLst>
                <a:path w="14" h="20">
                  <a:moveTo>
                    <a:pt x="5" y="20"/>
                  </a:moveTo>
                  <a:cubicBezTo>
                    <a:pt x="14" y="2"/>
                    <a:pt x="14" y="2"/>
                    <a:pt x="14" y="2"/>
                  </a:cubicBezTo>
                  <a:cubicBezTo>
                    <a:pt x="13" y="1"/>
                    <a:pt x="11" y="1"/>
                    <a:pt x="10" y="0"/>
                  </a:cubicBezTo>
                  <a:cubicBezTo>
                    <a:pt x="0" y="18"/>
                    <a:pt x="0" y="18"/>
                    <a:pt x="0" y="18"/>
                  </a:cubicBezTo>
                  <a:cubicBezTo>
                    <a:pt x="2" y="18"/>
                    <a:pt x="4" y="19"/>
                    <a:pt x="5"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7" name="任意多边形: 形状 26">
              <a:extLst>
                <a:ext uri="{FF2B5EF4-FFF2-40B4-BE49-F238E27FC236}">
                  <a16:creationId xmlns:a16="http://schemas.microsoft.com/office/drawing/2014/main" id="{E0D78F9E-768D-4FC7-B1BC-729468B4D31B}"/>
                </a:ext>
              </a:extLst>
            </p:cNvPr>
            <p:cNvSpPr>
              <a:spLocks/>
            </p:cNvSpPr>
            <p:nvPr/>
          </p:nvSpPr>
          <p:spPr bwMode="auto">
            <a:xfrm>
              <a:off x="13076811" y="4175852"/>
              <a:ext cx="82207" cy="107326"/>
            </a:xfrm>
            <a:custGeom>
              <a:avLst/>
              <a:gdLst>
                <a:gd name="T0" fmla="*/ 10 w 15"/>
                <a:gd name="T1" fmla="*/ 0 h 20"/>
                <a:gd name="T2" fmla="*/ 0 w 15"/>
                <a:gd name="T3" fmla="*/ 18 h 20"/>
                <a:gd name="T4" fmla="*/ 5 w 15"/>
                <a:gd name="T5" fmla="*/ 20 h 20"/>
                <a:gd name="T6" fmla="*/ 15 w 15"/>
                <a:gd name="T7" fmla="*/ 2 h 20"/>
                <a:gd name="T8" fmla="*/ 10 w 15"/>
                <a:gd name="T9" fmla="*/ 0 h 20"/>
              </a:gdLst>
              <a:ahLst/>
              <a:cxnLst>
                <a:cxn ang="0">
                  <a:pos x="T0" y="T1"/>
                </a:cxn>
                <a:cxn ang="0">
                  <a:pos x="T2" y="T3"/>
                </a:cxn>
                <a:cxn ang="0">
                  <a:pos x="T4" y="T5"/>
                </a:cxn>
                <a:cxn ang="0">
                  <a:pos x="T6" y="T7"/>
                </a:cxn>
                <a:cxn ang="0">
                  <a:pos x="T8" y="T9"/>
                </a:cxn>
              </a:cxnLst>
              <a:rect l="0" t="0" r="r" b="b"/>
              <a:pathLst>
                <a:path w="15" h="20">
                  <a:moveTo>
                    <a:pt x="10" y="0"/>
                  </a:moveTo>
                  <a:cubicBezTo>
                    <a:pt x="0" y="18"/>
                    <a:pt x="0" y="18"/>
                    <a:pt x="0" y="18"/>
                  </a:cubicBezTo>
                  <a:cubicBezTo>
                    <a:pt x="2" y="19"/>
                    <a:pt x="4" y="20"/>
                    <a:pt x="5" y="20"/>
                  </a:cubicBezTo>
                  <a:cubicBezTo>
                    <a:pt x="15" y="2"/>
                    <a:pt x="15" y="2"/>
                    <a:pt x="15" y="2"/>
                  </a:cubicBezTo>
                  <a:cubicBezTo>
                    <a:pt x="13" y="2"/>
                    <a:pt x="11" y="1"/>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8" name="任意多边形: 形状 27">
              <a:extLst>
                <a:ext uri="{FF2B5EF4-FFF2-40B4-BE49-F238E27FC236}">
                  <a16:creationId xmlns:a16="http://schemas.microsoft.com/office/drawing/2014/main" id="{93A37067-DA6A-47FA-B70A-86904E223651}"/>
                </a:ext>
              </a:extLst>
            </p:cNvPr>
            <p:cNvSpPr>
              <a:spLocks/>
            </p:cNvSpPr>
            <p:nvPr/>
          </p:nvSpPr>
          <p:spPr bwMode="auto">
            <a:xfrm>
              <a:off x="12953501" y="4105063"/>
              <a:ext cx="91341" cy="102759"/>
            </a:xfrm>
            <a:custGeom>
              <a:avLst/>
              <a:gdLst>
                <a:gd name="T0" fmla="*/ 12 w 17"/>
                <a:gd name="T1" fmla="*/ 0 h 19"/>
                <a:gd name="T2" fmla="*/ 0 w 17"/>
                <a:gd name="T3" fmla="*/ 16 h 19"/>
                <a:gd name="T4" fmla="*/ 5 w 17"/>
                <a:gd name="T5" fmla="*/ 19 h 19"/>
                <a:gd name="T6" fmla="*/ 17 w 17"/>
                <a:gd name="T7" fmla="*/ 3 h 19"/>
                <a:gd name="T8" fmla="*/ 12 w 17"/>
                <a:gd name="T9" fmla="*/ 0 h 19"/>
              </a:gdLst>
              <a:ahLst/>
              <a:cxnLst>
                <a:cxn ang="0">
                  <a:pos x="T0" y="T1"/>
                </a:cxn>
                <a:cxn ang="0">
                  <a:pos x="T2" y="T3"/>
                </a:cxn>
                <a:cxn ang="0">
                  <a:pos x="T4" y="T5"/>
                </a:cxn>
                <a:cxn ang="0">
                  <a:pos x="T6" y="T7"/>
                </a:cxn>
                <a:cxn ang="0">
                  <a:pos x="T8" y="T9"/>
                </a:cxn>
              </a:cxnLst>
              <a:rect l="0" t="0" r="r" b="b"/>
              <a:pathLst>
                <a:path w="17" h="19">
                  <a:moveTo>
                    <a:pt x="12" y="0"/>
                  </a:moveTo>
                  <a:cubicBezTo>
                    <a:pt x="0" y="16"/>
                    <a:pt x="0" y="16"/>
                    <a:pt x="0" y="16"/>
                  </a:cubicBezTo>
                  <a:cubicBezTo>
                    <a:pt x="2" y="17"/>
                    <a:pt x="3" y="18"/>
                    <a:pt x="5" y="19"/>
                  </a:cubicBezTo>
                  <a:cubicBezTo>
                    <a:pt x="17" y="3"/>
                    <a:pt x="17" y="3"/>
                    <a:pt x="17" y="3"/>
                  </a:cubicBezTo>
                  <a:cubicBezTo>
                    <a:pt x="15" y="2"/>
                    <a:pt x="14" y="1"/>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9" name="任意多边形: 形状 28">
              <a:extLst>
                <a:ext uri="{FF2B5EF4-FFF2-40B4-BE49-F238E27FC236}">
                  <a16:creationId xmlns:a16="http://schemas.microsoft.com/office/drawing/2014/main" id="{216500A3-BCBE-48AA-BAED-59609A49E37C}"/>
                </a:ext>
              </a:extLst>
            </p:cNvPr>
            <p:cNvSpPr>
              <a:spLocks/>
            </p:cNvSpPr>
            <p:nvPr/>
          </p:nvSpPr>
          <p:spPr bwMode="auto">
            <a:xfrm>
              <a:off x="13999354" y="2666444"/>
              <a:ext cx="91341" cy="102759"/>
            </a:xfrm>
            <a:custGeom>
              <a:avLst/>
              <a:gdLst>
                <a:gd name="T0" fmla="*/ 5 w 17"/>
                <a:gd name="T1" fmla="*/ 19 h 19"/>
                <a:gd name="T2" fmla="*/ 17 w 17"/>
                <a:gd name="T3" fmla="*/ 3 h 19"/>
                <a:gd name="T4" fmla="*/ 12 w 17"/>
                <a:gd name="T5" fmla="*/ 0 h 19"/>
                <a:gd name="T6" fmla="*/ 0 w 17"/>
                <a:gd name="T7" fmla="*/ 16 h 19"/>
                <a:gd name="T8" fmla="*/ 5 w 17"/>
                <a:gd name="T9" fmla="*/ 19 h 19"/>
              </a:gdLst>
              <a:ahLst/>
              <a:cxnLst>
                <a:cxn ang="0">
                  <a:pos x="T0" y="T1"/>
                </a:cxn>
                <a:cxn ang="0">
                  <a:pos x="T2" y="T3"/>
                </a:cxn>
                <a:cxn ang="0">
                  <a:pos x="T4" y="T5"/>
                </a:cxn>
                <a:cxn ang="0">
                  <a:pos x="T6" y="T7"/>
                </a:cxn>
                <a:cxn ang="0">
                  <a:pos x="T8" y="T9"/>
                </a:cxn>
              </a:cxnLst>
              <a:rect l="0" t="0" r="r" b="b"/>
              <a:pathLst>
                <a:path w="17" h="19">
                  <a:moveTo>
                    <a:pt x="5" y="19"/>
                  </a:moveTo>
                  <a:cubicBezTo>
                    <a:pt x="17" y="3"/>
                    <a:pt x="17" y="3"/>
                    <a:pt x="17" y="3"/>
                  </a:cubicBezTo>
                  <a:cubicBezTo>
                    <a:pt x="15" y="2"/>
                    <a:pt x="14" y="1"/>
                    <a:pt x="12" y="0"/>
                  </a:cubicBezTo>
                  <a:cubicBezTo>
                    <a:pt x="0" y="16"/>
                    <a:pt x="0" y="16"/>
                    <a:pt x="0" y="16"/>
                  </a:cubicBezTo>
                  <a:cubicBezTo>
                    <a:pt x="2" y="17"/>
                    <a:pt x="3" y="18"/>
                    <a:pt x="5"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0" name="任意多边形: 形状 29">
              <a:extLst>
                <a:ext uri="{FF2B5EF4-FFF2-40B4-BE49-F238E27FC236}">
                  <a16:creationId xmlns:a16="http://schemas.microsoft.com/office/drawing/2014/main" id="{A9D78E38-9BA5-4F36-ACC2-BCB3879E542B}"/>
                </a:ext>
              </a:extLst>
            </p:cNvPr>
            <p:cNvSpPr>
              <a:spLocks/>
            </p:cNvSpPr>
            <p:nvPr/>
          </p:nvSpPr>
          <p:spPr bwMode="auto">
            <a:xfrm>
              <a:off x="12747984" y="3917814"/>
              <a:ext cx="107326" cy="84490"/>
            </a:xfrm>
            <a:custGeom>
              <a:avLst/>
              <a:gdLst>
                <a:gd name="T0" fmla="*/ 16 w 20"/>
                <a:gd name="T1" fmla="*/ 0 h 16"/>
                <a:gd name="T2" fmla="*/ 0 w 20"/>
                <a:gd name="T3" fmla="*/ 12 h 16"/>
                <a:gd name="T4" fmla="*/ 3 w 20"/>
                <a:gd name="T5" fmla="*/ 16 h 16"/>
                <a:gd name="T6" fmla="*/ 20 w 20"/>
                <a:gd name="T7" fmla="*/ 4 h 16"/>
                <a:gd name="T8" fmla="*/ 16 w 20"/>
                <a:gd name="T9" fmla="*/ 0 h 16"/>
              </a:gdLst>
              <a:ahLst/>
              <a:cxnLst>
                <a:cxn ang="0">
                  <a:pos x="T0" y="T1"/>
                </a:cxn>
                <a:cxn ang="0">
                  <a:pos x="T2" y="T3"/>
                </a:cxn>
                <a:cxn ang="0">
                  <a:pos x="T4" y="T5"/>
                </a:cxn>
                <a:cxn ang="0">
                  <a:pos x="T6" y="T7"/>
                </a:cxn>
                <a:cxn ang="0">
                  <a:pos x="T8" y="T9"/>
                </a:cxn>
              </a:cxnLst>
              <a:rect l="0" t="0" r="r" b="b"/>
              <a:pathLst>
                <a:path w="20" h="16">
                  <a:moveTo>
                    <a:pt x="16" y="0"/>
                  </a:moveTo>
                  <a:cubicBezTo>
                    <a:pt x="0" y="12"/>
                    <a:pt x="0" y="12"/>
                    <a:pt x="0" y="12"/>
                  </a:cubicBezTo>
                  <a:cubicBezTo>
                    <a:pt x="1" y="13"/>
                    <a:pt x="2" y="15"/>
                    <a:pt x="3" y="16"/>
                  </a:cubicBezTo>
                  <a:cubicBezTo>
                    <a:pt x="20" y="4"/>
                    <a:pt x="20" y="4"/>
                    <a:pt x="20" y="4"/>
                  </a:cubicBezTo>
                  <a:cubicBezTo>
                    <a:pt x="19" y="3"/>
                    <a:pt x="17" y="1"/>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1" name="任意多边形: 形状 30">
              <a:extLst>
                <a:ext uri="{FF2B5EF4-FFF2-40B4-BE49-F238E27FC236}">
                  <a16:creationId xmlns:a16="http://schemas.microsoft.com/office/drawing/2014/main" id="{A720084A-95CA-4C87-B5A0-03C201F5357E}"/>
                </a:ext>
              </a:extLst>
            </p:cNvPr>
            <p:cNvSpPr>
              <a:spLocks/>
            </p:cNvSpPr>
            <p:nvPr/>
          </p:nvSpPr>
          <p:spPr bwMode="auto">
            <a:xfrm>
              <a:off x="14188887" y="2869677"/>
              <a:ext cx="107326" cy="86774"/>
            </a:xfrm>
            <a:custGeom>
              <a:avLst/>
              <a:gdLst>
                <a:gd name="T0" fmla="*/ 4 w 20"/>
                <a:gd name="T1" fmla="*/ 16 h 16"/>
                <a:gd name="T2" fmla="*/ 20 w 20"/>
                <a:gd name="T3" fmla="*/ 4 h 16"/>
                <a:gd name="T4" fmla="*/ 17 w 20"/>
                <a:gd name="T5" fmla="*/ 0 h 16"/>
                <a:gd name="T6" fmla="*/ 0 w 20"/>
                <a:gd name="T7" fmla="*/ 12 h 16"/>
                <a:gd name="T8" fmla="*/ 4 w 20"/>
                <a:gd name="T9" fmla="*/ 16 h 16"/>
              </a:gdLst>
              <a:ahLst/>
              <a:cxnLst>
                <a:cxn ang="0">
                  <a:pos x="T0" y="T1"/>
                </a:cxn>
                <a:cxn ang="0">
                  <a:pos x="T2" y="T3"/>
                </a:cxn>
                <a:cxn ang="0">
                  <a:pos x="T4" y="T5"/>
                </a:cxn>
                <a:cxn ang="0">
                  <a:pos x="T6" y="T7"/>
                </a:cxn>
                <a:cxn ang="0">
                  <a:pos x="T8" y="T9"/>
                </a:cxn>
              </a:cxnLst>
              <a:rect l="0" t="0" r="r" b="b"/>
              <a:pathLst>
                <a:path w="20" h="16">
                  <a:moveTo>
                    <a:pt x="4" y="16"/>
                  </a:moveTo>
                  <a:cubicBezTo>
                    <a:pt x="20" y="4"/>
                    <a:pt x="20" y="4"/>
                    <a:pt x="20" y="4"/>
                  </a:cubicBezTo>
                  <a:cubicBezTo>
                    <a:pt x="19" y="3"/>
                    <a:pt x="18" y="1"/>
                    <a:pt x="17" y="0"/>
                  </a:cubicBezTo>
                  <a:cubicBezTo>
                    <a:pt x="0" y="12"/>
                    <a:pt x="0" y="12"/>
                    <a:pt x="0" y="12"/>
                  </a:cubicBezTo>
                  <a:cubicBezTo>
                    <a:pt x="1" y="13"/>
                    <a:pt x="2" y="15"/>
                    <a:pt x="4"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2" name="任意多边形: 形状 31">
              <a:extLst>
                <a:ext uri="{FF2B5EF4-FFF2-40B4-BE49-F238E27FC236}">
                  <a16:creationId xmlns:a16="http://schemas.microsoft.com/office/drawing/2014/main" id="{B68AB44A-3367-47B8-8997-AF9EBEBE2BB9}"/>
                </a:ext>
              </a:extLst>
            </p:cNvPr>
            <p:cNvSpPr>
              <a:spLocks/>
            </p:cNvSpPr>
            <p:nvPr/>
          </p:nvSpPr>
          <p:spPr bwMode="auto">
            <a:xfrm>
              <a:off x="14257392" y="2995271"/>
              <a:ext cx="114176" cy="75356"/>
            </a:xfrm>
            <a:custGeom>
              <a:avLst/>
              <a:gdLst>
                <a:gd name="T0" fmla="*/ 3 w 21"/>
                <a:gd name="T1" fmla="*/ 14 h 14"/>
                <a:gd name="T2" fmla="*/ 21 w 21"/>
                <a:gd name="T3" fmla="*/ 5 h 14"/>
                <a:gd name="T4" fmla="*/ 18 w 21"/>
                <a:gd name="T5" fmla="*/ 0 h 14"/>
                <a:gd name="T6" fmla="*/ 0 w 21"/>
                <a:gd name="T7" fmla="*/ 9 h 14"/>
                <a:gd name="T8" fmla="*/ 3 w 21"/>
                <a:gd name="T9" fmla="*/ 14 h 14"/>
              </a:gdLst>
              <a:ahLst/>
              <a:cxnLst>
                <a:cxn ang="0">
                  <a:pos x="T0" y="T1"/>
                </a:cxn>
                <a:cxn ang="0">
                  <a:pos x="T2" y="T3"/>
                </a:cxn>
                <a:cxn ang="0">
                  <a:pos x="T4" y="T5"/>
                </a:cxn>
                <a:cxn ang="0">
                  <a:pos x="T6" y="T7"/>
                </a:cxn>
                <a:cxn ang="0">
                  <a:pos x="T8" y="T9"/>
                </a:cxn>
              </a:cxnLst>
              <a:rect l="0" t="0" r="r" b="b"/>
              <a:pathLst>
                <a:path w="21" h="14">
                  <a:moveTo>
                    <a:pt x="3" y="14"/>
                  </a:moveTo>
                  <a:cubicBezTo>
                    <a:pt x="21" y="5"/>
                    <a:pt x="21" y="5"/>
                    <a:pt x="21" y="5"/>
                  </a:cubicBezTo>
                  <a:cubicBezTo>
                    <a:pt x="20" y="3"/>
                    <a:pt x="19" y="2"/>
                    <a:pt x="18" y="0"/>
                  </a:cubicBezTo>
                  <a:cubicBezTo>
                    <a:pt x="0" y="9"/>
                    <a:pt x="0" y="9"/>
                    <a:pt x="0" y="9"/>
                  </a:cubicBezTo>
                  <a:cubicBezTo>
                    <a:pt x="1" y="11"/>
                    <a:pt x="2" y="12"/>
                    <a:pt x="3"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3" name="任意多边形: 形状 32">
              <a:extLst>
                <a:ext uri="{FF2B5EF4-FFF2-40B4-BE49-F238E27FC236}">
                  <a16:creationId xmlns:a16="http://schemas.microsoft.com/office/drawing/2014/main" id="{39FF4389-CD00-4B68-A62B-CA4FE363B21B}"/>
                </a:ext>
              </a:extLst>
            </p:cNvPr>
            <p:cNvSpPr>
              <a:spLocks/>
            </p:cNvSpPr>
            <p:nvPr/>
          </p:nvSpPr>
          <p:spPr bwMode="auto">
            <a:xfrm>
              <a:off x="12672628" y="3803638"/>
              <a:ext cx="114176" cy="75356"/>
            </a:xfrm>
            <a:custGeom>
              <a:avLst/>
              <a:gdLst>
                <a:gd name="T0" fmla="*/ 18 w 21"/>
                <a:gd name="T1" fmla="*/ 0 h 14"/>
                <a:gd name="T2" fmla="*/ 0 w 21"/>
                <a:gd name="T3" fmla="*/ 9 h 14"/>
                <a:gd name="T4" fmla="*/ 3 w 21"/>
                <a:gd name="T5" fmla="*/ 14 h 14"/>
                <a:gd name="T6" fmla="*/ 21 w 21"/>
                <a:gd name="T7" fmla="*/ 5 h 14"/>
                <a:gd name="T8" fmla="*/ 18 w 21"/>
                <a:gd name="T9" fmla="*/ 0 h 14"/>
              </a:gdLst>
              <a:ahLst/>
              <a:cxnLst>
                <a:cxn ang="0">
                  <a:pos x="T0" y="T1"/>
                </a:cxn>
                <a:cxn ang="0">
                  <a:pos x="T2" y="T3"/>
                </a:cxn>
                <a:cxn ang="0">
                  <a:pos x="T4" y="T5"/>
                </a:cxn>
                <a:cxn ang="0">
                  <a:pos x="T6" y="T7"/>
                </a:cxn>
                <a:cxn ang="0">
                  <a:pos x="T8" y="T9"/>
                </a:cxn>
              </a:cxnLst>
              <a:rect l="0" t="0" r="r" b="b"/>
              <a:pathLst>
                <a:path w="21" h="14">
                  <a:moveTo>
                    <a:pt x="18" y="0"/>
                  </a:moveTo>
                  <a:cubicBezTo>
                    <a:pt x="0" y="9"/>
                    <a:pt x="0" y="9"/>
                    <a:pt x="0" y="9"/>
                  </a:cubicBezTo>
                  <a:cubicBezTo>
                    <a:pt x="1" y="11"/>
                    <a:pt x="2" y="12"/>
                    <a:pt x="3" y="14"/>
                  </a:cubicBezTo>
                  <a:cubicBezTo>
                    <a:pt x="21" y="5"/>
                    <a:pt x="21" y="5"/>
                    <a:pt x="21" y="5"/>
                  </a:cubicBezTo>
                  <a:cubicBezTo>
                    <a:pt x="20" y="3"/>
                    <a:pt x="19" y="2"/>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4" name="任意多边形: 形状 33">
              <a:extLst>
                <a:ext uri="{FF2B5EF4-FFF2-40B4-BE49-F238E27FC236}">
                  <a16:creationId xmlns:a16="http://schemas.microsoft.com/office/drawing/2014/main" id="{07A5CF9B-2918-4221-8731-7174774FF461}"/>
                </a:ext>
              </a:extLst>
            </p:cNvPr>
            <p:cNvSpPr>
              <a:spLocks/>
            </p:cNvSpPr>
            <p:nvPr/>
          </p:nvSpPr>
          <p:spPr bwMode="auto">
            <a:xfrm>
              <a:off x="12620107" y="3680328"/>
              <a:ext cx="111893" cy="63939"/>
            </a:xfrm>
            <a:custGeom>
              <a:avLst/>
              <a:gdLst>
                <a:gd name="T0" fmla="*/ 19 w 21"/>
                <a:gd name="T1" fmla="*/ 0 h 12"/>
                <a:gd name="T2" fmla="*/ 0 w 21"/>
                <a:gd name="T3" fmla="*/ 7 h 12"/>
                <a:gd name="T4" fmla="*/ 2 w 21"/>
                <a:gd name="T5" fmla="*/ 12 h 12"/>
                <a:gd name="T6" fmla="*/ 21 w 21"/>
                <a:gd name="T7" fmla="*/ 6 h 12"/>
                <a:gd name="T8" fmla="*/ 19 w 21"/>
                <a:gd name="T9" fmla="*/ 0 h 12"/>
              </a:gdLst>
              <a:ahLst/>
              <a:cxnLst>
                <a:cxn ang="0">
                  <a:pos x="T0" y="T1"/>
                </a:cxn>
                <a:cxn ang="0">
                  <a:pos x="T2" y="T3"/>
                </a:cxn>
                <a:cxn ang="0">
                  <a:pos x="T4" y="T5"/>
                </a:cxn>
                <a:cxn ang="0">
                  <a:pos x="T6" y="T7"/>
                </a:cxn>
                <a:cxn ang="0">
                  <a:pos x="T8" y="T9"/>
                </a:cxn>
              </a:cxnLst>
              <a:rect l="0" t="0" r="r" b="b"/>
              <a:pathLst>
                <a:path w="21" h="12">
                  <a:moveTo>
                    <a:pt x="19" y="0"/>
                  </a:moveTo>
                  <a:cubicBezTo>
                    <a:pt x="0" y="7"/>
                    <a:pt x="0" y="7"/>
                    <a:pt x="0" y="7"/>
                  </a:cubicBezTo>
                  <a:cubicBezTo>
                    <a:pt x="1" y="8"/>
                    <a:pt x="1" y="10"/>
                    <a:pt x="2" y="12"/>
                  </a:cubicBezTo>
                  <a:cubicBezTo>
                    <a:pt x="21" y="6"/>
                    <a:pt x="21" y="6"/>
                    <a:pt x="21" y="6"/>
                  </a:cubicBezTo>
                  <a:cubicBezTo>
                    <a:pt x="20" y="4"/>
                    <a:pt x="20" y="2"/>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5" name="任意多边形: 形状 34">
              <a:extLst>
                <a:ext uri="{FF2B5EF4-FFF2-40B4-BE49-F238E27FC236}">
                  <a16:creationId xmlns:a16="http://schemas.microsoft.com/office/drawing/2014/main" id="{6F9624C0-7485-4400-8531-395099E3A54A}"/>
                </a:ext>
              </a:extLst>
            </p:cNvPr>
            <p:cNvSpPr>
              <a:spLocks/>
            </p:cNvSpPr>
            <p:nvPr/>
          </p:nvSpPr>
          <p:spPr bwMode="auto">
            <a:xfrm>
              <a:off x="14312197" y="3129999"/>
              <a:ext cx="114176" cy="63939"/>
            </a:xfrm>
            <a:custGeom>
              <a:avLst/>
              <a:gdLst>
                <a:gd name="T0" fmla="*/ 2 w 21"/>
                <a:gd name="T1" fmla="*/ 12 h 12"/>
                <a:gd name="T2" fmla="*/ 21 w 21"/>
                <a:gd name="T3" fmla="*/ 6 h 12"/>
                <a:gd name="T4" fmla="*/ 19 w 21"/>
                <a:gd name="T5" fmla="*/ 0 h 12"/>
                <a:gd name="T6" fmla="*/ 0 w 21"/>
                <a:gd name="T7" fmla="*/ 7 h 12"/>
                <a:gd name="T8" fmla="*/ 2 w 21"/>
                <a:gd name="T9" fmla="*/ 12 h 12"/>
              </a:gdLst>
              <a:ahLst/>
              <a:cxnLst>
                <a:cxn ang="0">
                  <a:pos x="T0" y="T1"/>
                </a:cxn>
                <a:cxn ang="0">
                  <a:pos x="T2" y="T3"/>
                </a:cxn>
                <a:cxn ang="0">
                  <a:pos x="T4" y="T5"/>
                </a:cxn>
                <a:cxn ang="0">
                  <a:pos x="T6" y="T7"/>
                </a:cxn>
                <a:cxn ang="0">
                  <a:pos x="T8" y="T9"/>
                </a:cxn>
              </a:cxnLst>
              <a:rect l="0" t="0" r="r" b="b"/>
              <a:pathLst>
                <a:path w="21" h="12">
                  <a:moveTo>
                    <a:pt x="2" y="12"/>
                  </a:moveTo>
                  <a:cubicBezTo>
                    <a:pt x="21" y="6"/>
                    <a:pt x="21" y="6"/>
                    <a:pt x="21" y="6"/>
                  </a:cubicBezTo>
                  <a:cubicBezTo>
                    <a:pt x="20" y="4"/>
                    <a:pt x="20" y="2"/>
                    <a:pt x="19" y="0"/>
                  </a:cubicBezTo>
                  <a:cubicBezTo>
                    <a:pt x="0" y="7"/>
                    <a:pt x="0" y="7"/>
                    <a:pt x="0" y="7"/>
                  </a:cubicBezTo>
                  <a:cubicBezTo>
                    <a:pt x="1" y="8"/>
                    <a:pt x="1" y="10"/>
                    <a:pt x="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6" name="任意多边形: 形状 35">
              <a:extLst>
                <a:ext uri="{FF2B5EF4-FFF2-40B4-BE49-F238E27FC236}">
                  <a16:creationId xmlns:a16="http://schemas.microsoft.com/office/drawing/2014/main" id="{8493E052-C785-4F2E-8F6F-70031356C544}"/>
                </a:ext>
              </a:extLst>
            </p:cNvPr>
            <p:cNvSpPr>
              <a:spLocks/>
            </p:cNvSpPr>
            <p:nvPr/>
          </p:nvSpPr>
          <p:spPr bwMode="auto">
            <a:xfrm>
              <a:off x="14344166" y="3276144"/>
              <a:ext cx="114176" cy="47954"/>
            </a:xfrm>
            <a:custGeom>
              <a:avLst/>
              <a:gdLst>
                <a:gd name="T0" fmla="*/ 1 w 21"/>
                <a:gd name="T1" fmla="*/ 9 h 9"/>
                <a:gd name="T2" fmla="*/ 21 w 21"/>
                <a:gd name="T3" fmla="*/ 5 h 9"/>
                <a:gd name="T4" fmla="*/ 20 w 21"/>
                <a:gd name="T5" fmla="*/ 0 h 9"/>
                <a:gd name="T6" fmla="*/ 0 w 21"/>
                <a:gd name="T7" fmla="*/ 3 h 9"/>
                <a:gd name="T8" fmla="*/ 1 w 21"/>
                <a:gd name="T9" fmla="*/ 9 h 9"/>
              </a:gdLst>
              <a:ahLst/>
              <a:cxnLst>
                <a:cxn ang="0">
                  <a:pos x="T0" y="T1"/>
                </a:cxn>
                <a:cxn ang="0">
                  <a:pos x="T2" y="T3"/>
                </a:cxn>
                <a:cxn ang="0">
                  <a:pos x="T4" y="T5"/>
                </a:cxn>
                <a:cxn ang="0">
                  <a:pos x="T6" y="T7"/>
                </a:cxn>
                <a:cxn ang="0">
                  <a:pos x="T8" y="T9"/>
                </a:cxn>
              </a:cxnLst>
              <a:rect l="0" t="0" r="r" b="b"/>
              <a:pathLst>
                <a:path w="21" h="9">
                  <a:moveTo>
                    <a:pt x="1" y="9"/>
                  </a:moveTo>
                  <a:cubicBezTo>
                    <a:pt x="21" y="5"/>
                    <a:pt x="21" y="5"/>
                    <a:pt x="21" y="5"/>
                  </a:cubicBezTo>
                  <a:cubicBezTo>
                    <a:pt x="21" y="4"/>
                    <a:pt x="20" y="2"/>
                    <a:pt x="20" y="0"/>
                  </a:cubicBezTo>
                  <a:cubicBezTo>
                    <a:pt x="0" y="3"/>
                    <a:pt x="0" y="3"/>
                    <a:pt x="0" y="3"/>
                  </a:cubicBezTo>
                  <a:cubicBezTo>
                    <a:pt x="0" y="5"/>
                    <a:pt x="1" y="7"/>
                    <a:pt x="1"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7" name="任意多边形: 形状 36">
              <a:extLst>
                <a:ext uri="{FF2B5EF4-FFF2-40B4-BE49-F238E27FC236}">
                  <a16:creationId xmlns:a16="http://schemas.microsoft.com/office/drawing/2014/main" id="{D2C2E01A-AF55-4E99-BE13-A549660EEE8A}"/>
                </a:ext>
              </a:extLst>
            </p:cNvPr>
            <p:cNvSpPr>
              <a:spLocks/>
            </p:cNvSpPr>
            <p:nvPr/>
          </p:nvSpPr>
          <p:spPr bwMode="auto">
            <a:xfrm>
              <a:off x="12585854" y="3554734"/>
              <a:ext cx="114176" cy="43387"/>
            </a:xfrm>
            <a:custGeom>
              <a:avLst/>
              <a:gdLst>
                <a:gd name="T0" fmla="*/ 20 w 21"/>
                <a:gd name="T1" fmla="*/ 0 h 8"/>
                <a:gd name="T2" fmla="*/ 0 w 21"/>
                <a:gd name="T3" fmla="*/ 3 h 8"/>
                <a:gd name="T4" fmla="*/ 1 w 21"/>
                <a:gd name="T5" fmla="*/ 8 h 8"/>
                <a:gd name="T6" fmla="*/ 21 w 21"/>
                <a:gd name="T7" fmla="*/ 5 h 8"/>
                <a:gd name="T8" fmla="*/ 20 w 21"/>
                <a:gd name="T9" fmla="*/ 0 h 8"/>
              </a:gdLst>
              <a:ahLst/>
              <a:cxnLst>
                <a:cxn ang="0">
                  <a:pos x="T0" y="T1"/>
                </a:cxn>
                <a:cxn ang="0">
                  <a:pos x="T2" y="T3"/>
                </a:cxn>
                <a:cxn ang="0">
                  <a:pos x="T4" y="T5"/>
                </a:cxn>
                <a:cxn ang="0">
                  <a:pos x="T6" y="T7"/>
                </a:cxn>
                <a:cxn ang="0">
                  <a:pos x="T8" y="T9"/>
                </a:cxn>
              </a:cxnLst>
              <a:rect l="0" t="0" r="r" b="b"/>
              <a:pathLst>
                <a:path w="21" h="8">
                  <a:moveTo>
                    <a:pt x="20" y="0"/>
                  </a:moveTo>
                  <a:cubicBezTo>
                    <a:pt x="0" y="3"/>
                    <a:pt x="0" y="3"/>
                    <a:pt x="0" y="3"/>
                  </a:cubicBezTo>
                  <a:cubicBezTo>
                    <a:pt x="0" y="5"/>
                    <a:pt x="1" y="6"/>
                    <a:pt x="1" y="8"/>
                  </a:cubicBezTo>
                  <a:cubicBezTo>
                    <a:pt x="21" y="5"/>
                    <a:pt x="21" y="5"/>
                    <a:pt x="21" y="5"/>
                  </a:cubicBezTo>
                  <a:cubicBezTo>
                    <a:pt x="20" y="3"/>
                    <a:pt x="20" y="1"/>
                    <a:pt x="2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8" name="任意多边形: 形状 37">
              <a:extLst>
                <a:ext uri="{FF2B5EF4-FFF2-40B4-BE49-F238E27FC236}">
                  <a16:creationId xmlns:a16="http://schemas.microsoft.com/office/drawing/2014/main" id="{73943911-57D0-451E-8FFA-6AAD263782E2}"/>
                </a:ext>
              </a:extLst>
            </p:cNvPr>
            <p:cNvSpPr>
              <a:spLocks/>
            </p:cNvSpPr>
            <p:nvPr/>
          </p:nvSpPr>
          <p:spPr bwMode="auto">
            <a:xfrm>
              <a:off x="12585854" y="3276144"/>
              <a:ext cx="114176" cy="47954"/>
            </a:xfrm>
            <a:custGeom>
              <a:avLst/>
              <a:gdLst>
                <a:gd name="T0" fmla="*/ 21 w 21"/>
                <a:gd name="T1" fmla="*/ 3 h 9"/>
                <a:gd name="T2" fmla="*/ 1 w 21"/>
                <a:gd name="T3" fmla="*/ 0 h 9"/>
                <a:gd name="T4" fmla="*/ 0 w 21"/>
                <a:gd name="T5" fmla="*/ 5 h 9"/>
                <a:gd name="T6" fmla="*/ 20 w 21"/>
                <a:gd name="T7" fmla="*/ 9 h 9"/>
                <a:gd name="T8" fmla="*/ 21 w 21"/>
                <a:gd name="T9" fmla="*/ 3 h 9"/>
              </a:gdLst>
              <a:ahLst/>
              <a:cxnLst>
                <a:cxn ang="0">
                  <a:pos x="T0" y="T1"/>
                </a:cxn>
                <a:cxn ang="0">
                  <a:pos x="T2" y="T3"/>
                </a:cxn>
                <a:cxn ang="0">
                  <a:pos x="T4" y="T5"/>
                </a:cxn>
                <a:cxn ang="0">
                  <a:pos x="T6" y="T7"/>
                </a:cxn>
                <a:cxn ang="0">
                  <a:pos x="T8" y="T9"/>
                </a:cxn>
              </a:cxnLst>
              <a:rect l="0" t="0" r="r" b="b"/>
              <a:pathLst>
                <a:path w="21" h="9">
                  <a:moveTo>
                    <a:pt x="21" y="3"/>
                  </a:moveTo>
                  <a:cubicBezTo>
                    <a:pt x="1" y="0"/>
                    <a:pt x="1" y="0"/>
                    <a:pt x="1" y="0"/>
                  </a:cubicBezTo>
                  <a:cubicBezTo>
                    <a:pt x="1" y="2"/>
                    <a:pt x="0" y="4"/>
                    <a:pt x="0" y="5"/>
                  </a:cubicBezTo>
                  <a:cubicBezTo>
                    <a:pt x="20" y="9"/>
                    <a:pt x="20" y="9"/>
                    <a:pt x="20" y="9"/>
                  </a:cubicBezTo>
                  <a:cubicBezTo>
                    <a:pt x="20" y="7"/>
                    <a:pt x="20" y="5"/>
                    <a:pt x="2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9" name="任意多边形: 形状 38">
              <a:extLst>
                <a:ext uri="{FF2B5EF4-FFF2-40B4-BE49-F238E27FC236}">
                  <a16:creationId xmlns:a16="http://schemas.microsoft.com/office/drawing/2014/main" id="{A8E9E116-2670-4182-A3A2-497E251EB4E5}"/>
                </a:ext>
              </a:extLst>
            </p:cNvPr>
            <p:cNvSpPr>
              <a:spLocks/>
            </p:cNvSpPr>
            <p:nvPr/>
          </p:nvSpPr>
          <p:spPr bwMode="auto">
            <a:xfrm>
              <a:off x="14344166" y="3554734"/>
              <a:ext cx="114176" cy="43387"/>
            </a:xfrm>
            <a:custGeom>
              <a:avLst/>
              <a:gdLst>
                <a:gd name="T0" fmla="*/ 0 w 21"/>
                <a:gd name="T1" fmla="*/ 5 h 8"/>
                <a:gd name="T2" fmla="*/ 20 w 21"/>
                <a:gd name="T3" fmla="*/ 8 h 8"/>
                <a:gd name="T4" fmla="*/ 21 w 21"/>
                <a:gd name="T5" fmla="*/ 3 h 8"/>
                <a:gd name="T6" fmla="*/ 1 w 21"/>
                <a:gd name="T7" fmla="*/ 0 h 8"/>
                <a:gd name="T8" fmla="*/ 0 w 21"/>
                <a:gd name="T9" fmla="*/ 5 h 8"/>
              </a:gdLst>
              <a:ahLst/>
              <a:cxnLst>
                <a:cxn ang="0">
                  <a:pos x="T0" y="T1"/>
                </a:cxn>
                <a:cxn ang="0">
                  <a:pos x="T2" y="T3"/>
                </a:cxn>
                <a:cxn ang="0">
                  <a:pos x="T4" y="T5"/>
                </a:cxn>
                <a:cxn ang="0">
                  <a:pos x="T6" y="T7"/>
                </a:cxn>
                <a:cxn ang="0">
                  <a:pos x="T8" y="T9"/>
                </a:cxn>
              </a:cxnLst>
              <a:rect l="0" t="0" r="r" b="b"/>
              <a:pathLst>
                <a:path w="21" h="8">
                  <a:moveTo>
                    <a:pt x="0" y="5"/>
                  </a:moveTo>
                  <a:cubicBezTo>
                    <a:pt x="20" y="8"/>
                    <a:pt x="20" y="8"/>
                    <a:pt x="20" y="8"/>
                  </a:cubicBezTo>
                  <a:cubicBezTo>
                    <a:pt x="20" y="6"/>
                    <a:pt x="21" y="5"/>
                    <a:pt x="21" y="3"/>
                  </a:cubicBezTo>
                  <a:cubicBezTo>
                    <a:pt x="1" y="0"/>
                    <a:pt x="1" y="0"/>
                    <a:pt x="1" y="0"/>
                  </a:cubicBezTo>
                  <a:cubicBezTo>
                    <a:pt x="1" y="1"/>
                    <a:pt x="0" y="3"/>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0" name="任意多边形: 形状 39">
              <a:extLst>
                <a:ext uri="{FF2B5EF4-FFF2-40B4-BE49-F238E27FC236}">
                  <a16:creationId xmlns:a16="http://schemas.microsoft.com/office/drawing/2014/main" id="{BE949DC1-0034-4EC4-B20A-0C3F570AB257}"/>
                </a:ext>
              </a:extLst>
            </p:cNvPr>
            <p:cNvSpPr>
              <a:spLocks/>
            </p:cNvSpPr>
            <p:nvPr/>
          </p:nvSpPr>
          <p:spPr bwMode="auto">
            <a:xfrm>
              <a:off x="14312197" y="3680328"/>
              <a:ext cx="114176" cy="63939"/>
            </a:xfrm>
            <a:custGeom>
              <a:avLst/>
              <a:gdLst>
                <a:gd name="T0" fmla="*/ 0 w 21"/>
                <a:gd name="T1" fmla="*/ 6 h 12"/>
                <a:gd name="T2" fmla="*/ 19 w 21"/>
                <a:gd name="T3" fmla="*/ 12 h 12"/>
                <a:gd name="T4" fmla="*/ 21 w 21"/>
                <a:gd name="T5" fmla="*/ 7 h 12"/>
                <a:gd name="T6" fmla="*/ 2 w 21"/>
                <a:gd name="T7" fmla="*/ 0 h 12"/>
                <a:gd name="T8" fmla="*/ 0 w 21"/>
                <a:gd name="T9" fmla="*/ 6 h 12"/>
              </a:gdLst>
              <a:ahLst/>
              <a:cxnLst>
                <a:cxn ang="0">
                  <a:pos x="T0" y="T1"/>
                </a:cxn>
                <a:cxn ang="0">
                  <a:pos x="T2" y="T3"/>
                </a:cxn>
                <a:cxn ang="0">
                  <a:pos x="T4" y="T5"/>
                </a:cxn>
                <a:cxn ang="0">
                  <a:pos x="T6" y="T7"/>
                </a:cxn>
                <a:cxn ang="0">
                  <a:pos x="T8" y="T9"/>
                </a:cxn>
              </a:cxnLst>
              <a:rect l="0" t="0" r="r" b="b"/>
              <a:pathLst>
                <a:path w="21" h="12">
                  <a:moveTo>
                    <a:pt x="0" y="6"/>
                  </a:moveTo>
                  <a:cubicBezTo>
                    <a:pt x="19" y="12"/>
                    <a:pt x="19" y="12"/>
                    <a:pt x="19" y="12"/>
                  </a:cubicBezTo>
                  <a:cubicBezTo>
                    <a:pt x="20" y="10"/>
                    <a:pt x="20" y="8"/>
                    <a:pt x="21" y="7"/>
                  </a:cubicBezTo>
                  <a:cubicBezTo>
                    <a:pt x="2" y="0"/>
                    <a:pt x="2" y="0"/>
                    <a:pt x="2" y="0"/>
                  </a:cubicBezTo>
                  <a:cubicBezTo>
                    <a:pt x="1" y="2"/>
                    <a:pt x="1" y="4"/>
                    <a:pt x="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1" name="任意多边形: 形状 40">
              <a:extLst>
                <a:ext uri="{FF2B5EF4-FFF2-40B4-BE49-F238E27FC236}">
                  <a16:creationId xmlns:a16="http://schemas.microsoft.com/office/drawing/2014/main" id="{E70FA75E-95CB-45DF-909C-0036C8EDE69F}"/>
                </a:ext>
              </a:extLst>
            </p:cNvPr>
            <p:cNvSpPr>
              <a:spLocks/>
            </p:cNvSpPr>
            <p:nvPr/>
          </p:nvSpPr>
          <p:spPr bwMode="auto">
            <a:xfrm>
              <a:off x="12620107" y="3129999"/>
              <a:ext cx="111893" cy="63939"/>
            </a:xfrm>
            <a:custGeom>
              <a:avLst/>
              <a:gdLst>
                <a:gd name="T0" fmla="*/ 21 w 21"/>
                <a:gd name="T1" fmla="*/ 7 h 12"/>
                <a:gd name="T2" fmla="*/ 2 w 21"/>
                <a:gd name="T3" fmla="*/ 0 h 12"/>
                <a:gd name="T4" fmla="*/ 0 w 21"/>
                <a:gd name="T5" fmla="*/ 6 h 12"/>
                <a:gd name="T6" fmla="*/ 19 w 21"/>
                <a:gd name="T7" fmla="*/ 12 h 12"/>
                <a:gd name="T8" fmla="*/ 21 w 21"/>
                <a:gd name="T9" fmla="*/ 7 h 12"/>
              </a:gdLst>
              <a:ahLst/>
              <a:cxnLst>
                <a:cxn ang="0">
                  <a:pos x="T0" y="T1"/>
                </a:cxn>
                <a:cxn ang="0">
                  <a:pos x="T2" y="T3"/>
                </a:cxn>
                <a:cxn ang="0">
                  <a:pos x="T4" y="T5"/>
                </a:cxn>
                <a:cxn ang="0">
                  <a:pos x="T6" y="T7"/>
                </a:cxn>
                <a:cxn ang="0">
                  <a:pos x="T8" y="T9"/>
                </a:cxn>
              </a:cxnLst>
              <a:rect l="0" t="0" r="r" b="b"/>
              <a:pathLst>
                <a:path w="21" h="12">
                  <a:moveTo>
                    <a:pt x="21" y="7"/>
                  </a:moveTo>
                  <a:cubicBezTo>
                    <a:pt x="2" y="0"/>
                    <a:pt x="2" y="0"/>
                    <a:pt x="2" y="0"/>
                  </a:cubicBezTo>
                  <a:cubicBezTo>
                    <a:pt x="1" y="2"/>
                    <a:pt x="1" y="4"/>
                    <a:pt x="0" y="6"/>
                  </a:cubicBezTo>
                  <a:cubicBezTo>
                    <a:pt x="19" y="12"/>
                    <a:pt x="19" y="12"/>
                    <a:pt x="19" y="12"/>
                  </a:cubicBezTo>
                  <a:cubicBezTo>
                    <a:pt x="20" y="10"/>
                    <a:pt x="20" y="8"/>
                    <a:pt x="21"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2" name="任意多边形: 形状 41">
              <a:extLst>
                <a:ext uri="{FF2B5EF4-FFF2-40B4-BE49-F238E27FC236}">
                  <a16:creationId xmlns:a16="http://schemas.microsoft.com/office/drawing/2014/main" id="{C50DBFDD-987D-44D5-81D3-687139983F3A}"/>
                </a:ext>
              </a:extLst>
            </p:cNvPr>
            <p:cNvSpPr>
              <a:spLocks/>
            </p:cNvSpPr>
            <p:nvPr/>
          </p:nvSpPr>
          <p:spPr bwMode="auto">
            <a:xfrm>
              <a:off x="12672628" y="2995271"/>
              <a:ext cx="114176" cy="75356"/>
            </a:xfrm>
            <a:custGeom>
              <a:avLst/>
              <a:gdLst>
                <a:gd name="T0" fmla="*/ 21 w 21"/>
                <a:gd name="T1" fmla="*/ 9 h 14"/>
                <a:gd name="T2" fmla="*/ 3 w 21"/>
                <a:gd name="T3" fmla="*/ 0 h 14"/>
                <a:gd name="T4" fmla="*/ 0 w 21"/>
                <a:gd name="T5" fmla="*/ 5 h 14"/>
                <a:gd name="T6" fmla="*/ 18 w 21"/>
                <a:gd name="T7" fmla="*/ 14 h 14"/>
                <a:gd name="T8" fmla="*/ 21 w 21"/>
                <a:gd name="T9" fmla="*/ 9 h 14"/>
              </a:gdLst>
              <a:ahLst/>
              <a:cxnLst>
                <a:cxn ang="0">
                  <a:pos x="T0" y="T1"/>
                </a:cxn>
                <a:cxn ang="0">
                  <a:pos x="T2" y="T3"/>
                </a:cxn>
                <a:cxn ang="0">
                  <a:pos x="T4" y="T5"/>
                </a:cxn>
                <a:cxn ang="0">
                  <a:pos x="T6" y="T7"/>
                </a:cxn>
                <a:cxn ang="0">
                  <a:pos x="T8" y="T9"/>
                </a:cxn>
              </a:cxnLst>
              <a:rect l="0" t="0" r="r" b="b"/>
              <a:pathLst>
                <a:path w="21" h="14">
                  <a:moveTo>
                    <a:pt x="21" y="9"/>
                  </a:moveTo>
                  <a:cubicBezTo>
                    <a:pt x="3" y="0"/>
                    <a:pt x="3" y="0"/>
                    <a:pt x="3" y="0"/>
                  </a:cubicBezTo>
                  <a:cubicBezTo>
                    <a:pt x="2" y="2"/>
                    <a:pt x="1" y="3"/>
                    <a:pt x="0" y="5"/>
                  </a:cubicBezTo>
                  <a:cubicBezTo>
                    <a:pt x="18" y="14"/>
                    <a:pt x="18" y="14"/>
                    <a:pt x="18" y="14"/>
                  </a:cubicBezTo>
                  <a:cubicBezTo>
                    <a:pt x="19" y="12"/>
                    <a:pt x="20" y="11"/>
                    <a:pt x="21"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3" name="任意多边形: 形状 42">
              <a:extLst>
                <a:ext uri="{FF2B5EF4-FFF2-40B4-BE49-F238E27FC236}">
                  <a16:creationId xmlns:a16="http://schemas.microsoft.com/office/drawing/2014/main" id="{BD2CA0D2-D957-4E76-8847-A0C0F9DF2687}"/>
                </a:ext>
              </a:extLst>
            </p:cNvPr>
            <p:cNvSpPr>
              <a:spLocks/>
            </p:cNvSpPr>
            <p:nvPr/>
          </p:nvSpPr>
          <p:spPr bwMode="auto">
            <a:xfrm>
              <a:off x="14257392" y="3803638"/>
              <a:ext cx="114176" cy="75356"/>
            </a:xfrm>
            <a:custGeom>
              <a:avLst/>
              <a:gdLst>
                <a:gd name="T0" fmla="*/ 0 w 21"/>
                <a:gd name="T1" fmla="*/ 5 h 14"/>
                <a:gd name="T2" fmla="*/ 18 w 21"/>
                <a:gd name="T3" fmla="*/ 14 h 14"/>
                <a:gd name="T4" fmla="*/ 21 w 21"/>
                <a:gd name="T5" fmla="*/ 9 h 14"/>
                <a:gd name="T6" fmla="*/ 3 w 21"/>
                <a:gd name="T7" fmla="*/ 0 h 14"/>
                <a:gd name="T8" fmla="*/ 0 w 21"/>
                <a:gd name="T9" fmla="*/ 5 h 14"/>
              </a:gdLst>
              <a:ahLst/>
              <a:cxnLst>
                <a:cxn ang="0">
                  <a:pos x="T0" y="T1"/>
                </a:cxn>
                <a:cxn ang="0">
                  <a:pos x="T2" y="T3"/>
                </a:cxn>
                <a:cxn ang="0">
                  <a:pos x="T4" y="T5"/>
                </a:cxn>
                <a:cxn ang="0">
                  <a:pos x="T6" y="T7"/>
                </a:cxn>
                <a:cxn ang="0">
                  <a:pos x="T8" y="T9"/>
                </a:cxn>
              </a:cxnLst>
              <a:rect l="0" t="0" r="r" b="b"/>
              <a:pathLst>
                <a:path w="21" h="14">
                  <a:moveTo>
                    <a:pt x="0" y="5"/>
                  </a:moveTo>
                  <a:cubicBezTo>
                    <a:pt x="18" y="14"/>
                    <a:pt x="18" y="14"/>
                    <a:pt x="18" y="14"/>
                  </a:cubicBezTo>
                  <a:cubicBezTo>
                    <a:pt x="19" y="12"/>
                    <a:pt x="20" y="11"/>
                    <a:pt x="21" y="9"/>
                  </a:cubicBezTo>
                  <a:cubicBezTo>
                    <a:pt x="3" y="0"/>
                    <a:pt x="3" y="0"/>
                    <a:pt x="3" y="0"/>
                  </a:cubicBezTo>
                  <a:cubicBezTo>
                    <a:pt x="2" y="2"/>
                    <a:pt x="1" y="3"/>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4" name="任意多边形: 形状 43">
              <a:extLst>
                <a:ext uri="{FF2B5EF4-FFF2-40B4-BE49-F238E27FC236}">
                  <a16:creationId xmlns:a16="http://schemas.microsoft.com/office/drawing/2014/main" id="{77FB377E-1272-42A2-A8B2-9712CF2D56A5}"/>
                </a:ext>
              </a:extLst>
            </p:cNvPr>
            <p:cNvSpPr>
              <a:spLocks/>
            </p:cNvSpPr>
            <p:nvPr/>
          </p:nvSpPr>
          <p:spPr bwMode="auto">
            <a:xfrm>
              <a:off x="14188887" y="3917814"/>
              <a:ext cx="107326" cy="84490"/>
            </a:xfrm>
            <a:custGeom>
              <a:avLst/>
              <a:gdLst>
                <a:gd name="T0" fmla="*/ 0 w 20"/>
                <a:gd name="T1" fmla="*/ 4 h 16"/>
                <a:gd name="T2" fmla="*/ 17 w 20"/>
                <a:gd name="T3" fmla="*/ 16 h 16"/>
                <a:gd name="T4" fmla="*/ 20 w 20"/>
                <a:gd name="T5" fmla="*/ 12 h 16"/>
                <a:gd name="T6" fmla="*/ 4 w 20"/>
                <a:gd name="T7" fmla="*/ 0 h 16"/>
                <a:gd name="T8" fmla="*/ 0 w 20"/>
                <a:gd name="T9" fmla="*/ 4 h 16"/>
              </a:gdLst>
              <a:ahLst/>
              <a:cxnLst>
                <a:cxn ang="0">
                  <a:pos x="T0" y="T1"/>
                </a:cxn>
                <a:cxn ang="0">
                  <a:pos x="T2" y="T3"/>
                </a:cxn>
                <a:cxn ang="0">
                  <a:pos x="T4" y="T5"/>
                </a:cxn>
                <a:cxn ang="0">
                  <a:pos x="T6" y="T7"/>
                </a:cxn>
                <a:cxn ang="0">
                  <a:pos x="T8" y="T9"/>
                </a:cxn>
              </a:cxnLst>
              <a:rect l="0" t="0" r="r" b="b"/>
              <a:pathLst>
                <a:path w="20" h="16">
                  <a:moveTo>
                    <a:pt x="0" y="4"/>
                  </a:moveTo>
                  <a:cubicBezTo>
                    <a:pt x="17" y="16"/>
                    <a:pt x="17" y="16"/>
                    <a:pt x="17" y="16"/>
                  </a:cubicBezTo>
                  <a:cubicBezTo>
                    <a:pt x="18" y="15"/>
                    <a:pt x="19" y="13"/>
                    <a:pt x="20" y="12"/>
                  </a:cubicBezTo>
                  <a:cubicBezTo>
                    <a:pt x="4" y="0"/>
                    <a:pt x="4" y="0"/>
                    <a:pt x="4" y="0"/>
                  </a:cubicBezTo>
                  <a:cubicBezTo>
                    <a:pt x="2" y="1"/>
                    <a:pt x="1" y="3"/>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5" name="任意多边形: 形状 44">
              <a:extLst>
                <a:ext uri="{FF2B5EF4-FFF2-40B4-BE49-F238E27FC236}">
                  <a16:creationId xmlns:a16="http://schemas.microsoft.com/office/drawing/2014/main" id="{9E971F5D-AA42-4DE9-BE3B-B71A1399EB5B}"/>
                </a:ext>
              </a:extLst>
            </p:cNvPr>
            <p:cNvSpPr>
              <a:spLocks/>
            </p:cNvSpPr>
            <p:nvPr/>
          </p:nvSpPr>
          <p:spPr bwMode="auto">
            <a:xfrm>
              <a:off x="12747984" y="2869677"/>
              <a:ext cx="107326" cy="86774"/>
            </a:xfrm>
            <a:custGeom>
              <a:avLst/>
              <a:gdLst>
                <a:gd name="T0" fmla="*/ 20 w 20"/>
                <a:gd name="T1" fmla="*/ 12 h 16"/>
                <a:gd name="T2" fmla="*/ 3 w 20"/>
                <a:gd name="T3" fmla="*/ 0 h 16"/>
                <a:gd name="T4" fmla="*/ 0 w 20"/>
                <a:gd name="T5" fmla="*/ 4 h 16"/>
                <a:gd name="T6" fmla="*/ 16 w 20"/>
                <a:gd name="T7" fmla="*/ 16 h 16"/>
                <a:gd name="T8" fmla="*/ 20 w 20"/>
                <a:gd name="T9" fmla="*/ 12 h 16"/>
              </a:gdLst>
              <a:ahLst/>
              <a:cxnLst>
                <a:cxn ang="0">
                  <a:pos x="T0" y="T1"/>
                </a:cxn>
                <a:cxn ang="0">
                  <a:pos x="T2" y="T3"/>
                </a:cxn>
                <a:cxn ang="0">
                  <a:pos x="T4" y="T5"/>
                </a:cxn>
                <a:cxn ang="0">
                  <a:pos x="T6" y="T7"/>
                </a:cxn>
                <a:cxn ang="0">
                  <a:pos x="T8" y="T9"/>
                </a:cxn>
              </a:cxnLst>
              <a:rect l="0" t="0" r="r" b="b"/>
              <a:pathLst>
                <a:path w="20" h="16">
                  <a:moveTo>
                    <a:pt x="20" y="12"/>
                  </a:moveTo>
                  <a:cubicBezTo>
                    <a:pt x="3" y="0"/>
                    <a:pt x="3" y="0"/>
                    <a:pt x="3" y="0"/>
                  </a:cubicBezTo>
                  <a:cubicBezTo>
                    <a:pt x="2" y="1"/>
                    <a:pt x="1" y="3"/>
                    <a:pt x="0" y="4"/>
                  </a:cubicBezTo>
                  <a:cubicBezTo>
                    <a:pt x="16" y="16"/>
                    <a:pt x="16" y="16"/>
                    <a:pt x="16" y="16"/>
                  </a:cubicBezTo>
                  <a:cubicBezTo>
                    <a:pt x="17" y="15"/>
                    <a:pt x="19" y="13"/>
                    <a:pt x="2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6" name="任意多边形: 形状 45">
              <a:extLst>
                <a:ext uri="{FF2B5EF4-FFF2-40B4-BE49-F238E27FC236}">
                  <a16:creationId xmlns:a16="http://schemas.microsoft.com/office/drawing/2014/main" id="{9E0CC6A2-A35E-400F-9C0A-C8DFBACE15D7}"/>
                </a:ext>
              </a:extLst>
            </p:cNvPr>
            <p:cNvSpPr>
              <a:spLocks/>
            </p:cNvSpPr>
            <p:nvPr/>
          </p:nvSpPr>
          <p:spPr bwMode="auto">
            <a:xfrm>
              <a:off x="12953501" y="2666444"/>
              <a:ext cx="91341" cy="102759"/>
            </a:xfrm>
            <a:custGeom>
              <a:avLst/>
              <a:gdLst>
                <a:gd name="T0" fmla="*/ 17 w 17"/>
                <a:gd name="T1" fmla="*/ 16 h 19"/>
                <a:gd name="T2" fmla="*/ 5 w 17"/>
                <a:gd name="T3" fmla="*/ 0 h 19"/>
                <a:gd name="T4" fmla="*/ 0 w 17"/>
                <a:gd name="T5" fmla="*/ 3 h 19"/>
                <a:gd name="T6" fmla="*/ 12 w 17"/>
                <a:gd name="T7" fmla="*/ 19 h 19"/>
                <a:gd name="T8" fmla="*/ 17 w 17"/>
                <a:gd name="T9" fmla="*/ 16 h 19"/>
              </a:gdLst>
              <a:ahLst/>
              <a:cxnLst>
                <a:cxn ang="0">
                  <a:pos x="T0" y="T1"/>
                </a:cxn>
                <a:cxn ang="0">
                  <a:pos x="T2" y="T3"/>
                </a:cxn>
                <a:cxn ang="0">
                  <a:pos x="T4" y="T5"/>
                </a:cxn>
                <a:cxn ang="0">
                  <a:pos x="T6" y="T7"/>
                </a:cxn>
                <a:cxn ang="0">
                  <a:pos x="T8" y="T9"/>
                </a:cxn>
              </a:cxnLst>
              <a:rect l="0" t="0" r="r" b="b"/>
              <a:pathLst>
                <a:path w="17" h="19">
                  <a:moveTo>
                    <a:pt x="17" y="16"/>
                  </a:moveTo>
                  <a:cubicBezTo>
                    <a:pt x="5" y="0"/>
                    <a:pt x="5" y="0"/>
                    <a:pt x="5" y="0"/>
                  </a:cubicBezTo>
                  <a:cubicBezTo>
                    <a:pt x="3" y="1"/>
                    <a:pt x="2" y="2"/>
                    <a:pt x="0" y="3"/>
                  </a:cubicBezTo>
                  <a:cubicBezTo>
                    <a:pt x="12" y="19"/>
                    <a:pt x="12" y="19"/>
                    <a:pt x="12" y="19"/>
                  </a:cubicBezTo>
                  <a:cubicBezTo>
                    <a:pt x="14" y="18"/>
                    <a:pt x="15" y="17"/>
                    <a:pt x="17"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7" name="任意多边形: 形状 46">
              <a:extLst>
                <a:ext uri="{FF2B5EF4-FFF2-40B4-BE49-F238E27FC236}">
                  <a16:creationId xmlns:a16="http://schemas.microsoft.com/office/drawing/2014/main" id="{47CFA6DA-3E19-448B-9AF1-3EBE3B3D8BC9}"/>
                </a:ext>
              </a:extLst>
            </p:cNvPr>
            <p:cNvSpPr>
              <a:spLocks/>
            </p:cNvSpPr>
            <p:nvPr/>
          </p:nvSpPr>
          <p:spPr bwMode="auto">
            <a:xfrm>
              <a:off x="13999354" y="4105063"/>
              <a:ext cx="91341" cy="102759"/>
            </a:xfrm>
            <a:custGeom>
              <a:avLst/>
              <a:gdLst>
                <a:gd name="T0" fmla="*/ 0 w 17"/>
                <a:gd name="T1" fmla="*/ 3 h 19"/>
                <a:gd name="T2" fmla="*/ 12 w 17"/>
                <a:gd name="T3" fmla="*/ 19 h 19"/>
                <a:gd name="T4" fmla="*/ 17 w 17"/>
                <a:gd name="T5" fmla="*/ 16 h 19"/>
                <a:gd name="T6" fmla="*/ 5 w 17"/>
                <a:gd name="T7" fmla="*/ 0 h 19"/>
                <a:gd name="T8" fmla="*/ 0 w 17"/>
                <a:gd name="T9" fmla="*/ 3 h 19"/>
              </a:gdLst>
              <a:ahLst/>
              <a:cxnLst>
                <a:cxn ang="0">
                  <a:pos x="T0" y="T1"/>
                </a:cxn>
                <a:cxn ang="0">
                  <a:pos x="T2" y="T3"/>
                </a:cxn>
                <a:cxn ang="0">
                  <a:pos x="T4" y="T5"/>
                </a:cxn>
                <a:cxn ang="0">
                  <a:pos x="T6" y="T7"/>
                </a:cxn>
                <a:cxn ang="0">
                  <a:pos x="T8" y="T9"/>
                </a:cxn>
              </a:cxnLst>
              <a:rect l="0" t="0" r="r" b="b"/>
              <a:pathLst>
                <a:path w="17" h="19">
                  <a:moveTo>
                    <a:pt x="0" y="3"/>
                  </a:moveTo>
                  <a:cubicBezTo>
                    <a:pt x="12" y="19"/>
                    <a:pt x="12" y="19"/>
                    <a:pt x="12" y="19"/>
                  </a:cubicBezTo>
                  <a:cubicBezTo>
                    <a:pt x="14" y="18"/>
                    <a:pt x="15" y="17"/>
                    <a:pt x="17" y="16"/>
                  </a:cubicBezTo>
                  <a:cubicBezTo>
                    <a:pt x="5" y="0"/>
                    <a:pt x="5" y="0"/>
                    <a:pt x="5" y="0"/>
                  </a:cubicBezTo>
                  <a:cubicBezTo>
                    <a:pt x="3" y="1"/>
                    <a:pt x="2" y="2"/>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8" name="任意多边形: 形状 47">
              <a:extLst>
                <a:ext uri="{FF2B5EF4-FFF2-40B4-BE49-F238E27FC236}">
                  <a16:creationId xmlns:a16="http://schemas.microsoft.com/office/drawing/2014/main" id="{55BEDB6E-21E7-405D-88CB-216058CBD42F}"/>
                </a:ext>
              </a:extLst>
            </p:cNvPr>
            <p:cNvSpPr>
              <a:spLocks/>
            </p:cNvSpPr>
            <p:nvPr/>
          </p:nvSpPr>
          <p:spPr bwMode="auto">
            <a:xfrm>
              <a:off x="13887462" y="4175852"/>
              <a:ext cx="75356" cy="107326"/>
            </a:xfrm>
            <a:custGeom>
              <a:avLst/>
              <a:gdLst>
                <a:gd name="T0" fmla="*/ 0 w 14"/>
                <a:gd name="T1" fmla="*/ 2 h 20"/>
                <a:gd name="T2" fmla="*/ 10 w 14"/>
                <a:gd name="T3" fmla="*/ 20 h 20"/>
                <a:gd name="T4" fmla="*/ 14 w 14"/>
                <a:gd name="T5" fmla="*/ 18 h 20"/>
                <a:gd name="T6" fmla="*/ 5 w 14"/>
                <a:gd name="T7" fmla="*/ 0 h 20"/>
                <a:gd name="T8" fmla="*/ 0 w 14"/>
                <a:gd name="T9" fmla="*/ 2 h 20"/>
              </a:gdLst>
              <a:ahLst/>
              <a:cxnLst>
                <a:cxn ang="0">
                  <a:pos x="T0" y="T1"/>
                </a:cxn>
                <a:cxn ang="0">
                  <a:pos x="T2" y="T3"/>
                </a:cxn>
                <a:cxn ang="0">
                  <a:pos x="T4" y="T5"/>
                </a:cxn>
                <a:cxn ang="0">
                  <a:pos x="T6" y="T7"/>
                </a:cxn>
                <a:cxn ang="0">
                  <a:pos x="T8" y="T9"/>
                </a:cxn>
              </a:cxnLst>
              <a:rect l="0" t="0" r="r" b="b"/>
              <a:pathLst>
                <a:path w="14" h="20">
                  <a:moveTo>
                    <a:pt x="0" y="2"/>
                  </a:moveTo>
                  <a:cubicBezTo>
                    <a:pt x="10" y="20"/>
                    <a:pt x="10" y="20"/>
                    <a:pt x="10" y="20"/>
                  </a:cubicBezTo>
                  <a:cubicBezTo>
                    <a:pt x="11" y="20"/>
                    <a:pt x="13" y="19"/>
                    <a:pt x="14" y="18"/>
                  </a:cubicBezTo>
                  <a:cubicBezTo>
                    <a:pt x="5" y="0"/>
                    <a:pt x="5" y="0"/>
                    <a:pt x="5" y="0"/>
                  </a:cubicBezTo>
                  <a:cubicBezTo>
                    <a:pt x="4" y="1"/>
                    <a:pt x="2" y="2"/>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9" name="任意多边形: 形状 48">
              <a:extLst>
                <a:ext uri="{FF2B5EF4-FFF2-40B4-BE49-F238E27FC236}">
                  <a16:creationId xmlns:a16="http://schemas.microsoft.com/office/drawing/2014/main" id="{09EFE3D2-5875-47F1-91A9-062223AE1117}"/>
                </a:ext>
              </a:extLst>
            </p:cNvPr>
            <p:cNvSpPr>
              <a:spLocks/>
            </p:cNvSpPr>
            <p:nvPr/>
          </p:nvSpPr>
          <p:spPr bwMode="auto">
            <a:xfrm>
              <a:off x="13076811" y="2591087"/>
              <a:ext cx="82207" cy="107326"/>
            </a:xfrm>
            <a:custGeom>
              <a:avLst/>
              <a:gdLst>
                <a:gd name="T0" fmla="*/ 15 w 15"/>
                <a:gd name="T1" fmla="*/ 18 h 20"/>
                <a:gd name="T2" fmla="*/ 5 w 15"/>
                <a:gd name="T3" fmla="*/ 0 h 20"/>
                <a:gd name="T4" fmla="*/ 0 w 15"/>
                <a:gd name="T5" fmla="*/ 2 h 20"/>
                <a:gd name="T6" fmla="*/ 10 w 15"/>
                <a:gd name="T7" fmla="*/ 20 h 20"/>
                <a:gd name="T8" fmla="*/ 15 w 15"/>
                <a:gd name="T9" fmla="*/ 18 h 20"/>
              </a:gdLst>
              <a:ahLst/>
              <a:cxnLst>
                <a:cxn ang="0">
                  <a:pos x="T0" y="T1"/>
                </a:cxn>
                <a:cxn ang="0">
                  <a:pos x="T2" y="T3"/>
                </a:cxn>
                <a:cxn ang="0">
                  <a:pos x="T4" y="T5"/>
                </a:cxn>
                <a:cxn ang="0">
                  <a:pos x="T6" y="T7"/>
                </a:cxn>
                <a:cxn ang="0">
                  <a:pos x="T8" y="T9"/>
                </a:cxn>
              </a:cxnLst>
              <a:rect l="0" t="0" r="r" b="b"/>
              <a:pathLst>
                <a:path w="15" h="20">
                  <a:moveTo>
                    <a:pt x="15" y="18"/>
                  </a:moveTo>
                  <a:cubicBezTo>
                    <a:pt x="5" y="0"/>
                    <a:pt x="5" y="0"/>
                    <a:pt x="5" y="0"/>
                  </a:cubicBezTo>
                  <a:cubicBezTo>
                    <a:pt x="4" y="1"/>
                    <a:pt x="2" y="1"/>
                    <a:pt x="0" y="2"/>
                  </a:cubicBezTo>
                  <a:cubicBezTo>
                    <a:pt x="10" y="20"/>
                    <a:pt x="10" y="20"/>
                    <a:pt x="10" y="20"/>
                  </a:cubicBezTo>
                  <a:cubicBezTo>
                    <a:pt x="11" y="19"/>
                    <a:pt x="13" y="18"/>
                    <a:pt x="15"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0" name="任意多边形: 形状 49">
              <a:extLst>
                <a:ext uri="{FF2B5EF4-FFF2-40B4-BE49-F238E27FC236}">
                  <a16:creationId xmlns:a16="http://schemas.microsoft.com/office/drawing/2014/main" id="{5DB4E823-2132-448D-9A9F-68609DC84874}"/>
                </a:ext>
              </a:extLst>
            </p:cNvPr>
            <p:cNvSpPr>
              <a:spLocks/>
            </p:cNvSpPr>
            <p:nvPr/>
          </p:nvSpPr>
          <p:spPr bwMode="auto">
            <a:xfrm>
              <a:off x="13218390" y="2536283"/>
              <a:ext cx="59372" cy="107326"/>
            </a:xfrm>
            <a:custGeom>
              <a:avLst/>
              <a:gdLst>
                <a:gd name="T0" fmla="*/ 11 w 11"/>
                <a:gd name="T1" fmla="*/ 19 h 20"/>
                <a:gd name="T2" fmla="*/ 5 w 11"/>
                <a:gd name="T3" fmla="*/ 0 h 20"/>
                <a:gd name="T4" fmla="*/ 0 w 11"/>
                <a:gd name="T5" fmla="*/ 1 h 20"/>
                <a:gd name="T6" fmla="*/ 6 w 11"/>
                <a:gd name="T7" fmla="*/ 20 h 20"/>
                <a:gd name="T8" fmla="*/ 11 w 11"/>
                <a:gd name="T9" fmla="*/ 19 h 20"/>
              </a:gdLst>
              <a:ahLst/>
              <a:cxnLst>
                <a:cxn ang="0">
                  <a:pos x="T0" y="T1"/>
                </a:cxn>
                <a:cxn ang="0">
                  <a:pos x="T2" y="T3"/>
                </a:cxn>
                <a:cxn ang="0">
                  <a:pos x="T4" y="T5"/>
                </a:cxn>
                <a:cxn ang="0">
                  <a:pos x="T6" y="T7"/>
                </a:cxn>
                <a:cxn ang="0">
                  <a:pos x="T8" y="T9"/>
                </a:cxn>
              </a:cxnLst>
              <a:rect l="0" t="0" r="r" b="b"/>
              <a:pathLst>
                <a:path w="11" h="20">
                  <a:moveTo>
                    <a:pt x="11" y="19"/>
                  </a:moveTo>
                  <a:cubicBezTo>
                    <a:pt x="5" y="0"/>
                    <a:pt x="5" y="0"/>
                    <a:pt x="5" y="0"/>
                  </a:cubicBezTo>
                  <a:cubicBezTo>
                    <a:pt x="3" y="0"/>
                    <a:pt x="1" y="1"/>
                    <a:pt x="0" y="1"/>
                  </a:cubicBezTo>
                  <a:cubicBezTo>
                    <a:pt x="6" y="20"/>
                    <a:pt x="6" y="20"/>
                    <a:pt x="6" y="20"/>
                  </a:cubicBezTo>
                  <a:cubicBezTo>
                    <a:pt x="8" y="20"/>
                    <a:pt x="9" y="19"/>
                    <a:pt x="11"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1" name="任意多边形: 形状 50">
              <a:extLst>
                <a:ext uri="{FF2B5EF4-FFF2-40B4-BE49-F238E27FC236}">
                  <a16:creationId xmlns:a16="http://schemas.microsoft.com/office/drawing/2014/main" id="{1A03B7F8-642A-43F3-9CC6-299F3DA48A3B}"/>
                </a:ext>
              </a:extLst>
            </p:cNvPr>
            <p:cNvSpPr>
              <a:spLocks/>
            </p:cNvSpPr>
            <p:nvPr/>
          </p:nvSpPr>
          <p:spPr bwMode="auto">
            <a:xfrm>
              <a:off x="13768719" y="4228373"/>
              <a:ext cx="59372" cy="114176"/>
            </a:xfrm>
            <a:custGeom>
              <a:avLst/>
              <a:gdLst>
                <a:gd name="T0" fmla="*/ 0 w 11"/>
                <a:gd name="T1" fmla="*/ 1 h 21"/>
                <a:gd name="T2" fmla="*/ 6 w 11"/>
                <a:gd name="T3" fmla="*/ 21 h 21"/>
                <a:gd name="T4" fmla="*/ 11 w 11"/>
                <a:gd name="T5" fmla="*/ 19 h 21"/>
                <a:gd name="T6" fmla="*/ 5 w 11"/>
                <a:gd name="T7" fmla="*/ 0 h 21"/>
                <a:gd name="T8" fmla="*/ 0 w 11"/>
                <a:gd name="T9" fmla="*/ 1 h 21"/>
              </a:gdLst>
              <a:ahLst/>
              <a:cxnLst>
                <a:cxn ang="0">
                  <a:pos x="T0" y="T1"/>
                </a:cxn>
                <a:cxn ang="0">
                  <a:pos x="T2" y="T3"/>
                </a:cxn>
                <a:cxn ang="0">
                  <a:pos x="T4" y="T5"/>
                </a:cxn>
                <a:cxn ang="0">
                  <a:pos x="T6" y="T7"/>
                </a:cxn>
                <a:cxn ang="0">
                  <a:pos x="T8" y="T9"/>
                </a:cxn>
              </a:cxnLst>
              <a:rect l="0" t="0" r="r" b="b"/>
              <a:pathLst>
                <a:path w="11" h="21">
                  <a:moveTo>
                    <a:pt x="0" y="1"/>
                  </a:moveTo>
                  <a:cubicBezTo>
                    <a:pt x="6" y="21"/>
                    <a:pt x="6" y="21"/>
                    <a:pt x="6" y="21"/>
                  </a:cubicBezTo>
                  <a:cubicBezTo>
                    <a:pt x="8" y="20"/>
                    <a:pt x="9" y="19"/>
                    <a:pt x="11" y="19"/>
                  </a:cubicBezTo>
                  <a:cubicBezTo>
                    <a:pt x="5" y="0"/>
                    <a:pt x="5" y="0"/>
                    <a:pt x="5" y="0"/>
                  </a:cubicBezTo>
                  <a:cubicBezTo>
                    <a:pt x="3" y="0"/>
                    <a:pt x="2"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2" name="任意多边形: 形状 51">
              <a:extLst>
                <a:ext uri="{FF2B5EF4-FFF2-40B4-BE49-F238E27FC236}">
                  <a16:creationId xmlns:a16="http://schemas.microsoft.com/office/drawing/2014/main" id="{825384F9-686A-4B07-9255-A4633D38CF51}"/>
                </a:ext>
              </a:extLst>
            </p:cNvPr>
            <p:cNvSpPr>
              <a:spLocks/>
            </p:cNvSpPr>
            <p:nvPr/>
          </p:nvSpPr>
          <p:spPr bwMode="auto">
            <a:xfrm>
              <a:off x="13638558" y="4262626"/>
              <a:ext cx="47954" cy="107326"/>
            </a:xfrm>
            <a:custGeom>
              <a:avLst/>
              <a:gdLst>
                <a:gd name="T0" fmla="*/ 0 w 9"/>
                <a:gd name="T1" fmla="*/ 1 h 20"/>
                <a:gd name="T2" fmla="*/ 3 w 9"/>
                <a:gd name="T3" fmla="*/ 20 h 20"/>
                <a:gd name="T4" fmla="*/ 9 w 9"/>
                <a:gd name="T5" fmla="*/ 20 h 20"/>
                <a:gd name="T6" fmla="*/ 5 w 9"/>
                <a:gd name="T7" fmla="*/ 0 h 20"/>
                <a:gd name="T8" fmla="*/ 0 w 9"/>
                <a:gd name="T9" fmla="*/ 1 h 20"/>
              </a:gdLst>
              <a:ahLst/>
              <a:cxnLst>
                <a:cxn ang="0">
                  <a:pos x="T0" y="T1"/>
                </a:cxn>
                <a:cxn ang="0">
                  <a:pos x="T2" y="T3"/>
                </a:cxn>
                <a:cxn ang="0">
                  <a:pos x="T4" y="T5"/>
                </a:cxn>
                <a:cxn ang="0">
                  <a:pos x="T6" y="T7"/>
                </a:cxn>
                <a:cxn ang="0">
                  <a:pos x="T8" y="T9"/>
                </a:cxn>
              </a:cxnLst>
              <a:rect l="0" t="0" r="r" b="b"/>
              <a:pathLst>
                <a:path w="9" h="20">
                  <a:moveTo>
                    <a:pt x="0" y="1"/>
                  </a:moveTo>
                  <a:cubicBezTo>
                    <a:pt x="3" y="20"/>
                    <a:pt x="3" y="20"/>
                    <a:pt x="3" y="20"/>
                  </a:cubicBezTo>
                  <a:cubicBezTo>
                    <a:pt x="5" y="20"/>
                    <a:pt x="7" y="20"/>
                    <a:pt x="9" y="20"/>
                  </a:cubicBezTo>
                  <a:cubicBezTo>
                    <a:pt x="5" y="0"/>
                    <a:pt x="5" y="0"/>
                    <a:pt x="5" y="0"/>
                  </a:cubicBezTo>
                  <a:cubicBezTo>
                    <a:pt x="4" y="0"/>
                    <a:pt x="2"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3" name="任意多边形: 形状 52">
              <a:extLst>
                <a:ext uri="{FF2B5EF4-FFF2-40B4-BE49-F238E27FC236}">
                  <a16:creationId xmlns:a16="http://schemas.microsoft.com/office/drawing/2014/main" id="{69E51C18-7E41-491A-8E43-03B74A952C32}"/>
                </a:ext>
              </a:extLst>
            </p:cNvPr>
            <p:cNvSpPr>
              <a:spLocks/>
            </p:cNvSpPr>
            <p:nvPr/>
          </p:nvSpPr>
          <p:spPr bwMode="auto">
            <a:xfrm>
              <a:off x="13357685" y="2504314"/>
              <a:ext cx="47954" cy="107326"/>
            </a:xfrm>
            <a:custGeom>
              <a:avLst/>
              <a:gdLst>
                <a:gd name="T0" fmla="*/ 9 w 9"/>
                <a:gd name="T1" fmla="*/ 19 h 20"/>
                <a:gd name="T2" fmla="*/ 6 w 9"/>
                <a:gd name="T3" fmla="*/ 0 h 20"/>
                <a:gd name="T4" fmla="*/ 0 w 9"/>
                <a:gd name="T5" fmla="*/ 1 h 20"/>
                <a:gd name="T6" fmla="*/ 3 w 9"/>
                <a:gd name="T7" fmla="*/ 20 h 20"/>
                <a:gd name="T8" fmla="*/ 9 w 9"/>
                <a:gd name="T9" fmla="*/ 19 h 20"/>
              </a:gdLst>
              <a:ahLst/>
              <a:cxnLst>
                <a:cxn ang="0">
                  <a:pos x="T0" y="T1"/>
                </a:cxn>
                <a:cxn ang="0">
                  <a:pos x="T2" y="T3"/>
                </a:cxn>
                <a:cxn ang="0">
                  <a:pos x="T4" y="T5"/>
                </a:cxn>
                <a:cxn ang="0">
                  <a:pos x="T6" y="T7"/>
                </a:cxn>
                <a:cxn ang="0">
                  <a:pos x="T8" y="T9"/>
                </a:cxn>
              </a:cxnLst>
              <a:rect l="0" t="0" r="r" b="b"/>
              <a:pathLst>
                <a:path w="9" h="20">
                  <a:moveTo>
                    <a:pt x="9" y="19"/>
                  </a:moveTo>
                  <a:cubicBezTo>
                    <a:pt x="6" y="0"/>
                    <a:pt x="6" y="0"/>
                    <a:pt x="6" y="0"/>
                  </a:cubicBezTo>
                  <a:cubicBezTo>
                    <a:pt x="4" y="0"/>
                    <a:pt x="2" y="0"/>
                    <a:pt x="0" y="1"/>
                  </a:cubicBezTo>
                  <a:cubicBezTo>
                    <a:pt x="3" y="20"/>
                    <a:pt x="3" y="20"/>
                    <a:pt x="3" y="20"/>
                  </a:cubicBezTo>
                  <a:cubicBezTo>
                    <a:pt x="5" y="20"/>
                    <a:pt x="7" y="20"/>
                    <a:pt x="9"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4" name="任意多边形: 形状 53">
              <a:extLst>
                <a:ext uri="{FF2B5EF4-FFF2-40B4-BE49-F238E27FC236}">
                  <a16:creationId xmlns:a16="http://schemas.microsoft.com/office/drawing/2014/main" id="{B1AB80D9-4995-42B9-912E-108C2DA5378A}"/>
                </a:ext>
              </a:extLst>
            </p:cNvPr>
            <p:cNvSpPr>
              <a:spLocks/>
            </p:cNvSpPr>
            <p:nvPr/>
          </p:nvSpPr>
          <p:spPr bwMode="auto">
            <a:xfrm>
              <a:off x="13496979" y="2492896"/>
              <a:ext cx="50237" cy="173548"/>
            </a:xfrm>
            <a:custGeom>
              <a:avLst/>
              <a:gdLst>
                <a:gd name="T0" fmla="*/ 4 w 9"/>
                <a:gd name="T1" fmla="*/ 32 h 32"/>
                <a:gd name="T2" fmla="*/ 9 w 9"/>
                <a:gd name="T3" fmla="*/ 32 h 32"/>
                <a:gd name="T4" fmla="*/ 9 w 9"/>
                <a:gd name="T5" fmla="*/ 0 h 32"/>
                <a:gd name="T6" fmla="*/ 4 w 9"/>
                <a:gd name="T7" fmla="*/ 0 h 32"/>
                <a:gd name="T8" fmla="*/ 0 w 9"/>
                <a:gd name="T9" fmla="*/ 0 h 32"/>
                <a:gd name="T10" fmla="*/ 0 w 9"/>
                <a:gd name="T11" fmla="*/ 32 h 32"/>
                <a:gd name="T12" fmla="*/ 4 w 9"/>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9" h="32">
                  <a:moveTo>
                    <a:pt x="4" y="32"/>
                  </a:moveTo>
                  <a:cubicBezTo>
                    <a:pt x="6" y="32"/>
                    <a:pt x="7" y="32"/>
                    <a:pt x="9" y="32"/>
                  </a:cubicBezTo>
                  <a:cubicBezTo>
                    <a:pt x="9" y="0"/>
                    <a:pt x="9" y="0"/>
                    <a:pt x="9" y="0"/>
                  </a:cubicBezTo>
                  <a:cubicBezTo>
                    <a:pt x="7" y="0"/>
                    <a:pt x="6" y="0"/>
                    <a:pt x="4" y="0"/>
                  </a:cubicBezTo>
                  <a:cubicBezTo>
                    <a:pt x="3" y="0"/>
                    <a:pt x="2" y="0"/>
                    <a:pt x="0" y="0"/>
                  </a:cubicBezTo>
                  <a:cubicBezTo>
                    <a:pt x="0" y="32"/>
                    <a:pt x="0" y="32"/>
                    <a:pt x="0" y="32"/>
                  </a:cubicBezTo>
                  <a:cubicBezTo>
                    <a:pt x="2" y="32"/>
                    <a:pt x="3" y="32"/>
                    <a:pt x="4"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5" name="任意多边形: 形状 54">
              <a:extLst>
                <a:ext uri="{FF2B5EF4-FFF2-40B4-BE49-F238E27FC236}">
                  <a16:creationId xmlns:a16="http://schemas.microsoft.com/office/drawing/2014/main" id="{5D2D5E0B-0C6E-439F-94D4-143C7A805C2D}"/>
                </a:ext>
              </a:extLst>
            </p:cNvPr>
            <p:cNvSpPr>
              <a:spLocks/>
            </p:cNvSpPr>
            <p:nvPr/>
          </p:nvSpPr>
          <p:spPr bwMode="auto">
            <a:xfrm>
              <a:off x="13496979" y="4207821"/>
              <a:ext cx="50237" cy="173548"/>
            </a:xfrm>
            <a:custGeom>
              <a:avLst/>
              <a:gdLst>
                <a:gd name="T0" fmla="*/ 4 w 9"/>
                <a:gd name="T1" fmla="*/ 0 h 32"/>
                <a:gd name="T2" fmla="*/ 0 w 9"/>
                <a:gd name="T3" fmla="*/ 0 h 32"/>
                <a:gd name="T4" fmla="*/ 0 w 9"/>
                <a:gd name="T5" fmla="*/ 32 h 32"/>
                <a:gd name="T6" fmla="*/ 4 w 9"/>
                <a:gd name="T7" fmla="*/ 32 h 32"/>
                <a:gd name="T8" fmla="*/ 9 w 9"/>
                <a:gd name="T9" fmla="*/ 32 h 32"/>
                <a:gd name="T10" fmla="*/ 9 w 9"/>
                <a:gd name="T11" fmla="*/ 0 h 32"/>
                <a:gd name="T12" fmla="*/ 4 w 9"/>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9" h="32">
                  <a:moveTo>
                    <a:pt x="4" y="0"/>
                  </a:moveTo>
                  <a:cubicBezTo>
                    <a:pt x="3" y="0"/>
                    <a:pt x="2" y="0"/>
                    <a:pt x="0" y="0"/>
                  </a:cubicBezTo>
                  <a:cubicBezTo>
                    <a:pt x="0" y="32"/>
                    <a:pt x="0" y="32"/>
                    <a:pt x="0" y="32"/>
                  </a:cubicBezTo>
                  <a:cubicBezTo>
                    <a:pt x="2" y="32"/>
                    <a:pt x="3" y="32"/>
                    <a:pt x="4" y="32"/>
                  </a:cubicBezTo>
                  <a:cubicBezTo>
                    <a:pt x="6" y="32"/>
                    <a:pt x="7" y="32"/>
                    <a:pt x="9" y="32"/>
                  </a:cubicBezTo>
                  <a:cubicBezTo>
                    <a:pt x="9" y="0"/>
                    <a:pt x="9" y="0"/>
                    <a:pt x="9" y="0"/>
                  </a:cubicBezTo>
                  <a:cubicBezTo>
                    <a:pt x="7" y="0"/>
                    <a:pt x="6"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6" name="任意多边形: 形状 55">
              <a:extLst>
                <a:ext uri="{FF2B5EF4-FFF2-40B4-BE49-F238E27FC236}">
                  <a16:creationId xmlns:a16="http://schemas.microsoft.com/office/drawing/2014/main" id="{5AC42389-66A2-47D8-BC4A-F67DF99D2C05}"/>
                </a:ext>
              </a:extLst>
            </p:cNvPr>
            <p:cNvSpPr>
              <a:spLocks/>
            </p:cNvSpPr>
            <p:nvPr/>
          </p:nvSpPr>
          <p:spPr bwMode="auto">
            <a:xfrm>
              <a:off x="14054159" y="2750934"/>
              <a:ext cx="150712" cy="157563"/>
            </a:xfrm>
            <a:custGeom>
              <a:avLst/>
              <a:gdLst>
                <a:gd name="T0" fmla="*/ 6 w 28"/>
                <a:gd name="T1" fmla="*/ 29 h 29"/>
                <a:gd name="T2" fmla="*/ 28 w 28"/>
                <a:gd name="T3" fmla="*/ 6 h 29"/>
                <a:gd name="T4" fmla="*/ 22 w 28"/>
                <a:gd name="T5" fmla="*/ 0 h 29"/>
                <a:gd name="T6" fmla="*/ 0 w 28"/>
                <a:gd name="T7" fmla="*/ 23 h 29"/>
                <a:gd name="T8" fmla="*/ 6 w 28"/>
                <a:gd name="T9" fmla="*/ 29 h 29"/>
              </a:gdLst>
              <a:ahLst/>
              <a:cxnLst>
                <a:cxn ang="0">
                  <a:pos x="T0" y="T1"/>
                </a:cxn>
                <a:cxn ang="0">
                  <a:pos x="T2" y="T3"/>
                </a:cxn>
                <a:cxn ang="0">
                  <a:pos x="T4" y="T5"/>
                </a:cxn>
                <a:cxn ang="0">
                  <a:pos x="T6" y="T7"/>
                </a:cxn>
                <a:cxn ang="0">
                  <a:pos x="T8" y="T9"/>
                </a:cxn>
              </a:cxnLst>
              <a:rect l="0" t="0" r="r" b="b"/>
              <a:pathLst>
                <a:path w="28" h="29">
                  <a:moveTo>
                    <a:pt x="6" y="29"/>
                  </a:moveTo>
                  <a:cubicBezTo>
                    <a:pt x="28" y="6"/>
                    <a:pt x="28" y="6"/>
                    <a:pt x="28" y="6"/>
                  </a:cubicBezTo>
                  <a:cubicBezTo>
                    <a:pt x="26" y="4"/>
                    <a:pt x="24" y="2"/>
                    <a:pt x="22" y="0"/>
                  </a:cubicBezTo>
                  <a:cubicBezTo>
                    <a:pt x="0" y="23"/>
                    <a:pt x="0" y="23"/>
                    <a:pt x="0" y="23"/>
                  </a:cubicBezTo>
                  <a:cubicBezTo>
                    <a:pt x="2" y="25"/>
                    <a:pt x="4" y="27"/>
                    <a:pt x="6"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7" name="任意多边形: 形状 56">
              <a:extLst>
                <a:ext uri="{FF2B5EF4-FFF2-40B4-BE49-F238E27FC236}">
                  <a16:creationId xmlns:a16="http://schemas.microsoft.com/office/drawing/2014/main" id="{5D9ABB0E-2471-4764-933C-1FC70D46978E}"/>
                </a:ext>
              </a:extLst>
            </p:cNvPr>
            <p:cNvSpPr>
              <a:spLocks/>
            </p:cNvSpPr>
            <p:nvPr/>
          </p:nvSpPr>
          <p:spPr bwMode="auto">
            <a:xfrm>
              <a:off x="12839325" y="3965768"/>
              <a:ext cx="152996" cy="155280"/>
            </a:xfrm>
            <a:custGeom>
              <a:avLst/>
              <a:gdLst>
                <a:gd name="T0" fmla="*/ 22 w 28"/>
                <a:gd name="T1" fmla="*/ 0 h 29"/>
                <a:gd name="T2" fmla="*/ 0 w 28"/>
                <a:gd name="T3" fmla="*/ 23 h 29"/>
                <a:gd name="T4" fmla="*/ 6 w 28"/>
                <a:gd name="T5" fmla="*/ 29 h 29"/>
                <a:gd name="T6" fmla="*/ 28 w 28"/>
                <a:gd name="T7" fmla="*/ 6 h 29"/>
                <a:gd name="T8" fmla="*/ 22 w 28"/>
                <a:gd name="T9" fmla="*/ 0 h 29"/>
              </a:gdLst>
              <a:ahLst/>
              <a:cxnLst>
                <a:cxn ang="0">
                  <a:pos x="T0" y="T1"/>
                </a:cxn>
                <a:cxn ang="0">
                  <a:pos x="T2" y="T3"/>
                </a:cxn>
                <a:cxn ang="0">
                  <a:pos x="T4" y="T5"/>
                </a:cxn>
                <a:cxn ang="0">
                  <a:pos x="T6" y="T7"/>
                </a:cxn>
                <a:cxn ang="0">
                  <a:pos x="T8" y="T9"/>
                </a:cxn>
              </a:cxnLst>
              <a:rect l="0" t="0" r="r" b="b"/>
              <a:pathLst>
                <a:path w="28" h="29">
                  <a:moveTo>
                    <a:pt x="22" y="0"/>
                  </a:moveTo>
                  <a:cubicBezTo>
                    <a:pt x="0" y="23"/>
                    <a:pt x="0" y="23"/>
                    <a:pt x="0" y="23"/>
                  </a:cubicBezTo>
                  <a:cubicBezTo>
                    <a:pt x="2" y="25"/>
                    <a:pt x="4" y="27"/>
                    <a:pt x="6" y="29"/>
                  </a:cubicBezTo>
                  <a:cubicBezTo>
                    <a:pt x="28" y="6"/>
                    <a:pt x="28" y="6"/>
                    <a:pt x="28" y="6"/>
                  </a:cubicBezTo>
                  <a:cubicBezTo>
                    <a:pt x="26" y="4"/>
                    <a:pt x="24" y="2"/>
                    <a:pt x="2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8" name="任意多边形: 形状 57">
              <a:extLst>
                <a:ext uri="{FF2B5EF4-FFF2-40B4-BE49-F238E27FC236}">
                  <a16:creationId xmlns:a16="http://schemas.microsoft.com/office/drawing/2014/main" id="{99509C84-80C9-439D-AB17-6EED881DA462}"/>
                </a:ext>
              </a:extLst>
            </p:cNvPr>
            <p:cNvSpPr>
              <a:spLocks/>
            </p:cNvSpPr>
            <p:nvPr/>
          </p:nvSpPr>
          <p:spPr bwMode="auto">
            <a:xfrm>
              <a:off x="12576720" y="3415439"/>
              <a:ext cx="171264" cy="43387"/>
            </a:xfrm>
            <a:custGeom>
              <a:avLst/>
              <a:gdLst>
                <a:gd name="T0" fmla="*/ 32 w 32"/>
                <a:gd name="T1" fmla="*/ 4 h 8"/>
                <a:gd name="T2" fmla="*/ 32 w 32"/>
                <a:gd name="T3" fmla="*/ 0 h 8"/>
                <a:gd name="T4" fmla="*/ 0 w 32"/>
                <a:gd name="T5" fmla="*/ 0 h 8"/>
                <a:gd name="T6" fmla="*/ 0 w 32"/>
                <a:gd name="T7" fmla="*/ 4 h 8"/>
                <a:gd name="T8" fmla="*/ 0 w 32"/>
                <a:gd name="T9" fmla="*/ 8 h 8"/>
                <a:gd name="T10" fmla="*/ 32 w 32"/>
                <a:gd name="T11" fmla="*/ 8 h 8"/>
                <a:gd name="T12" fmla="*/ 32 w 32"/>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32" h="8">
                  <a:moveTo>
                    <a:pt x="32" y="4"/>
                  </a:moveTo>
                  <a:cubicBezTo>
                    <a:pt x="32" y="3"/>
                    <a:pt x="32" y="1"/>
                    <a:pt x="32" y="0"/>
                  </a:cubicBezTo>
                  <a:cubicBezTo>
                    <a:pt x="0" y="0"/>
                    <a:pt x="0" y="0"/>
                    <a:pt x="0" y="0"/>
                  </a:cubicBezTo>
                  <a:cubicBezTo>
                    <a:pt x="0" y="1"/>
                    <a:pt x="0" y="3"/>
                    <a:pt x="0" y="4"/>
                  </a:cubicBezTo>
                  <a:cubicBezTo>
                    <a:pt x="0" y="5"/>
                    <a:pt x="0" y="7"/>
                    <a:pt x="0" y="8"/>
                  </a:cubicBezTo>
                  <a:cubicBezTo>
                    <a:pt x="32" y="8"/>
                    <a:pt x="32" y="8"/>
                    <a:pt x="32" y="8"/>
                  </a:cubicBezTo>
                  <a:cubicBezTo>
                    <a:pt x="32" y="7"/>
                    <a:pt x="32" y="5"/>
                    <a:pt x="3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9" name="任意多边形: 形状 58">
              <a:extLst>
                <a:ext uri="{FF2B5EF4-FFF2-40B4-BE49-F238E27FC236}">
                  <a16:creationId xmlns:a16="http://schemas.microsoft.com/office/drawing/2014/main" id="{C87F56CF-08E7-4F6C-BA90-BF7F9928E70C}"/>
                </a:ext>
              </a:extLst>
            </p:cNvPr>
            <p:cNvSpPr>
              <a:spLocks/>
            </p:cNvSpPr>
            <p:nvPr/>
          </p:nvSpPr>
          <p:spPr bwMode="auto">
            <a:xfrm>
              <a:off x="14296212" y="3415439"/>
              <a:ext cx="173548" cy="43387"/>
            </a:xfrm>
            <a:custGeom>
              <a:avLst/>
              <a:gdLst>
                <a:gd name="T0" fmla="*/ 0 w 32"/>
                <a:gd name="T1" fmla="*/ 4 h 8"/>
                <a:gd name="T2" fmla="*/ 0 w 32"/>
                <a:gd name="T3" fmla="*/ 8 h 8"/>
                <a:gd name="T4" fmla="*/ 32 w 32"/>
                <a:gd name="T5" fmla="*/ 8 h 8"/>
                <a:gd name="T6" fmla="*/ 32 w 32"/>
                <a:gd name="T7" fmla="*/ 4 h 8"/>
                <a:gd name="T8" fmla="*/ 32 w 32"/>
                <a:gd name="T9" fmla="*/ 0 h 8"/>
                <a:gd name="T10" fmla="*/ 0 w 32"/>
                <a:gd name="T11" fmla="*/ 0 h 8"/>
                <a:gd name="T12" fmla="*/ 0 w 32"/>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32" h="8">
                  <a:moveTo>
                    <a:pt x="0" y="4"/>
                  </a:moveTo>
                  <a:cubicBezTo>
                    <a:pt x="0" y="5"/>
                    <a:pt x="0" y="7"/>
                    <a:pt x="0" y="8"/>
                  </a:cubicBezTo>
                  <a:cubicBezTo>
                    <a:pt x="32" y="8"/>
                    <a:pt x="32" y="8"/>
                    <a:pt x="32" y="8"/>
                  </a:cubicBezTo>
                  <a:cubicBezTo>
                    <a:pt x="32" y="7"/>
                    <a:pt x="32" y="5"/>
                    <a:pt x="32" y="4"/>
                  </a:cubicBezTo>
                  <a:cubicBezTo>
                    <a:pt x="32" y="3"/>
                    <a:pt x="32" y="1"/>
                    <a:pt x="32" y="0"/>
                  </a:cubicBezTo>
                  <a:cubicBezTo>
                    <a:pt x="0" y="0"/>
                    <a:pt x="0" y="0"/>
                    <a:pt x="0" y="0"/>
                  </a:cubicBezTo>
                  <a:cubicBezTo>
                    <a:pt x="0" y="1"/>
                    <a:pt x="0" y="3"/>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0" name="任意多边形: 形状 59">
              <a:extLst>
                <a:ext uri="{FF2B5EF4-FFF2-40B4-BE49-F238E27FC236}">
                  <a16:creationId xmlns:a16="http://schemas.microsoft.com/office/drawing/2014/main" id="{884847CB-D481-4974-9272-838369422857}"/>
                </a:ext>
              </a:extLst>
            </p:cNvPr>
            <p:cNvSpPr>
              <a:spLocks/>
            </p:cNvSpPr>
            <p:nvPr/>
          </p:nvSpPr>
          <p:spPr bwMode="auto">
            <a:xfrm>
              <a:off x="12839325" y="2750934"/>
              <a:ext cx="152996" cy="157563"/>
            </a:xfrm>
            <a:custGeom>
              <a:avLst/>
              <a:gdLst>
                <a:gd name="T0" fmla="*/ 28 w 28"/>
                <a:gd name="T1" fmla="*/ 23 h 29"/>
                <a:gd name="T2" fmla="*/ 6 w 28"/>
                <a:gd name="T3" fmla="*/ 0 h 29"/>
                <a:gd name="T4" fmla="*/ 0 w 28"/>
                <a:gd name="T5" fmla="*/ 6 h 29"/>
                <a:gd name="T6" fmla="*/ 22 w 28"/>
                <a:gd name="T7" fmla="*/ 29 h 29"/>
                <a:gd name="T8" fmla="*/ 28 w 28"/>
                <a:gd name="T9" fmla="*/ 23 h 29"/>
              </a:gdLst>
              <a:ahLst/>
              <a:cxnLst>
                <a:cxn ang="0">
                  <a:pos x="T0" y="T1"/>
                </a:cxn>
                <a:cxn ang="0">
                  <a:pos x="T2" y="T3"/>
                </a:cxn>
                <a:cxn ang="0">
                  <a:pos x="T4" y="T5"/>
                </a:cxn>
                <a:cxn ang="0">
                  <a:pos x="T6" y="T7"/>
                </a:cxn>
                <a:cxn ang="0">
                  <a:pos x="T8" y="T9"/>
                </a:cxn>
              </a:cxnLst>
              <a:rect l="0" t="0" r="r" b="b"/>
              <a:pathLst>
                <a:path w="28" h="29">
                  <a:moveTo>
                    <a:pt x="28" y="23"/>
                  </a:moveTo>
                  <a:cubicBezTo>
                    <a:pt x="6" y="0"/>
                    <a:pt x="6" y="0"/>
                    <a:pt x="6" y="0"/>
                  </a:cubicBezTo>
                  <a:cubicBezTo>
                    <a:pt x="4" y="2"/>
                    <a:pt x="2" y="4"/>
                    <a:pt x="0" y="6"/>
                  </a:cubicBezTo>
                  <a:cubicBezTo>
                    <a:pt x="22" y="29"/>
                    <a:pt x="22" y="29"/>
                    <a:pt x="22" y="29"/>
                  </a:cubicBezTo>
                  <a:cubicBezTo>
                    <a:pt x="24" y="27"/>
                    <a:pt x="26" y="25"/>
                    <a:pt x="28"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1" name="任意多边形: 形状 60">
              <a:extLst>
                <a:ext uri="{FF2B5EF4-FFF2-40B4-BE49-F238E27FC236}">
                  <a16:creationId xmlns:a16="http://schemas.microsoft.com/office/drawing/2014/main" id="{467957D6-BAE7-4F34-8253-E0F751F38BD8}"/>
                </a:ext>
              </a:extLst>
            </p:cNvPr>
            <p:cNvSpPr>
              <a:spLocks/>
            </p:cNvSpPr>
            <p:nvPr/>
          </p:nvSpPr>
          <p:spPr bwMode="auto">
            <a:xfrm>
              <a:off x="14054159" y="3965768"/>
              <a:ext cx="150712" cy="155280"/>
            </a:xfrm>
            <a:custGeom>
              <a:avLst/>
              <a:gdLst>
                <a:gd name="T0" fmla="*/ 0 w 28"/>
                <a:gd name="T1" fmla="*/ 6 h 29"/>
                <a:gd name="T2" fmla="*/ 22 w 28"/>
                <a:gd name="T3" fmla="*/ 29 h 29"/>
                <a:gd name="T4" fmla="*/ 28 w 28"/>
                <a:gd name="T5" fmla="*/ 23 h 29"/>
                <a:gd name="T6" fmla="*/ 6 w 28"/>
                <a:gd name="T7" fmla="*/ 0 h 29"/>
                <a:gd name="T8" fmla="*/ 0 w 28"/>
                <a:gd name="T9" fmla="*/ 6 h 29"/>
              </a:gdLst>
              <a:ahLst/>
              <a:cxnLst>
                <a:cxn ang="0">
                  <a:pos x="T0" y="T1"/>
                </a:cxn>
                <a:cxn ang="0">
                  <a:pos x="T2" y="T3"/>
                </a:cxn>
                <a:cxn ang="0">
                  <a:pos x="T4" y="T5"/>
                </a:cxn>
                <a:cxn ang="0">
                  <a:pos x="T6" y="T7"/>
                </a:cxn>
                <a:cxn ang="0">
                  <a:pos x="T8" y="T9"/>
                </a:cxn>
              </a:cxnLst>
              <a:rect l="0" t="0" r="r" b="b"/>
              <a:pathLst>
                <a:path w="28" h="29">
                  <a:moveTo>
                    <a:pt x="0" y="6"/>
                  </a:moveTo>
                  <a:cubicBezTo>
                    <a:pt x="22" y="29"/>
                    <a:pt x="22" y="29"/>
                    <a:pt x="22" y="29"/>
                  </a:cubicBezTo>
                  <a:cubicBezTo>
                    <a:pt x="24" y="27"/>
                    <a:pt x="26" y="25"/>
                    <a:pt x="28" y="23"/>
                  </a:cubicBezTo>
                  <a:cubicBezTo>
                    <a:pt x="6" y="0"/>
                    <a:pt x="6" y="0"/>
                    <a:pt x="6" y="0"/>
                  </a:cubicBezTo>
                  <a:cubicBezTo>
                    <a:pt x="4" y="2"/>
                    <a:pt x="2" y="4"/>
                    <a:pt x="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grpSp>
      <p:sp>
        <p:nvSpPr>
          <p:cNvPr id="17" name="任意多边形: 形状 16">
            <a:extLst>
              <a:ext uri="{FF2B5EF4-FFF2-40B4-BE49-F238E27FC236}">
                <a16:creationId xmlns:a16="http://schemas.microsoft.com/office/drawing/2014/main" id="{E53E8431-BBB6-4B28-AD1B-CEEEE9392505}"/>
              </a:ext>
            </a:extLst>
          </p:cNvPr>
          <p:cNvSpPr/>
          <p:nvPr/>
        </p:nvSpPr>
        <p:spPr>
          <a:xfrm rot="10800000">
            <a:off x="4031958" y="1927273"/>
            <a:ext cx="1171033" cy="897139"/>
          </a:xfrm>
          <a:custGeom>
            <a:avLst/>
            <a:gdLst>
              <a:gd name="connsiteX0" fmla="*/ 0 w 1043455"/>
              <a:gd name="connsiteY0" fmla="*/ 799400 h 799400"/>
              <a:gd name="connsiteX1" fmla="*/ 510428 w 1043455"/>
              <a:gd name="connsiteY1" fmla="*/ 415180 h 799400"/>
              <a:gd name="connsiteX2" fmla="*/ 506054 w 1043455"/>
              <a:gd name="connsiteY2" fmla="*/ 395442 h 799400"/>
              <a:gd name="connsiteX3" fmla="*/ 529295 w 1043455"/>
              <a:gd name="connsiteY3" fmla="*/ 358960 h 799400"/>
              <a:gd name="connsiteX4" fmla="*/ 545332 w 1043455"/>
              <a:gd name="connsiteY4" fmla="*/ 351958 h 799400"/>
              <a:gd name="connsiteX5" fmla="*/ 565650 w 1043455"/>
              <a:gd name="connsiteY5" fmla="*/ 0 h 799400"/>
              <a:gd name="connsiteX6" fmla="*/ 586155 w 1043455"/>
              <a:gd name="connsiteY6" fmla="*/ 355216 h 799400"/>
              <a:gd name="connsiteX7" fmla="*/ 591751 w 1043455"/>
              <a:gd name="connsiteY7" fmla="*/ 357366 h 799400"/>
              <a:gd name="connsiteX8" fmla="*/ 608007 w 1043455"/>
              <a:gd name="connsiteY8" fmla="*/ 372839 h 799400"/>
              <a:gd name="connsiteX9" fmla="*/ 614761 w 1043455"/>
              <a:gd name="connsiteY9" fmla="*/ 403303 h 799400"/>
              <a:gd name="connsiteX10" fmla="*/ 1043455 w 1043455"/>
              <a:gd name="connsiteY10" fmla="*/ 540912 h 799400"/>
              <a:gd name="connsiteX11" fmla="*/ 598505 w 1043455"/>
              <a:gd name="connsiteY11" fmla="*/ 444681 h 799400"/>
              <a:gd name="connsiteX12" fmla="*/ 594128 w 1043455"/>
              <a:gd name="connsiteY12" fmla="*/ 451552 h 799400"/>
              <a:gd name="connsiteX13" fmla="*/ 551897 w 1043455"/>
              <a:gd name="connsiteY13" fmla="*/ 460913 h 799400"/>
              <a:gd name="connsiteX14" fmla="*/ 532244 w 1043455"/>
              <a:gd name="connsiteY14" fmla="*/ 453365 h 79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43455" h="799400">
                <a:moveTo>
                  <a:pt x="0" y="799400"/>
                </a:moveTo>
                <a:lnTo>
                  <a:pt x="510428" y="415180"/>
                </a:lnTo>
                <a:lnTo>
                  <a:pt x="506054" y="395442"/>
                </a:lnTo>
                <a:cubicBezTo>
                  <a:pt x="508565" y="381198"/>
                  <a:pt x="516510" y="367912"/>
                  <a:pt x="529295" y="358960"/>
                </a:cubicBezTo>
                <a:lnTo>
                  <a:pt x="545332" y="351958"/>
                </a:lnTo>
                <a:lnTo>
                  <a:pt x="565650" y="0"/>
                </a:lnTo>
                <a:lnTo>
                  <a:pt x="586155" y="355216"/>
                </a:lnTo>
                <a:lnTo>
                  <a:pt x="591751" y="357366"/>
                </a:lnTo>
                <a:cubicBezTo>
                  <a:pt x="597972" y="361264"/>
                  <a:pt x="603531" y="366447"/>
                  <a:pt x="608007" y="372839"/>
                </a:cubicBezTo>
                <a:lnTo>
                  <a:pt x="614761" y="403303"/>
                </a:lnTo>
                <a:lnTo>
                  <a:pt x="1043455" y="540912"/>
                </a:lnTo>
                <a:lnTo>
                  <a:pt x="598505" y="444681"/>
                </a:lnTo>
                <a:lnTo>
                  <a:pt x="594128" y="451552"/>
                </a:lnTo>
                <a:cubicBezTo>
                  <a:pt x="581344" y="460504"/>
                  <a:pt x="566141" y="463426"/>
                  <a:pt x="551897" y="460913"/>
                </a:cubicBezTo>
                <a:lnTo>
                  <a:pt x="532244" y="453365"/>
                </a:lnTo>
                <a:close/>
              </a:path>
            </a:pathLst>
          </a:cu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pic>
        <p:nvPicPr>
          <p:cNvPr id="65" name="图片 64">
            <a:extLst>
              <a:ext uri="{FF2B5EF4-FFF2-40B4-BE49-F238E27FC236}">
                <a16:creationId xmlns:a16="http://schemas.microsoft.com/office/drawing/2014/main" id="{C5BD0F14-EF8A-4C38-A0B0-FECAC1AB542B}"/>
              </a:ext>
            </a:extLst>
          </p:cNvPr>
          <p:cNvPicPr>
            <a:picLocks noChangeAspect="1"/>
          </p:cNvPicPr>
          <p:nvPr/>
        </p:nvPicPr>
        <p:blipFill rotWithShape="1">
          <a:blip r:embed="rId5"/>
          <a:srcRect t="86266"/>
          <a:stretch/>
        </p:blipFill>
        <p:spPr>
          <a:xfrm>
            <a:off x="0" y="4636020"/>
            <a:ext cx="9144000" cy="1252686"/>
          </a:xfrm>
          <a:prstGeom prst="rect">
            <a:avLst/>
          </a:prstGeom>
        </p:spPr>
      </p:pic>
      <p:sp>
        <p:nvSpPr>
          <p:cNvPr id="66" name="Title 1">
            <a:extLst>
              <a:ext uri="{FF2B5EF4-FFF2-40B4-BE49-F238E27FC236}">
                <a16:creationId xmlns:a16="http://schemas.microsoft.com/office/drawing/2014/main" id="{AF5D317F-0DCD-482F-A9B0-7D82BF647FD1}"/>
              </a:ext>
            </a:extLst>
          </p:cNvPr>
          <p:cNvSpPr txBox="1">
            <a:spLocks/>
          </p:cNvSpPr>
          <p:nvPr/>
        </p:nvSpPr>
        <p:spPr>
          <a:xfrm>
            <a:off x="611560" y="175643"/>
            <a:ext cx="253977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hr-HR" altLang="zh-CN" sz="1800" dirty="0">
                <a:solidFill>
                  <a:srgbClr val="404040"/>
                </a:solidFill>
                <a:latin typeface="微软雅黑" panose="020B0503020204020204" pitchFamily="34" charset="-122"/>
                <a:ea typeface="微软雅黑" panose="020B0503020204020204" pitchFamily="34" charset="-122"/>
              </a:rPr>
              <a:t>Vrijeme?</a:t>
            </a:r>
            <a:endParaRPr lang="en-GB" altLang="zh-CN" sz="1800" dirty="0">
              <a:solidFill>
                <a:srgbClr val="404040"/>
              </a:solidFill>
              <a:latin typeface="微软雅黑" panose="020B0503020204020204" pitchFamily="34" charset="-122"/>
              <a:ea typeface="微软雅黑" panose="020B0503020204020204" pitchFamily="34" charset="-122"/>
            </a:endParaRPr>
          </a:p>
        </p:txBody>
      </p:sp>
      <p:sp>
        <p:nvSpPr>
          <p:cNvPr id="62" name="Freeform: Shape 19">
            <a:extLst>
              <a:ext uri="{FF2B5EF4-FFF2-40B4-BE49-F238E27FC236}">
                <a16:creationId xmlns:a16="http://schemas.microsoft.com/office/drawing/2014/main" id="{16FE2D8C-D5FD-4EB0-8A6F-135607B0C84C}"/>
              </a:ext>
            </a:extLst>
          </p:cNvPr>
          <p:cNvSpPr>
            <a:spLocks/>
          </p:cNvSpPr>
          <p:nvPr/>
        </p:nvSpPr>
        <p:spPr bwMode="auto">
          <a:xfrm>
            <a:off x="6720822" y="2122346"/>
            <a:ext cx="418464" cy="378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45" y="434"/>
                </a:moveTo>
                <a:cubicBezTo>
                  <a:pt x="19000" y="276"/>
                  <a:pt x="19186" y="194"/>
                  <a:pt x="19399" y="194"/>
                </a:cubicBezTo>
                <a:cubicBezTo>
                  <a:pt x="19670" y="194"/>
                  <a:pt x="19900" y="332"/>
                  <a:pt x="20087" y="602"/>
                </a:cubicBezTo>
                <a:cubicBezTo>
                  <a:pt x="20165" y="716"/>
                  <a:pt x="20282" y="872"/>
                  <a:pt x="20432" y="1072"/>
                </a:cubicBezTo>
                <a:cubicBezTo>
                  <a:pt x="20586" y="1274"/>
                  <a:pt x="20733" y="1483"/>
                  <a:pt x="20880" y="1692"/>
                </a:cubicBezTo>
                <a:cubicBezTo>
                  <a:pt x="21024" y="1903"/>
                  <a:pt x="21147" y="2127"/>
                  <a:pt x="21252" y="2359"/>
                </a:cubicBezTo>
                <a:cubicBezTo>
                  <a:pt x="21357" y="2597"/>
                  <a:pt x="21411" y="2796"/>
                  <a:pt x="21411" y="2967"/>
                </a:cubicBezTo>
                <a:cubicBezTo>
                  <a:pt x="21411" y="3334"/>
                  <a:pt x="21298" y="3616"/>
                  <a:pt x="21071" y="3825"/>
                </a:cubicBezTo>
                <a:lnTo>
                  <a:pt x="2568" y="21376"/>
                </a:lnTo>
                <a:cubicBezTo>
                  <a:pt x="2408" y="21526"/>
                  <a:pt x="2227" y="21599"/>
                  <a:pt x="2017" y="21599"/>
                </a:cubicBezTo>
                <a:cubicBezTo>
                  <a:pt x="1725" y="21599"/>
                  <a:pt x="1495" y="21464"/>
                  <a:pt x="1324" y="21194"/>
                </a:cubicBezTo>
                <a:cubicBezTo>
                  <a:pt x="1248" y="21082"/>
                  <a:pt x="1128" y="20924"/>
                  <a:pt x="971" y="20724"/>
                </a:cubicBezTo>
                <a:cubicBezTo>
                  <a:pt x="817" y="20521"/>
                  <a:pt x="668" y="20316"/>
                  <a:pt x="528" y="20104"/>
                </a:cubicBezTo>
                <a:cubicBezTo>
                  <a:pt x="386" y="19893"/>
                  <a:pt x="261" y="19672"/>
                  <a:pt x="156" y="19443"/>
                </a:cubicBezTo>
                <a:cubicBezTo>
                  <a:pt x="51" y="19214"/>
                  <a:pt x="0" y="19008"/>
                  <a:pt x="0" y="18832"/>
                </a:cubicBezTo>
                <a:cubicBezTo>
                  <a:pt x="0" y="18465"/>
                  <a:pt x="115" y="18177"/>
                  <a:pt x="337" y="17971"/>
                </a:cubicBezTo>
                <a:lnTo>
                  <a:pt x="18845" y="434"/>
                </a:lnTo>
                <a:close/>
                <a:moveTo>
                  <a:pt x="4372" y="9154"/>
                </a:moveTo>
                <a:lnTo>
                  <a:pt x="2998" y="8634"/>
                </a:lnTo>
                <a:lnTo>
                  <a:pt x="4372" y="8126"/>
                </a:lnTo>
                <a:lnTo>
                  <a:pt x="4805" y="6484"/>
                </a:lnTo>
                <a:lnTo>
                  <a:pt x="5204" y="8126"/>
                </a:lnTo>
                <a:lnTo>
                  <a:pt x="6597" y="8634"/>
                </a:lnTo>
                <a:lnTo>
                  <a:pt x="5204" y="9154"/>
                </a:lnTo>
                <a:lnTo>
                  <a:pt x="4805" y="10800"/>
                </a:lnTo>
                <a:lnTo>
                  <a:pt x="4372" y="9154"/>
                </a:lnTo>
                <a:close/>
                <a:moveTo>
                  <a:pt x="7126" y="5329"/>
                </a:moveTo>
                <a:lnTo>
                  <a:pt x="4372" y="4316"/>
                </a:lnTo>
                <a:lnTo>
                  <a:pt x="7126" y="3317"/>
                </a:lnTo>
                <a:lnTo>
                  <a:pt x="7971" y="0"/>
                </a:lnTo>
                <a:lnTo>
                  <a:pt x="8810" y="3317"/>
                </a:lnTo>
                <a:lnTo>
                  <a:pt x="11565" y="4316"/>
                </a:lnTo>
                <a:lnTo>
                  <a:pt x="8810" y="5329"/>
                </a:lnTo>
                <a:lnTo>
                  <a:pt x="7971" y="8634"/>
                </a:lnTo>
                <a:lnTo>
                  <a:pt x="7126" y="5329"/>
                </a:lnTo>
                <a:close/>
                <a:moveTo>
                  <a:pt x="12412" y="2670"/>
                </a:moveTo>
                <a:lnTo>
                  <a:pt x="11041" y="2162"/>
                </a:lnTo>
                <a:lnTo>
                  <a:pt x="12412" y="1642"/>
                </a:lnTo>
                <a:lnTo>
                  <a:pt x="12845" y="0"/>
                </a:lnTo>
                <a:lnTo>
                  <a:pt x="13278" y="1642"/>
                </a:lnTo>
                <a:lnTo>
                  <a:pt x="14637" y="2162"/>
                </a:lnTo>
                <a:lnTo>
                  <a:pt x="13278" y="2670"/>
                </a:lnTo>
                <a:lnTo>
                  <a:pt x="12845" y="4316"/>
                </a:lnTo>
                <a:lnTo>
                  <a:pt x="12412" y="2670"/>
                </a:lnTo>
                <a:close/>
                <a:moveTo>
                  <a:pt x="20498" y="2993"/>
                </a:moveTo>
                <a:lnTo>
                  <a:pt x="19399" y="1289"/>
                </a:lnTo>
                <a:lnTo>
                  <a:pt x="15070" y="5385"/>
                </a:lnTo>
                <a:lnTo>
                  <a:pt x="16172" y="7086"/>
                </a:lnTo>
                <a:lnTo>
                  <a:pt x="20498" y="2993"/>
                </a:lnTo>
                <a:close/>
                <a:moveTo>
                  <a:pt x="21599" y="9154"/>
                </a:moveTo>
                <a:lnTo>
                  <a:pt x="20229" y="9674"/>
                </a:lnTo>
                <a:lnTo>
                  <a:pt x="19807" y="11320"/>
                </a:lnTo>
                <a:lnTo>
                  <a:pt x="19374" y="9674"/>
                </a:lnTo>
                <a:lnTo>
                  <a:pt x="18001" y="9154"/>
                </a:lnTo>
                <a:lnTo>
                  <a:pt x="19374" y="8661"/>
                </a:lnTo>
                <a:lnTo>
                  <a:pt x="19807" y="7004"/>
                </a:lnTo>
                <a:lnTo>
                  <a:pt x="20229" y="8661"/>
                </a:lnTo>
                <a:lnTo>
                  <a:pt x="21599" y="9154"/>
                </a:lnTo>
                <a:close/>
              </a:path>
            </a:pathLst>
          </a:custGeom>
          <a:solidFill>
            <a:schemeClr val="bg1"/>
          </a:solidFill>
          <a:ln>
            <a:noFill/>
          </a:ln>
          <a:effectLst/>
        </p:spPr>
        <p:txBody>
          <a:bodyPr anchor="ctr"/>
          <a:lstStyle/>
          <a:p>
            <a:pPr algn="ctr"/>
            <a:endParaRPr/>
          </a:p>
        </p:txBody>
      </p:sp>
    </p:spTree>
    <p:extLst>
      <p:ext uri="{BB962C8B-B14F-4D97-AF65-F5344CB8AC3E}">
        <p14:creationId xmlns:p14="http://schemas.microsoft.com/office/powerpoint/2010/main" val="201932822"/>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par>
                          <p:cTn id="8" fill="hold">
                            <p:stCondLst>
                              <p:cond delay="2000"/>
                            </p:stCondLst>
                            <p:childTnLst>
                              <p:par>
                                <p:cTn id="9" presetID="31"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fltVal val="0"/>
                                          </p:val>
                                        </p:tav>
                                        <p:tav tm="100000">
                                          <p:val>
                                            <p:strVal val="#ppt_h"/>
                                          </p:val>
                                        </p:tav>
                                      </p:tavLst>
                                    </p:anim>
                                    <p:anim calcmode="lin" valueType="num">
                                      <p:cBhvr>
                                        <p:cTn id="13" dur="1000" fill="hold"/>
                                        <p:tgtEl>
                                          <p:spTgt spid="17"/>
                                        </p:tgtEl>
                                        <p:attrNameLst>
                                          <p:attrName>style.rotation</p:attrName>
                                        </p:attrNameLst>
                                      </p:cBhvr>
                                      <p:tavLst>
                                        <p:tav tm="0">
                                          <p:val>
                                            <p:fltVal val="90"/>
                                          </p:val>
                                        </p:tav>
                                        <p:tav tm="100000">
                                          <p:val>
                                            <p:fltVal val="0"/>
                                          </p:val>
                                        </p:tav>
                                      </p:tavLst>
                                    </p:anim>
                                    <p:animEffect transition="in" filter="fade">
                                      <p:cBhvr>
                                        <p:cTn id="14" dur="1000"/>
                                        <p:tgtEl>
                                          <p:spTgt spid="17"/>
                                        </p:tgtEl>
                                      </p:cBhvr>
                                    </p:animEffect>
                                  </p:childTnLst>
                                </p:cTn>
                              </p:par>
                              <p:par>
                                <p:cTn id="15" presetID="22" presetClass="entr" presetSubtype="2"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right)">
                                      <p:cBhvr>
                                        <p:cTn id="17" dur="500"/>
                                        <p:tgtEl>
                                          <p:spTgt spid="6"/>
                                        </p:tgtEl>
                                      </p:cBhvr>
                                    </p:animEffect>
                                  </p:childTnLst>
                                </p:cTn>
                              </p:par>
                              <p:par>
                                <p:cTn id="18" presetID="22" presetClass="entr" presetSubtype="8"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par>
                                <p:cTn id="21" presetID="42" presetClass="entr" presetSubtype="0" fill="hold" nodeType="withEffect">
                                  <p:stCondLst>
                                    <p:cond delay="0"/>
                                  </p:stCondLst>
                                  <p:childTnLst>
                                    <p:set>
                                      <p:cBhvr>
                                        <p:cTn id="22" dur="1" fill="hold">
                                          <p:stCondLst>
                                            <p:cond delay="0"/>
                                          </p:stCondLst>
                                        </p:cTn>
                                        <p:tgtEl>
                                          <p:spTgt spid="64"/>
                                        </p:tgtEl>
                                        <p:attrNameLst>
                                          <p:attrName>style.visibility</p:attrName>
                                        </p:attrNameLst>
                                      </p:cBhvr>
                                      <p:to>
                                        <p:strVal val="visible"/>
                                      </p:to>
                                    </p:set>
                                    <p:animEffect transition="in" filter="fade">
                                      <p:cBhvr>
                                        <p:cTn id="23" dur="1000"/>
                                        <p:tgtEl>
                                          <p:spTgt spid="64"/>
                                        </p:tgtEl>
                                      </p:cBhvr>
                                    </p:animEffect>
                                    <p:anim calcmode="lin" valueType="num">
                                      <p:cBhvr>
                                        <p:cTn id="24" dur="1000" fill="hold"/>
                                        <p:tgtEl>
                                          <p:spTgt spid="64"/>
                                        </p:tgtEl>
                                        <p:attrNameLst>
                                          <p:attrName>ppt_x</p:attrName>
                                        </p:attrNameLst>
                                      </p:cBhvr>
                                      <p:tavLst>
                                        <p:tav tm="0">
                                          <p:val>
                                            <p:strVal val="#ppt_x"/>
                                          </p:val>
                                        </p:tav>
                                        <p:tav tm="100000">
                                          <p:val>
                                            <p:strVal val="#ppt_x"/>
                                          </p:val>
                                        </p:tav>
                                      </p:tavLst>
                                    </p:anim>
                                    <p:anim calcmode="lin" valueType="num">
                                      <p:cBhvr>
                                        <p:cTn id="25" dur="1000" fill="hold"/>
                                        <p:tgtEl>
                                          <p:spTgt spid="64"/>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ppt_x</p:attrName>
                                        </p:attrNameLst>
                                      </p:cBhvr>
                                      <p:tavLst>
                                        <p:tav tm="0">
                                          <p:val>
                                            <p:strVal val="#ppt_x"/>
                                          </p:val>
                                        </p:tav>
                                        <p:tav tm="100000">
                                          <p:val>
                                            <p:strVal val="#ppt_x"/>
                                          </p:val>
                                        </p:tav>
                                      </p:tavLst>
                                    </p:anim>
                                    <p:anim calcmode="lin" valueType="num">
                                      <p:cBhvr>
                                        <p:cTn id="30"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a:extLst>
              <a:ext uri="{FF2B5EF4-FFF2-40B4-BE49-F238E27FC236}">
                <a16:creationId xmlns:a16="http://schemas.microsoft.com/office/drawing/2014/main" id="{3BF01BBD-C727-424C-ACE6-5B8F10C5B44A}"/>
              </a:ext>
            </a:extLst>
          </p:cNvPr>
          <p:cNvPicPr>
            <a:picLocks noChangeAspect="1"/>
          </p:cNvPicPr>
          <p:nvPr/>
        </p:nvPicPr>
        <p:blipFill rotWithShape="1">
          <a:blip r:embed="rId4"/>
          <a:srcRect t="43609"/>
          <a:stretch/>
        </p:blipFill>
        <p:spPr>
          <a:xfrm>
            <a:off x="0" y="0"/>
            <a:ext cx="9144000" cy="5143500"/>
          </a:xfrm>
          <a:prstGeom prst="rect">
            <a:avLst/>
          </a:prstGeom>
        </p:spPr>
      </p:pic>
      <p:pic>
        <p:nvPicPr>
          <p:cNvPr id="21" name="图片 20">
            <a:extLst>
              <a:ext uri="{FF2B5EF4-FFF2-40B4-BE49-F238E27FC236}">
                <a16:creationId xmlns:a16="http://schemas.microsoft.com/office/drawing/2014/main" id="{9D61FF04-73F6-4ED9-850A-B6B2BFBF9F54}"/>
              </a:ext>
            </a:extLst>
          </p:cNvPr>
          <p:cNvPicPr>
            <a:picLocks noChangeAspect="1"/>
          </p:cNvPicPr>
          <p:nvPr/>
        </p:nvPicPr>
        <p:blipFill>
          <a:blip r:embed="rId5"/>
          <a:stretch>
            <a:fillRect/>
          </a:stretch>
        </p:blipFill>
        <p:spPr>
          <a:xfrm>
            <a:off x="2674284" y="622300"/>
            <a:ext cx="3795432" cy="3898900"/>
          </a:xfrm>
          <a:prstGeom prst="rect">
            <a:avLst/>
          </a:prstGeom>
          <a:effectLst>
            <a:outerShdw blurRad="152400" dist="101600" dir="2700000" algn="tl" rotWithShape="0">
              <a:prstClr val="black">
                <a:alpha val="40000"/>
              </a:prstClr>
            </a:outerShdw>
          </a:effectLst>
        </p:spPr>
      </p:pic>
      <p:pic>
        <p:nvPicPr>
          <p:cNvPr id="22" name="图片 21">
            <a:extLst>
              <a:ext uri="{FF2B5EF4-FFF2-40B4-BE49-F238E27FC236}">
                <a16:creationId xmlns:a16="http://schemas.microsoft.com/office/drawing/2014/main" id="{24592201-8D60-4F3A-AD07-2E3F7427812C}"/>
              </a:ext>
            </a:extLst>
          </p:cNvPr>
          <p:cNvPicPr>
            <a:picLocks noChangeAspect="1"/>
          </p:cNvPicPr>
          <p:nvPr/>
        </p:nvPicPr>
        <p:blipFill>
          <a:blip r:embed="rId6"/>
          <a:stretch>
            <a:fillRect/>
          </a:stretch>
        </p:blipFill>
        <p:spPr>
          <a:xfrm>
            <a:off x="2623509" y="698500"/>
            <a:ext cx="3896982" cy="3746500"/>
          </a:xfrm>
          <a:prstGeom prst="rect">
            <a:avLst/>
          </a:prstGeom>
        </p:spPr>
      </p:pic>
      <p:sp>
        <p:nvSpPr>
          <p:cNvPr id="23" name="椭圆 22">
            <a:extLst>
              <a:ext uri="{FF2B5EF4-FFF2-40B4-BE49-F238E27FC236}">
                <a16:creationId xmlns:a16="http://schemas.microsoft.com/office/drawing/2014/main" id="{2C84BEA3-1CA4-44EC-9CD5-F6F4B2E0EC4C}"/>
              </a:ext>
            </a:extLst>
          </p:cNvPr>
          <p:cNvSpPr/>
          <p:nvPr/>
        </p:nvSpPr>
        <p:spPr>
          <a:xfrm>
            <a:off x="2987824" y="987574"/>
            <a:ext cx="3168352" cy="3168352"/>
          </a:xfrm>
          <a:prstGeom prst="ellipse">
            <a:avLst/>
          </a:prstGeom>
          <a:noFill/>
          <a:ln>
            <a:solidFill>
              <a:srgbClr val="0FBE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a:extLst>
              <a:ext uri="{FF2B5EF4-FFF2-40B4-BE49-F238E27FC236}">
                <a16:creationId xmlns:a16="http://schemas.microsoft.com/office/drawing/2014/main" id="{8545ED59-D65F-47C0-A0BF-CC144B02512F}"/>
              </a:ext>
            </a:extLst>
          </p:cNvPr>
          <p:cNvSpPr/>
          <p:nvPr/>
        </p:nvSpPr>
        <p:spPr>
          <a:xfrm>
            <a:off x="3081695" y="2344774"/>
            <a:ext cx="3055810" cy="523220"/>
          </a:xfrm>
          <a:prstGeom prst="rect">
            <a:avLst/>
          </a:prstGeom>
        </p:spPr>
        <p:txBody>
          <a:bodyPr wrap="square">
            <a:spAutoFit/>
          </a:bodyPr>
          <a:lstStyle/>
          <a:p>
            <a:pPr fontAlgn="auto">
              <a:spcBef>
                <a:spcPts val="0"/>
              </a:spcBef>
              <a:spcAft>
                <a:spcPts val="0"/>
              </a:spcAft>
              <a:defRPr/>
            </a:pPr>
            <a:r>
              <a:rPr lang="hr-HR" altLang="zh-CN" sz="2800" spc="300" dirty="0">
                <a:solidFill>
                  <a:srgbClr val="0FBEDD"/>
                </a:solidFill>
                <a:latin typeface="微软雅黑" panose="020B0503020204020204" pitchFamily="34" charset="-122"/>
                <a:ea typeface="微软雅黑" panose="020B0503020204020204" pitchFamily="34" charset="-122"/>
                <a:sym typeface="微软雅黑" pitchFamily="34" charset="-122"/>
              </a:rPr>
              <a:t>na pozornosti!</a:t>
            </a:r>
            <a:endParaRPr lang="zh-CN" altLang="en-US" sz="2800" spc="300" dirty="0">
              <a:solidFill>
                <a:srgbClr val="0FBEDD"/>
              </a:solidFill>
              <a:latin typeface="微软雅黑" panose="020B0503020204020204" pitchFamily="34" charset="-122"/>
              <a:ea typeface="微软雅黑" panose="020B0503020204020204" pitchFamily="34" charset="-122"/>
              <a:sym typeface="微软雅黑" pitchFamily="34" charset="-122"/>
            </a:endParaRPr>
          </a:p>
        </p:txBody>
      </p:sp>
      <p:sp>
        <p:nvSpPr>
          <p:cNvPr id="25" name="矩形 24">
            <a:extLst>
              <a:ext uri="{FF2B5EF4-FFF2-40B4-BE49-F238E27FC236}">
                <a16:creationId xmlns:a16="http://schemas.microsoft.com/office/drawing/2014/main" id="{8E6FD77B-3FC7-4E5A-9B88-CDE313303867}"/>
              </a:ext>
            </a:extLst>
          </p:cNvPr>
          <p:cNvSpPr/>
          <p:nvPr/>
        </p:nvSpPr>
        <p:spPr>
          <a:xfrm>
            <a:off x="3100366" y="1615461"/>
            <a:ext cx="3003103" cy="1107996"/>
          </a:xfrm>
          <a:prstGeom prst="rect">
            <a:avLst/>
          </a:prstGeom>
        </p:spPr>
        <p:txBody>
          <a:bodyPr wrap="square">
            <a:spAutoFit/>
          </a:bodyPr>
          <a:lstStyle/>
          <a:p>
            <a:r>
              <a:rPr lang="hr-HR" altLang="zh-CN" sz="6600" spc="300" dirty="0">
                <a:solidFill>
                  <a:srgbClr val="0FBEDD"/>
                </a:solidFill>
                <a:latin typeface="Arial Black" panose="020B0A04020102020204" pitchFamily="34" charset="0"/>
                <a:ea typeface="DFTongTong-B5" panose="02010609010101010101" pitchFamily="49" charset="-120"/>
                <a:cs typeface="Adobe Arabic" panose="02040503050201020203" pitchFamily="18" charset="-78"/>
                <a:sym typeface="微软雅黑" pitchFamily="34" charset="-122"/>
              </a:rPr>
              <a:t>Hvala</a:t>
            </a:r>
            <a:endParaRPr lang="zh-CN" altLang="en-US" sz="6600" spc="300" dirty="0">
              <a:solidFill>
                <a:srgbClr val="0FBEDD"/>
              </a:solidFill>
              <a:latin typeface="Arial Black" panose="020B0A04020102020204" pitchFamily="34" charset="0"/>
              <a:ea typeface="DFTongTong-B5" panose="02010609010101010101" pitchFamily="49" charset="-120"/>
              <a:cs typeface="Adobe Arabic" panose="02040503050201020203" pitchFamily="18" charset="-78"/>
              <a:sym typeface="微软雅黑" pitchFamily="34" charset="-122"/>
            </a:endParaRPr>
          </a:p>
        </p:txBody>
      </p:sp>
      <p:sp>
        <p:nvSpPr>
          <p:cNvPr id="8" name="TextBox 71">
            <a:extLst>
              <a:ext uri="{FF2B5EF4-FFF2-40B4-BE49-F238E27FC236}">
                <a16:creationId xmlns:a16="http://schemas.microsoft.com/office/drawing/2014/main" id="{A4A7222F-B513-40CE-8891-3A8969DDB29A}"/>
              </a:ext>
            </a:extLst>
          </p:cNvPr>
          <p:cNvSpPr txBox="1"/>
          <p:nvPr/>
        </p:nvSpPr>
        <p:spPr>
          <a:xfrm>
            <a:off x="3851920" y="2951685"/>
            <a:ext cx="1919028" cy="1077218"/>
          </a:xfrm>
          <a:prstGeom prst="rect">
            <a:avLst/>
          </a:prstGeom>
          <a:noFill/>
        </p:spPr>
        <p:txBody>
          <a:bodyPr wrap="square" rtlCol="0">
            <a:spAutoFit/>
          </a:bodyPr>
          <a:lstStyle/>
          <a:p>
            <a:r>
              <a:rPr lang="hr-HR" altLang="zh-CN" sz="1400" dirty="0">
                <a:solidFill>
                  <a:schemeClr val="bg1">
                    <a:lumMod val="50000"/>
                  </a:schemeClr>
                </a:solidFill>
                <a:latin typeface="Gill Sans MT Condensed" panose="020B0506020104020203" pitchFamily="34" charset="-18"/>
                <a:ea typeface="微软雅黑" pitchFamily="34" charset="-122"/>
              </a:rPr>
              <a:t>Ingrid </a:t>
            </a:r>
            <a:r>
              <a:rPr lang="hr-HR" altLang="zh-CN" sz="1400" dirty="0" err="1">
                <a:solidFill>
                  <a:schemeClr val="bg1">
                    <a:lumMod val="50000"/>
                  </a:schemeClr>
                </a:solidFill>
                <a:latin typeface="Gill Sans MT Condensed" panose="020B0506020104020203" pitchFamily="34" charset="-18"/>
                <a:ea typeface="微软雅黑" pitchFamily="34" charset="-122"/>
              </a:rPr>
              <a:t>Šlosar</a:t>
            </a:r>
            <a:r>
              <a:rPr lang="hr-HR" altLang="zh-CN" sz="1400" dirty="0">
                <a:solidFill>
                  <a:schemeClr val="bg1">
                    <a:lumMod val="50000"/>
                  </a:schemeClr>
                </a:solidFill>
                <a:latin typeface="Gill Sans MT Condensed" panose="020B0506020104020203" pitchFamily="34" charset="-18"/>
                <a:ea typeface="微软雅黑" pitchFamily="34" charset="-122"/>
              </a:rPr>
              <a:t>, prof. </a:t>
            </a:r>
          </a:p>
          <a:p>
            <a:r>
              <a:rPr lang="hr-HR" altLang="zh-CN" sz="1400" dirty="0">
                <a:solidFill>
                  <a:schemeClr val="bg1">
                    <a:lumMod val="50000"/>
                  </a:schemeClr>
                </a:solidFill>
                <a:latin typeface="Gill Sans MT Condensed" panose="020B0506020104020203" pitchFamily="34" charset="-18"/>
                <a:ea typeface="微软雅黑" pitchFamily="34" charset="-122"/>
              </a:rPr>
              <a:t>iga8012@gmail.com </a:t>
            </a:r>
          </a:p>
          <a:p>
            <a:endParaRPr lang="hr-HR" altLang="zh-CN" sz="800" dirty="0">
              <a:solidFill>
                <a:schemeClr val="bg1">
                  <a:lumMod val="50000"/>
                </a:schemeClr>
              </a:solidFill>
              <a:latin typeface="Gill Sans MT Condensed" panose="020B0506020104020203" pitchFamily="34" charset="-18"/>
              <a:ea typeface="微软雅黑" pitchFamily="34" charset="-122"/>
            </a:endParaRPr>
          </a:p>
          <a:p>
            <a:r>
              <a:rPr lang="hr-HR" altLang="zh-CN" sz="1400" dirty="0">
                <a:solidFill>
                  <a:schemeClr val="bg1">
                    <a:lumMod val="50000"/>
                  </a:schemeClr>
                </a:solidFill>
                <a:latin typeface="Gill Sans MT Condensed" panose="020B0506020104020203" pitchFamily="34" charset="-18"/>
                <a:ea typeface="微软雅黑" pitchFamily="34" charset="-122"/>
              </a:rPr>
              <a:t>Ina Randić Đorđević, prof.</a:t>
            </a:r>
          </a:p>
          <a:p>
            <a:r>
              <a:rPr lang="hr-HR" altLang="zh-CN" sz="1400" dirty="0">
                <a:solidFill>
                  <a:schemeClr val="bg1">
                    <a:lumMod val="50000"/>
                  </a:schemeClr>
                </a:solidFill>
                <a:latin typeface="Gill Sans MT Condensed" panose="020B0506020104020203" pitchFamily="34" charset="-18"/>
                <a:ea typeface="微软雅黑" pitchFamily="34" charset="-122"/>
              </a:rPr>
              <a:t>ottopas@yahoo.com </a:t>
            </a:r>
            <a:endParaRPr lang="zh-CN" altLang="en-US" sz="1400" dirty="0">
              <a:solidFill>
                <a:schemeClr val="bg1">
                  <a:lumMod val="50000"/>
                </a:schemeClr>
              </a:solidFill>
              <a:latin typeface="Gill Sans MT Condensed" panose="020B0506020104020203" pitchFamily="34" charset="-18"/>
              <a:ea typeface="微软雅黑" pitchFamily="34" charset="-122"/>
            </a:endParaRPr>
          </a:p>
        </p:txBody>
      </p:sp>
    </p:spTree>
    <p:extLst>
      <p:ext uri="{BB962C8B-B14F-4D97-AF65-F5344CB8AC3E}">
        <p14:creationId xmlns:p14="http://schemas.microsoft.com/office/powerpoint/2010/main" val="539095478"/>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par>
                                <p:cTn id="11" presetID="31" presetClass="entr" presetSubtype="0" fill="hold" nodeType="withEffect">
                                  <p:stCondLst>
                                    <p:cond delay="250"/>
                                  </p:stCondLst>
                                  <p:childTnLst>
                                    <p:set>
                                      <p:cBhvr>
                                        <p:cTn id="12" dur="1" fill="hold">
                                          <p:stCondLst>
                                            <p:cond delay="0"/>
                                          </p:stCondLst>
                                        </p:cTn>
                                        <p:tgtEl>
                                          <p:spTgt spid="22"/>
                                        </p:tgtEl>
                                        <p:attrNameLst>
                                          <p:attrName>style.visibility</p:attrName>
                                        </p:attrNameLst>
                                      </p:cBhvr>
                                      <p:to>
                                        <p:strVal val="visible"/>
                                      </p:to>
                                    </p:set>
                                    <p:anim calcmode="lin" valueType="num">
                                      <p:cBhvr>
                                        <p:cTn id="13" dur="1000" fill="hold"/>
                                        <p:tgtEl>
                                          <p:spTgt spid="22"/>
                                        </p:tgtEl>
                                        <p:attrNameLst>
                                          <p:attrName>ppt_w</p:attrName>
                                        </p:attrNameLst>
                                      </p:cBhvr>
                                      <p:tavLst>
                                        <p:tav tm="0">
                                          <p:val>
                                            <p:fltVal val="0"/>
                                          </p:val>
                                        </p:tav>
                                        <p:tav tm="100000">
                                          <p:val>
                                            <p:strVal val="#ppt_w"/>
                                          </p:val>
                                        </p:tav>
                                      </p:tavLst>
                                    </p:anim>
                                    <p:anim calcmode="lin" valueType="num">
                                      <p:cBhvr>
                                        <p:cTn id="14" dur="1000" fill="hold"/>
                                        <p:tgtEl>
                                          <p:spTgt spid="22"/>
                                        </p:tgtEl>
                                        <p:attrNameLst>
                                          <p:attrName>ppt_h</p:attrName>
                                        </p:attrNameLst>
                                      </p:cBhvr>
                                      <p:tavLst>
                                        <p:tav tm="0">
                                          <p:val>
                                            <p:fltVal val="0"/>
                                          </p:val>
                                        </p:tav>
                                        <p:tav tm="100000">
                                          <p:val>
                                            <p:strVal val="#ppt_h"/>
                                          </p:val>
                                        </p:tav>
                                      </p:tavLst>
                                    </p:anim>
                                    <p:anim calcmode="lin" valueType="num">
                                      <p:cBhvr>
                                        <p:cTn id="15" dur="1000" fill="hold"/>
                                        <p:tgtEl>
                                          <p:spTgt spid="22"/>
                                        </p:tgtEl>
                                        <p:attrNameLst>
                                          <p:attrName>style.rotation</p:attrName>
                                        </p:attrNameLst>
                                      </p:cBhvr>
                                      <p:tavLst>
                                        <p:tav tm="0">
                                          <p:val>
                                            <p:fltVal val="90"/>
                                          </p:val>
                                        </p:tav>
                                        <p:tav tm="100000">
                                          <p:val>
                                            <p:fltVal val="0"/>
                                          </p:val>
                                        </p:tav>
                                      </p:tavLst>
                                    </p:anim>
                                    <p:animEffect transition="in" filter="fade">
                                      <p:cBhvr>
                                        <p:cTn id="16" dur="1000"/>
                                        <p:tgtEl>
                                          <p:spTgt spid="22"/>
                                        </p:tgtEl>
                                      </p:cBhvr>
                                    </p:animEffect>
                                  </p:childTnLst>
                                </p:cTn>
                              </p:par>
                            </p:childTnLst>
                          </p:cTn>
                        </p:par>
                        <p:par>
                          <p:cTn id="17" fill="hold">
                            <p:stCondLst>
                              <p:cond delay="1250"/>
                            </p:stCondLst>
                            <p:childTnLst>
                              <p:par>
                                <p:cTn id="18" presetID="16" presetClass="entr" presetSubtype="21" fill="hold" grpId="0"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barn(inVertical)">
                                      <p:cBhvr>
                                        <p:cTn id="20" dur="500"/>
                                        <p:tgtEl>
                                          <p:spTgt spid="23"/>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250"/>
                            </p:stCondLst>
                            <p:childTnLst>
                              <p:par>
                                <p:cTn id="28" presetID="5" presetClass="entr" presetSubtype="1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checkerboard(across)">
                                      <p:cBhvr>
                                        <p:cTn id="30" dur="500"/>
                                        <p:tgtEl>
                                          <p:spTgt spid="24"/>
                                        </p:tgtEl>
                                      </p:cBhvr>
                                    </p:animEffect>
                                  </p:childTnLst>
                                </p:cTn>
                              </p:par>
                            </p:childTnLst>
                          </p:cTn>
                        </p:par>
                        <p:par>
                          <p:cTn id="31" fill="hold">
                            <p:stCondLst>
                              <p:cond delay="2750"/>
                            </p:stCondLst>
                            <p:childTnLst>
                              <p:par>
                                <p:cTn id="32" presetID="42" presetClass="entr" presetSubtype="0"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P spid="25"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Shape 12"/>
          <p:cNvSpPr>
            <a:spLocks/>
          </p:cNvSpPr>
          <p:nvPr/>
        </p:nvSpPr>
        <p:spPr bwMode="auto">
          <a:xfrm>
            <a:off x="5680753" y="2242574"/>
            <a:ext cx="387239" cy="437950"/>
          </a:xfrm>
          <a:custGeom>
            <a:avLst/>
            <a:gdLst>
              <a:gd name="T0" fmla="*/ 20 w 78"/>
              <a:gd name="T1" fmla="*/ 7 h 88"/>
              <a:gd name="T2" fmla="*/ 20 w 78"/>
              <a:gd name="T3" fmla="*/ 11 h 88"/>
              <a:gd name="T4" fmla="*/ 5 w 78"/>
              <a:gd name="T5" fmla="*/ 6 h 88"/>
              <a:gd name="T6" fmla="*/ 1 w 78"/>
              <a:gd name="T7" fmla="*/ 8 h 88"/>
              <a:gd name="T8" fmla="*/ 0 w 78"/>
              <a:gd name="T9" fmla="*/ 20 h 88"/>
              <a:gd name="T10" fmla="*/ 3 w 78"/>
              <a:gd name="T11" fmla="*/ 38 h 88"/>
              <a:gd name="T12" fmla="*/ 17 w 78"/>
              <a:gd name="T13" fmla="*/ 49 h 88"/>
              <a:gd name="T14" fmla="*/ 20 w 78"/>
              <a:gd name="T15" fmla="*/ 50 h 88"/>
              <a:gd name="T16" fmla="*/ 20 w 78"/>
              <a:gd name="T17" fmla="*/ 49 h 88"/>
              <a:gd name="T18" fmla="*/ 31 w 78"/>
              <a:gd name="T19" fmla="*/ 52 h 88"/>
              <a:gd name="T20" fmla="*/ 31 w 78"/>
              <a:gd name="T21" fmla="*/ 64 h 88"/>
              <a:gd name="T22" fmla="*/ 27 w 78"/>
              <a:gd name="T23" fmla="*/ 64 h 88"/>
              <a:gd name="T24" fmla="*/ 27 w 78"/>
              <a:gd name="T25" fmla="*/ 68 h 88"/>
              <a:gd name="T26" fmla="*/ 15 w 78"/>
              <a:gd name="T27" fmla="*/ 68 h 88"/>
              <a:gd name="T28" fmla="*/ 15 w 78"/>
              <a:gd name="T29" fmla="*/ 88 h 88"/>
              <a:gd name="T30" fmla="*/ 64 w 78"/>
              <a:gd name="T31" fmla="*/ 88 h 88"/>
              <a:gd name="T32" fmla="*/ 64 w 78"/>
              <a:gd name="T33" fmla="*/ 68 h 88"/>
              <a:gd name="T34" fmla="*/ 52 w 78"/>
              <a:gd name="T35" fmla="*/ 68 h 88"/>
              <a:gd name="T36" fmla="*/ 52 w 78"/>
              <a:gd name="T37" fmla="*/ 64 h 88"/>
              <a:gd name="T38" fmla="*/ 47 w 78"/>
              <a:gd name="T39" fmla="*/ 64 h 88"/>
              <a:gd name="T40" fmla="*/ 47 w 78"/>
              <a:gd name="T41" fmla="*/ 52 h 88"/>
              <a:gd name="T42" fmla="*/ 58 w 78"/>
              <a:gd name="T43" fmla="*/ 49 h 88"/>
              <a:gd name="T44" fmla="*/ 58 w 78"/>
              <a:gd name="T45" fmla="*/ 50 h 88"/>
              <a:gd name="T46" fmla="*/ 61 w 78"/>
              <a:gd name="T47" fmla="*/ 49 h 88"/>
              <a:gd name="T48" fmla="*/ 75 w 78"/>
              <a:gd name="T49" fmla="*/ 38 h 88"/>
              <a:gd name="T50" fmla="*/ 78 w 78"/>
              <a:gd name="T51" fmla="*/ 20 h 88"/>
              <a:gd name="T52" fmla="*/ 77 w 78"/>
              <a:gd name="T53" fmla="*/ 8 h 88"/>
              <a:gd name="T54" fmla="*/ 73 w 78"/>
              <a:gd name="T55" fmla="*/ 6 h 88"/>
              <a:gd name="T56" fmla="*/ 58 w 78"/>
              <a:gd name="T57" fmla="*/ 11 h 88"/>
              <a:gd name="T58" fmla="*/ 58 w 78"/>
              <a:gd name="T59" fmla="*/ 7 h 88"/>
              <a:gd name="T60" fmla="*/ 60 w 78"/>
              <a:gd name="T61" fmla="*/ 7 h 88"/>
              <a:gd name="T62" fmla="*/ 60 w 78"/>
              <a:gd name="T63" fmla="*/ 0 h 88"/>
              <a:gd name="T64" fmla="*/ 17 w 78"/>
              <a:gd name="T65" fmla="*/ 0 h 88"/>
              <a:gd name="T66" fmla="*/ 17 w 78"/>
              <a:gd name="T67" fmla="*/ 7 h 88"/>
              <a:gd name="T68" fmla="*/ 20 w 78"/>
              <a:gd name="T69" fmla="*/ 7 h 88"/>
              <a:gd name="T70" fmla="*/ 63 w 78"/>
              <a:gd name="T71" fmla="*/ 42 h 88"/>
              <a:gd name="T72" fmla="*/ 59 w 78"/>
              <a:gd name="T73" fmla="*/ 20 h 88"/>
              <a:gd name="T74" fmla="*/ 61 w 78"/>
              <a:gd name="T75" fmla="*/ 22 h 88"/>
              <a:gd name="T76" fmla="*/ 66 w 78"/>
              <a:gd name="T77" fmla="*/ 18 h 88"/>
              <a:gd name="T78" fmla="*/ 64 w 78"/>
              <a:gd name="T79" fmla="*/ 16 h 88"/>
              <a:gd name="T80" fmla="*/ 71 w 78"/>
              <a:gd name="T81" fmla="*/ 13 h 88"/>
              <a:gd name="T82" fmla="*/ 72 w 78"/>
              <a:gd name="T83" fmla="*/ 20 h 88"/>
              <a:gd name="T84" fmla="*/ 69 w 78"/>
              <a:gd name="T85" fmla="*/ 36 h 88"/>
              <a:gd name="T86" fmla="*/ 63 w 78"/>
              <a:gd name="T87" fmla="*/ 42 h 88"/>
              <a:gd name="T88" fmla="*/ 19 w 78"/>
              <a:gd name="T89" fmla="*/ 20 h 88"/>
              <a:gd name="T90" fmla="*/ 15 w 78"/>
              <a:gd name="T91" fmla="*/ 42 h 88"/>
              <a:gd name="T92" fmla="*/ 9 w 78"/>
              <a:gd name="T93" fmla="*/ 36 h 88"/>
              <a:gd name="T94" fmla="*/ 6 w 78"/>
              <a:gd name="T95" fmla="*/ 20 h 88"/>
              <a:gd name="T96" fmla="*/ 7 w 78"/>
              <a:gd name="T97" fmla="*/ 13 h 88"/>
              <a:gd name="T98" fmla="*/ 14 w 78"/>
              <a:gd name="T99" fmla="*/ 16 h 88"/>
              <a:gd name="T100" fmla="*/ 12 w 78"/>
              <a:gd name="T101" fmla="*/ 18 h 88"/>
              <a:gd name="T102" fmla="*/ 17 w 78"/>
              <a:gd name="T103" fmla="*/ 22 h 88"/>
              <a:gd name="T104" fmla="*/ 19 w 78"/>
              <a:gd name="T105" fmla="*/ 20 h 88"/>
              <a:gd name="T106" fmla="*/ 32 w 78"/>
              <a:gd name="T107" fmla="*/ 10 h 88"/>
              <a:gd name="T108" fmla="*/ 32 w 78"/>
              <a:gd name="T109" fmla="*/ 45 h 88"/>
              <a:gd name="T110" fmla="*/ 25 w 78"/>
              <a:gd name="T111" fmla="*/ 41 h 88"/>
              <a:gd name="T112" fmla="*/ 28 w 78"/>
              <a:gd name="T113" fmla="*/ 14 h 88"/>
              <a:gd name="T114" fmla="*/ 28 w 78"/>
              <a:gd name="T115" fmla="*/ 10 h 88"/>
              <a:gd name="T116" fmla="*/ 32 w 78"/>
              <a:gd name="T117" fmla="*/ 1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 h="88">
                <a:moveTo>
                  <a:pt x="20" y="7"/>
                </a:moveTo>
                <a:cubicBezTo>
                  <a:pt x="20" y="8"/>
                  <a:pt x="21" y="10"/>
                  <a:pt x="20" y="11"/>
                </a:cubicBezTo>
                <a:cubicBezTo>
                  <a:pt x="5" y="6"/>
                  <a:pt x="5" y="6"/>
                  <a:pt x="5" y="6"/>
                </a:cubicBezTo>
                <a:cubicBezTo>
                  <a:pt x="1" y="8"/>
                  <a:pt x="1" y="8"/>
                  <a:pt x="1" y="8"/>
                </a:cubicBezTo>
                <a:cubicBezTo>
                  <a:pt x="0" y="11"/>
                  <a:pt x="0" y="16"/>
                  <a:pt x="0" y="20"/>
                </a:cubicBezTo>
                <a:cubicBezTo>
                  <a:pt x="0" y="26"/>
                  <a:pt x="1" y="33"/>
                  <a:pt x="3" y="38"/>
                </a:cubicBezTo>
                <a:cubicBezTo>
                  <a:pt x="6" y="44"/>
                  <a:pt x="10" y="48"/>
                  <a:pt x="17" y="49"/>
                </a:cubicBezTo>
                <a:cubicBezTo>
                  <a:pt x="18" y="50"/>
                  <a:pt x="19" y="50"/>
                  <a:pt x="20" y="50"/>
                </a:cubicBezTo>
                <a:cubicBezTo>
                  <a:pt x="20" y="49"/>
                  <a:pt x="20" y="49"/>
                  <a:pt x="20" y="49"/>
                </a:cubicBezTo>
                <a:cubicBezTo>
                  <a:pt x="22" y="51"/>
                  <a:pt x="26" y="52"/>
                  <a:pt x="31" y="52"/>
                </a:cubicBezTo>
                <a:cubicBezTo>
                  <a:pt x="31" y="64"/>
                  <a:pt x="31" y="64"/>
                  <a:pt x="31" y="64"/>
                </a:cubicBezTo>
                <a:cubicBezTo>
                  <a:pt x="27" y="64"/>
                  <a:pt x="27" y="64"/>
                  <a:pt x="27" y="64"/>
                </a:cubicBezTo>
                <a:cubicBezTo>
                  <a:pt x="27" y="68"/>
                  <a:pt x="27" y="68"/>
                  <a:pt x="27" y="68"/>
                </a:cubicBezTo>
                <a:cubicBezTo>
                  <a:pt x="15" y="68"/>
                  <a:pt x="15" y="68"/>
                  <a:pt x="15" y="68"/>
                </a:cubicBezTo>
                <a:cubicBezTo>
                  <a:pt x="15" y="88"/>
                  <a:pt x="15" y="88"/>
                  <a:pt x="15" y="88"/>
                </a:cubicBezTo>
                <a:cubicBezTo>
                  <a:pt x="64" y="88"/>
                  <a:pt x="64" y="88"/>
                  <a:pt x="64" y="88"/>
                </a:cubicBezTo>
                <a:cubicBezTo>
                  <a:pt x="64" y="68"/>
                  <a:pt x="64" y="68"/>
                  <a:pt x="64" y="68"/>
                </a:cubicBezTo>
                <a:cubicBezTo>
                  <a:pt x="52" y="68"/>
                  <a:pt x="52" y="68"/>
                  <a:pt x="52" y="68"/>
                </a:cubicBezTo>
                <a:cubicBezTo>
                  <a:pt x="52" y="64"/>
                  <a:pt x="52" y="64"/>
                  <a:pt x="52" y="64"/>
                </a:cubicBezTo>
                <a:cubicBezTo>
                  <a:pt x="47" y="64"/>
                  <a:pt x="47" y="64"/>
                  <a:pt x="47" y="64"/>
                </a:cubicBezTo>
                <a:cubicBezTo>
                  <a:pt x="47" y="52"/>
                  <a:pt x="47" y="52"/>
                  <a:pt x="47" y="52"/>
                </a:cubicBezTo>
                <a:cubicBezTo>
                  <a:pt x="52" y="52"/>
                  <a:pt x="56" y="51"/>
                  <a:pt x="58" y="49"/>
                </a:cubicBezTo>
                <a:cubicBezTo>
                  <a:pt x="58" y="50"/>
                  <a:pt x="58" y="50"/>
                  <a:pt x="58" y="50"/>
                </a:cubicBezTo>
                <a:cubicBezTo>
                  <a:pt x="59" y="50"/>
                  <a:pt x="60" y="50"/>
                  <a:pt x="61" y="49"/>
                </a:cubicBezTo>
                <a:cubicBezTo>
                  <a:pt x="68" y="48"/>
                  <a:pt x="72" y="44"/>
                  <a:pt x="75" y="38"/>
                </a:cubicBezTo>
                <a:cubicBezTo>
                  <a:pt x="77" y="33"/>
                  <a:pt x="78" y="26"/>
                  <a:pt x="78" y="20"/>
                </a:cubicBezTo>
                <a:cubicBezTo>
                  <a:pt x="78" y="16"/>
                  <a:pt x="78" y="11"/>
                  <a:pt x="77" y="8"/>
                </a:cubicBezTo>
                <a:cubicBezTo>
                  <a:pt x="73" y="6"/>
                  <a:pt x="73" y="6"/>
                  <a:pt x="73" y="6"/>
                </a:cubicBezTo>
                <a:cubicBezTo>
                  <a:pt x="58" y="11"/>
                  <a:pt x="58" y="11"/>
                  <a:pt x="58" y="11"/>
                </a:cubicBezTo>
                <a:cubicBezTo>
                  <a:pt x="57" y="10"/>
                  <a:pt x="58" y="8"/>
                  <a:pt x="58" y="7"/>
                </a:cubicBezTo>
                <a:cubicBezTo>
                  <a:pt x="60" y="7"/>
                  <a:pt x="60" y="7"/>
                  <a:pt x="60" y="7"/>
                </a:cubicBezTo>
                <a:cubicBezTo>
                  <a:pt x="60" y="0"/>
                  <a:pt x="60" y="0"/>
                  <a:pt x="60" y="0"/>
                </a:cubicBezTo>
                <a:cubicBezTo>
                  <a:pt x="17" y="0"/>
                  <a:pt x="17" y="0"/>
                  <a:pt x="17" y="0"/>
                </a:cubicBezTo>
                <a:cubicBezTo>
                  <a:pt x="17" y="7"/>
                  <a:pt x="17" y="7"/>
                  <a:pt x="17" y="7"/>
                </a:cubicBezTo>
                <a:cubicBezTo>
                  <a:pt x="20" y="7"/>
                  <a:pt x="20" y="7"/>
                  <a:pt x="20" y="7"/>
                </a:cubicBezTo>
                <a:close/>
                <a:moveTo>
                  <a:pt x="63" y="42"/>
                </a:moveTo>
                <a:cubicBezTo>
                  <a:pt x="64" y="36"/>
                  <a:pt x="60" y="28"/>
                  <a:pt x="59" y="20"/>
                </a:cubicBezTo>
                <a:cubicBezTo>
                  <a:pt x="61" y="22"/>
                  <a:pt x="61" y="22"/>
                  <a:pt x="61" y="22"/>
                </a:cubicBezTo>
                <a:cubicBezTo>
                  <a:pt x="66" y="18"/>
                  <a:pt x="66" y="18"/>
                  <a:pt x="66" y="18"/>
                </a:cubicBezTo>
                <a:cubicBezTo>
                  <a:pt x="64" y="16"/>
                  <a:pt x="64" y="16"/>
                  <a:pt x="64" y="16"/>
                </a:cubicBezTo>
                <a:cubicBezTo>
                  <a:pt x="71" y="13"/>
                  <a:pt x="71" y="13"/>
                  <a:pt x="71" y="13"/>
                </a:cubicBezTo>
                <a:cubicBezTo>
                  <a:pt x="72" y="15"/>
                  <a:pt x="72" y="18"/>
                  <a:pt x="72" y="20"/>
                </a:cubicBezTo>
                <a:cubicBezTo>
                  <a:pt x="71" y="26"/>
                  <a:pt x="71" y="31"/>
                  <a:pt x="69" y="36"/>
                </a:cubicBezTo>
                <a:cubicBezTo>
                  <a:pt x="67" y="39"/>
                  <a:pt x="65" y="41"/>
                  <a:pt x="63" y="42"/>
                </a:cubicBezTo>
                <a:close/>
                <a:moveTo>
                  <a:pt x="19" y="20"/>
                </a:moveTo>
                <a:cubicBezTo>
                  <a:pt x="17" y="28"/>
                  <a:pt x="14" y="36"/>
                  <a:pt x="15" y="42"/>
                </a:cubicBezTo>
                <a:cubicBezTo>
                  <a:pt x="13" y="41"/>
                  <a:pt x="11" y="39"/>
                  <a:pt x="9" y="36"/>
                </a:cubicBezTo>
                <a:cubicBezTo>
                  <a:pt x="7" y="31"/>
                  <a:pt x="6" y="26"/>
                  <a:pt x="6" y="20"/>
                </a:cubicBezTo>
                <a:cubicBezTo>
                  <a:pt x="6" y="18"/>
                  <a:pt x="6" y="15"/>
                  <a:pt x="7" y="13"/>
                </a:cubicBezTo>
                <a:cubicBezTo>
                  <a:pt x="14" y="16"/>
                  <a:pt x="14" y="16"/>
                  <a:pt x="14" y="16"/>
                </a:cubicBezTo>
                <a:cubicBezTo>
                  <a:pt x="12" y="18"/>
                  <a:pt x="12" y="18"/>
                  <a:pt x="12" y="18"/>
                </a:cubicBezTo>
                <a:cubicBezTo>
                  <a:pt x="17" y="22"/>
                  <a:pt x="17" y="22"/>
                  <a:pt x="17" y="22"/>
                </a:cubicBezTo>
                <a:cubicBezTo>
                  <a:pt x="19" y="20"/>
                  <a:pt x="19" y="20"/>
                  <a:pt x="19" y="20"/>
                </a:cubicBezTo>
                <a:close/>
                <a:moveTo>
                  <a:pt x="32" y="10"/>
                </a:moveTo>
                <a:cubicBezTo>
                  <a:pt x="32" y="45"/>
                  <a:pt x="32" y="45"/>
                  <a:pt x="32" y="45"/>
                </a:cubicBezTo>
                <a:cubicBezTo>
                  <a:pt x="32" y="45"/>
                  <a:pt x="27" y="45"/>
                  <a:pt x="25" y="41"/>
                </a:cubicBezTo>
                <a:cubicBezTo>
                  <a:pt x="24" y="37"/>
                  <a:pt x="28" y="16"/>
                  <a:pt x="28" y="14"/>
                </a:cubicBezTo>
                <a:cubicBezTo>
                  <a:pt x="28" y="13"/>
                  <a:pt x="28" y="10"/>
                  <a:pt x="28" y="10"/>
                </a:cubicBezTo>
                <a:lnTo>
                  <a:pt x="32" y="10"/>
                </a:lnTo>
                <a:close/>
              </a:path>
            </a:pathLst>
          </a:custGeom>
          <a:solidFill>
            <a:schemeClr val="bg1"/>
          </a:solidFill>
          <a:ln>
            <a:noFill/>
          </a:ln>
        </p:spPr>
        <p:txBody>
          <a:bodyPr anchor="ctr"/>
          <a:lstStyle/>
          <a:p>
            <a:pPr algn="ctr"/>
            <a:endParaRPr/>
          </a:p>
        </p:txBody>
      </p:sp>
      <p:sp>
        <p:nvSpPr>
          <p:cNvPr id="36" name="Freeform: Shape 15"/>
          <p:cNvSpPr>
            <a:spLocks/>
          </p:cNvSpPr>
          <p:nvPr/>
        </p:nvSpPr>
        <p:spPr bwMode="auto">
          <a:xfrm>
            <a:off x="4704116" y="2204608"/>
            <a:ext cx="309144" cy="339200"/>
          </a:xfrm>
          <a:custGeom>
            <a:avLst/>
            <a:gdLst>
              <a:gd name="T0" fmla="*/ 65 w 100"/>
              <a:gd name="T1" fmla="*/ 0 h 110"/>
              <a:gd name="T2" fmla="*/ 77 w 100"/>
              <a:gd name="T3" fmla="*/ 12 h 110"/>
              <a:gd name="T4" fmla="*/ 68 w 100"/>
              <a:gd name="T5" fmla="*/ 40 h 110"/>
              <a:gd name="T6" fmla="*/ 67 w 100"/>
              <a:gd name="T7" fmla="*/ 10 h 110"/>
              <a:gd name="T8" fmla="*/ 28 w 100"/>
              <a:gd name="T9" fmla="*/ 9 h 110"/>
              <a:gd name="T10" fmla="*/ 28 w 100"/>
              <a:gd name="T11" fmla="*/ 16 h 110"/>
              <a:gd name="T12" fmla="*/ 25 w 100"/>
              <a:gd name="T13" fmla="*/ 24 h 110"/>
              <a:gd name="T14" fmla="*/ 18 w 100"/>
              <a:gd name="T15" fmla="*/ 26 h 110"/>
              <a:gd name="T16" fmla="*/ 9 w 100"/>
              <a:gd name="T17" fmla="*/ 25 h 110"/>
              <a:gd name="T18" fmla="*/ 10 w 100"/>
              <a:gd name="T19" fmla="*/ 87 h 110"/>
              <a:gd name="T20" fmla="*/ 12 w 100"/>
              <a:gd name="T21" fmla="*/ 88 h 110"/>
              <a:gd name="T22" fmla="*/ 44 w 100"/>
              <a:gd name="T23" fmla="*/ 97 h 110"/>
              <a:gd name="T24" fmla="*/ 4 w 100"/>
              <a:gd name="T25" fmla="*/ 93 h 110"/>
              <a:gd name="T26" fmla="*/ 4 w 100"/>
              <a:gd name="T27" fmla="*/ 93 h 110"/>
              <a:gd name="T28" fmla="*/ 0 w 100"/>
              <a:gd name="T29" fmla="*/ 22 h 110"/>
              <a:gd name="T30" fmla="*/ 2 w 100"/>
              <a:gd name="T31" fmla="*/ 19 h 110"/>
              <a:gd name="T32" fmla="*/ 21 w 100"/>
              <a:gd name="T33" fmla="*/ 0 h 110"/>
              <a:gd name="T34" fmla="*/ 90 w 100"/>
              <a:gd name="T35" fmla="*/ 45 h 110"/>
              <a:gd name="T36" fmla="*/ 84 w 100"/>
              <a:gd name="T37" fmla="*/ 39 h 110"/>
              <a:gd name="T38" fmla="*/ 83 w 100"/>
              <a:gd name="T39" fmla="*/ 47 h 110"/>
              <a:gd name="T40" fmla="*/ 94 w 100"/>
              <a:gd name="T41" fmla="*/ 53 h 110"/>
              <a:gd name="T42" fmla="*/ 86 w 100"/>
              <a:gd name="T43" fmla="*/ 81 h 110"/>
              <a:gd name="T44" fmla="*/ 100 w 100"/>
              <a:gd name="T45" fmla="*/ 51 h 110"/>
              <a:gd name="T46" fmla="*/ 90 w 100"/>
              <a:gd name="T47" fmla="*/ 45 h 110"/>
              <a:gd name="T48" fmla="*/ 54 w 100"/>
              <a:gd name="T49" fmla="*/ 84 h 110"/>
              <a:gd name="T50" fmla="*/ 90 w 100"/>
              <a:gd name="T51" fmla="*/ 55 h 110"/>
              <a:gd name="T52" fmla="*/ 52 w 100"/>
              <a:gd name="T53" fmla="*/ 87 h 110"/>
              <a:gd name="T54" fmla="*/ 51 w 100"/>
              <a:gd name="T55" fmla="*/ 103 h 110"/>
              <a:gd name="T56" fmla="*/ 52 w 100"/>
              <a:gd name="T57" fmla="*/ 110 h 110"/>
              <a:gd name="T58" fmla="*/ 56 w 100"/>
              <a:gd name="T59" fmla="*/ 106 h 110"/>
              <a:gd name="T60" fmla="*/ 52 w 100"/>
              <a:gd name="T61" fmla="*/ 87 h 110"/>
              <a:gd name="T62" fmla="*/ 18 w 100"/>
              <a:gd name="T63" fmla="*/ 60 h 110"/>
              <a:gd name="T64" fmla="*/ 30 w 100"/>
              <a:gd name="T65" fmla="*/ 56 h 110"/>
              <a:gd name="T66" fmla="*/ 18 w 100"/>
              <a:gd name="T67" fmla="*/ 43 h 110"/>
              <a:gd name="T68" fmla="*/ 60 w 100"/>
              <a:gd name="T69" fmla="*/ 48 h 110"/>
              <a:gd name="T70" fmla="*/ 18 w 100"/>
              <a:gd name="T71" fmla="*/ 43 h 110"/>
              <a:gd name="T72" fmla="*/ 18 w 100"/>
              <a:gd name="T73" fmla="*/ 36 h 110"/>
              <a:gd name="T74" fmla="*/ 60 w 100"/>
              <a:gd name="T75" fmla="*/ 31 h 110"/>
              <a:gd name="T76" fmla="*/ 37 w 100"/>
              <a:gd name="T77" fmla="*/ 19 h 110"/>
              <a:gd name="T78" fmla="*/ 60 w 100"/>
              <a:gd name="T79" fmla="*/ 24 h 110"/>
              <a:gd name="T80" fmla="*/ 37 w 100"/>
              <a:gd name="T81" fmla="*/ 19 h 110"/>
              <a:gd name="T82" fmla="*/ 14 w 100"/>
              <a:gd name="T83" fmla="*/ 21 h 110"/>
              <a:gd name="T84" fmla="*/ 18 w 100"/>
              <a:gd name="T85" fmla="*/ 22 h 110"/>
              <a:gd name="T86" fmla="*/ 20 w 100"/>
              <a:gd name="T87" fmla="*/ 22 h 110"/>
              <a:gd name="T88" fmla="*/ 24 w 100"/>
              <a:gd name="T89" fmla="*/ 18 h 110"/>
              <a:gd name="T90" fmla="*/ 24 w 100"/>
              <a:gd name="T91" fmla="*/ 17 h 110"/>
              <a:gd name="T92" fmla="*/ 23 w 100"/>
              <a:gd name="T93" fmla="*/ 12 h 110"/>
              <a:gd name="T94" fmla="*/ 12 w 100"/>
              <a:gd name="T95" fmla="*/ 2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0">
                <a:moveTo>
                  <a:pt x="23" y="0"/>
                </a:moveTo>
                <a:cubicBezTo>
                  <a:pt x="65" y="0"/>
                  <a:pt x="65" y="0"/>
                  <a:pt x="65" y="0"/>
                </a:cubicBezTo>
                <a:cubicBezTo>
                  <a:pt x="68" y="0"/>
                  <a:pt x="71" y="1"/>
                  <a:pt x="74" y="4"/>
                </a:cubicBezTo>
                <a:cubicBezTo>
                  <a:pt x="76" y="6"/>
                  <a:pt x="77" y="9"/>
                  <a:pt x="77" y="12"/>
                </a:cubicBezTo>
                <a:cubicBezTo>
                  <a:pt x="77" y="35"/>
                  <a:pt x="77" y="35"/>
                  <a:pt x="77" y="35"/>
                </a:cubicBezTo>
                <a:cubicBezTo>
                  <a:pt x="68" y="40"/>
                  <a:pt x="68" y="40"/>
                  <a:pt x="68" y="40"/>
                </a:cubicBezTo>
                <a:cubicBezTo>
                  <a:pt x="68" y="12"/>
                  <a:pt x="68" y="12"/>
                  <a:pt x="68" y="12"/>
                </a:cubicBezTo>
                <a:cubicBezTo>
                  <a:pt x="68" y="11"/>
                  <a:pt x="68" y="11"/>
                  <a:pt x="67" y="10"/>
                </a:cubicBezTo>
                <a:cubicBezTo>
                  <a:pt x="67" y="10"/>
                  <a:pt x="66" y="9"/>
                  <a:pt x="65" y="9"/>
                </a:cubicBezTo>
                <a:cubicBezTo>
                  <a:pt x="28" y="9"/>
                  <a:pt x="28" y="9"/>
                  <a:pt x="28" y="9"/>
                </a:cubicBezTo>
                <a:cubicBezTo>
                  <a:pt x="28" y="12"/>
                  <a:pt x="28" y="12"/>
                  <a:pt x="28" y="12"/>
                </a:cubicBezTo>
                <a:cubicBezTo>
                  <a:pt x="28" y="16"/>
                  <a:pt x="28" y="16"/>
                  <a:pt x="28" y="16"/>
                </a:cubicBezTo>
                <a:cubicBezTo>
                  <a:pt x="28" y="17"/>
                  <a:pt x="28" y="18"/>
                  <a:pt x="28" y="19"/>
                </a:cubicBezTo>
                <a:cubicBezTo>
                  <a:pt x="28" y="21"/>
                  <a:pt x="27" y="23"/>
                  <a:pt x="25" y="24"/>
                </a:cubicBezTo>
                <a:cubicBezTo>
                  <a:pt x="24" y="25"/>
                  <a:pt x="23" y="26"/>
                  <a:pt x="21" y="26"/>
                </a:cubicBezTo>
                <a:cubicBezTo>
                  <a:pt x="20" y="26"/>
                  <a:pt x="19" y="26"/>
                  <a:pt x="18" y="26"/>
                </a:cubicBezTo>
                <a:cubicBezTo>
                  <a:pt x="14" y="26"/>
                  <a:pt x="14" y="26"/>
                  <a:pt x="14" y="26"/>
                </a:cubicBezTo>
                <a:cubicBezTo>
                  <a:pt x="9" y="25"/>
                  <a:pt x="9" y="25"/>
                  <a:pt x="9" y="25"/>
                </a:cubicBezTo>
                <a:cubicBezTo>
                  <a:pt x="9" y="85"/>
                  <a:pt x="9" y="85"/>
                  <a:pt x="9" y="85"/>
                </a:cubicBezTo>
                <a:cubicBezTo>
                  <a:pt x="9" y="86"/>
                  <a:pt x="10" y="86"/>
                  <a:pt x="10" y="87"/>
                </a:cubicBezTo>
                <a:cubicBezTo>
                  <a:pt x="10" y="87"/>
                  <a:pt x="10" y="87"/>
                  <a:pt x="10" y="87"/>
                </a:cubicBezTo>
                <a:cubicBezTo>
                  <a:pt x="11" y="87"/>
                  <a:pt x="11" y="88"/>
                  <a:pt x="12" y="88"/>
                </a:cubicBezTo>
                <a:cubicBezTo>
                  <a:pt x="45" y="88"/>
                  <a:pt x="45" y="88"/>
                  <a:pt x="45" y="88"/>
                </a:cubicBezTo>
                <a:cubicBezTo>
                  <a:pt x="44" y="97"/>
                  <a:pt x="44" y="97"/>
                  <a:pt x="44" y="97"/>
                </a:cubicBezTo>
                <a:cubicBezTo>
                  <a:pt x="12" y="97"/>
                  <a:pt x="12" y="97"/>
                  <a:pt x="12" y="97"/>
                </a:cubicBezTo>
                <a:cubicBezTo>
                  <a:pt x="9" y="97"/>
                  <a:pt x="6" y="96"/>
                  <a:pt x="4" y="93"/>
                </a:cubicBezTo>
                <a:cubicBezTo>
                  <a:pt x="4" y="93"/>
                  <a:pt x="4" y="93"/>
                  <a:pt x="4" y="93"/>
                </a:cubicBezTo>
                <a:cubicBezTo>
                  <a:pt x="4" y="93"/>
                  <a:pt x="4" y="93"/>
                  <a:pt x="4" y="93"/>
                </a:cubicBezTo>
                <a:cubicBezTo>
                  <a:pt x="2" y="91"/>
                  <a:pt x="0" y="88"/>
                  <a:pt x="0" y="85"/>
                </a:cubicBezTo>
                <a:cubicBezTo>
                  <a:pt x="0" y="22"/>
                  <a:pt x="0" y="22"/>
                  <a:pt x="0" y="22"/>
                </a:cubicBezTo>
                <a:cubicBezTo>
                  <a:pt x="0" y="20"/>
                  <a:pt x="0" y="20"/>
                  <a:pt x="0" y="20"/>
                </a:cubicBezTo>
                <a:cubicBezTo>
                  <a:pt x="2" y="19"/>
                  <a:pt x="2" y="19"/>
                  <a:pt x="2" y="19"/>
                </a:cubicBezTo>
                <a:cubicBezTo>
                  <a:pt x="20" y="1"/>
                  <a:pt x="20" y="1"/>
                  <a:pt x="20" y="1"/>
                </a:cubicBezTo>
                <a:cubicBezTo>
                  <a:pt x="21" y="0"/>
                  <a:pt x="21" y="0"/>
                  <a:pt x="21" y="0"/>
                </a:cubicBezTo>
                <a:cubicBezTo>
                  <a:pt x="23" y="0"/>
                  <a:pt x="23" y="0"/>
                  <a:pt x="23" y="0"/>
                </a:cubicBezTo>
                <a:close/>
                <a:moveTo>
                  <a:pt x="90" y="45"/>
                </a:moveTo>
                <a:cubicBezTo>
                  <a:pt x="90" y="43"/>
                  <a:pt x="90" y="43"/>
                  <a:pt x="90" y="43"/>
                </a:cubicBezTo>
                <a:cubicBezTo>
                  <a:pt x="84" y="39"/>
                  <a:pt x="84" y="39"/>
                  <a:pt x="84" y="39"/>
                </a:cubicBezTo>
                <a:cubicBezTo>
                  <a:pt x="75" y="44"/>
                  <a:pt x="75" y="44"/>
                  <a:pt x="75" y="44"/>
                </a:cubicBezTo>
                <a:cubicBezTo>
                  <a:pt x="83" y="47"/>
                  <a:pt x="83" y="47"/>
                  <a:pt x="83" y="47"/>
                </a:cubicBezTo>
                <a:cubicBezTo>
                  <a:pt x="91" y="52"/>
                  <a:pt x="91" y="52"/>
                  <a:pt x="91" y="52"/>
                </a:cubicBezTo>
                <a:cubicBezTo>
                  <a:pt x="94" y="53"/>
                  <a:pt x="94" y="53"/>
                  <a:pt x="94" y="53"/>
                </a:cubicBezTo>
                <a:cubicBezTo>
                  <a:pt x="92" y="62"/>
                  <a:pt x="88" y="70"/>
                  <a:pt x="82" y="77"/>
                </a:cubicBezTo>
                <a:cubicBezTo>
                  <a:pt x="86" y="81"/>
                  <a:pt x="86" y="81"/>
                  <a:pt x="86" y="81"/>
                </a:cubicBezTo>
                <a:cubicBezTo>
                  <a:pt x="93" y="73"/>
                  <a:pt x="98" y="63"/>
                  <a:pt x="100" y="53"/>
                </a:cubicBezTo>
                <a:cubicBezTo>
                  <a:pt x="100" y="51"/>
                  <a:pt x="100" y="51"/>
                  <a:pt x="100" y="51"/>
                </a:cubicBezTo>
                <a:cubicBezTo>
                  <a:pt x="98" y="50"/>
                  <a:pt x="98" y="50"/>
                  <a:pt x="98" y="50"/>
                </a:cubicBezTo>
                <a:cubicBezTo>
                  <a:pt x="90" y="45"/>
                  <a:pt x="90" y="45"/>
                  <a:pt x="90" y="45"/>
                </a:cubicBezTo>
                <a:close/>
                <a:moveTo>
                  <a:pt x="74" y="47"/>
                </a:moveTo>
                <a:cubicBezTo>
                  <a:pt x="64" y="58"/>
                  <a:pt x="58" y="70"/>
                  <a:pt x="54" y="84"/>
                </a:cubicBezTo>
                <a:cubicBezTo>
                  <a:pt x="59" y="86"/>
                  <a:pt x="64" y="89"/>
                  <a:pt x="70" y="92"/>
                </a:cubicBezTo>
                <a:cubicBezTo>
                  <a:pt x="78" y="81"/>
                  <a:pt x="85" y="68"/>
                  <a:pt x="90" y="55"/>
                </a:cubicBezTo>
                <a:cubicBezTo>
                  <a:pt x="84" y="52"/>
                  <a:pt x="79" y="50"/>
                  <a:pt x="74" y="47"/>
                </a:cubicBezTo>
                <a:close/>
                <a:moveTo>
                  <a:pt x="52" y="87"/>
                </a:moveTo>
                <a:cubicBezTo>
                  <a:pt x="50" y="103"/>
                  <a:pt x="50" y="103"/>
                  <a:pt x="50" y="103"/>
                </a:cubicBezTo>
                <a:cubicBezTo>
                  <a:pt x="51" y="103"/>
                  <a:pt x="51" y="103"/>
                  <a:pt x="51" y="103"/>
                </a:cubicBezTo>
                <a:cubicBezTo>
                  <a:pt x="50" y="108"/>
                  <a:pt x="50" y="108"/>
                  <a:pt x="50" y="108"/>
                </a:cubicBezTo>
                <a:cubicBezTo>
                  <a:pt x="52" y="110"/>
                  <a:pt x="52" y="110"/>
                  <a:pt x="52" y="110"/>
                </a:cubicBezTo>
                <a:cubicBezTo>
                  <a:pt x="55" y="106"/>
                  <a:pt x="55" y="106"/>
                  <a:pt x="55" y="106"/>
                </a:cubicBezTo>
                <a:cubicBezTo>
                  <a:pt x="56" y="106"/>
                  <a:pt x="56" y="106"/>
                  <a:pt x="56" y="106"/>
                </a:cubicBezTo>
                <a:cubicBezTo>
                  <a:pt x="68" y="95"/>
                  <a:pt x="68" y="95"/>
                  <a:pt x="68" y="95"/>
                </a:cubicBezTo>
                <a:cubicBezTo>
                  <a:pt x="52" y="87"/>
                  <a:pt x="52" y="87"/>
                  <a:pt x="52" y="87"/>
                </a:cubicBezTo>
                <a:close/>
                <a:moveTo>
                  <a:pt x="18" y="56"/>
                </a:moveTo>
                <a:cubicBezTo>
                  <a:pt x="18" y="60"/>
                  <a:pt x="18" y="60"/>
                  <a:pt x="18" y="60"/>
                </a:cubicBezTo>
                <a:cubicBezTo>
                  <a:pt x="30" y="60"/>
                  <a:pt x="30" y="60"/>
                  <a:pt x="30" y="60"/>
                </a:cubicBezTo>
                <a:cubicBezTo>
                  <a:pt x="30" y="56"/>
                  <a:pt x="30" y="56"/>
                  <a:pt x="30" y="56"/>
                </a:cubicBezTo>
                <a:cubicBezTo>
                  <a:pt x="18" y="56"/>
                  <a:pt x="18" y="56"/>
                  <a:pt x="18" y="56"/>
                </a:cubicBezTo>
                <a:close/>
                <a:moveTo>
                  <a:pt x="18" y="43"/>
                </a:moveTo>
                <a:cubicBezTo>
                  <a:pt x="18" y="48"/>
                  <a:pt x="18" y="48"/>
                  <a:pt x="18" y="48"/>
                </a:cubicBezTo>
                <a:cubicBezTo>
                  <a:pt x="60" y="48"/>
                  <a:pt x="60" y="48"/>
                  <a:pt x="60" y="48"/>
                </a:cubicBezTo>
                <a:cubicBezTo>
                  <a:pt x="60" y="43"/>
                  <a:pt x="60" y="43"/>
                  <a:pt x="60" y="43"/>
                </a:cubicBezTo>
                <a:cubicBezTo>
                  <a:pt x="18" y="43"/>
                  <a:pt x="18" y="43"/>
                  <a:pt x="18" y="43"/>
                </a:cubicBezTo>
                <a:close/>
                <a:moveTo>
                  <a:pt x="18" y="31"/>
                </a:moveTo>
                <a:cubicBezTo>
                  <a:pt x="18" y="36"/>
                  <a:pt x="18" y="36"/>
                  <a:pt x="18" y="36"/>
                </a:cubicBezTo>
                <a:cubicBezTo>
                  <a:pt x="60" y="36"/>
                  <a:pt x="60" y="36"/>
                  <a:pt x="60" y="36"/>
                </a:cubicBezTo>
                <a:cubicBezTo>
                  <a:pt x="60" y="31"/>
                  <a:pt x="60" y="31"/>
                  <a:pt x="60" y="31"/>
                </a:cubicBezTo>
                <a:cubicBezTo>
                  <a:pt x="18" y="31"/>
                  <a:pt x="18" y="31"/>
                  <a:pt x="18" y="31"/>
                </a:cubicBezTo>
                <a:close/>
                <a:moveTo>
                  <a:pt x="37" y="19"/>
                </a:moveTo>
                <a:cubicBezTo>
                  <a:pt x="37" y="24"/>
                  <a:pt x="37" y="24"/>
                  <a:pt x="37" y="24"/>
                </a:cubicBezTo>
                <a:cubicBezTo>
                  <a:pt x="60" y="24"/>
                  <a:pt x="60" y="24"/>
                  <a:pt x="60" y="24"/>
                </a:cubicBezTo>
                <a:cubicBezTo>
                  <a:pt x="60" y="19"/>
                  <a:pt x="60" y="19"/>
                  <a:pt x="60" y="19"/>
                </a:cubicBezTo>
                <a:cubicBezTo>
                  <a:pt x="37" y="19"/>
                  <a:pt x="37" y="19"/>
                  <a:pt x="37" y="19"/>
                </a:cubicBezTo>
                <a:close/>
                <a:moveTo>
                  <a:pt x="12" y="21"/>
                </a:moveTo>
                <a:cubicBezTo>
                  <a:pt x="14" y="21"/>
                  <a:pt x="14" y="21"/>
                  <a:pt x="14" y="21"/>
                </a:cubicBezTo>
                <a:cubicBezTo>
                  <a:pt x="18" y="22"/>
                  <a:pt x="18" y="22"/>
                  <a:pt x="18" y="22"/>
                </a:cubicBezTo>
                <a:cubicBezTo>
                  <a:pt x="18" y="22"/>
                  <a:pt x="18" y="22"/>
                  <a:pt x="18" y="22"/>
                </a:cubicBezTo>
                <a:cubicBezTo>
                  <a:pt x="19" y="22"/>
                  <a:pt x="19" y="22"/>
                  <a:pt x="19" y="22"/>
                </a:cubicBezTo>
                <a:cubicBezTo>
                  <a:pt x="19" y="22"/>
                  <a:pt x="19" y="22"/>
                  <a:pt x="20" y="22"/>
                </a:cubicBezTo>
                <a:cubicBezTo>
                  <a:pt x="21" y="22"/>
                  <a:pt x="22" y="21"/>
                  <a:pt x="22" y="20"/>
                </a:cubicBezTo>
                <a:cubicBezTo>
                  <a:pt x="23" y="20"/>
                  <a:pt x="24" y="19"/>
                  <a:pt x="24" y="18"/>
                </a:cubicBezTo>
                <a:cubicBezTo>
                  <a:pt x="24" y="18"/>
                  <a:pt x="24" y="17"/>
                  <a:pt x="24" y="17"/>
                </a:cubicBezTo>
                <a:cubicBezTo>
                  <a:pt x="24" y="17"/>
                  <a:pt x="24" y="17"/>
                  <a:pt x="24" y="17"/>
                </a:cubicBezTo>
                <a:cubicBezTo>
                  <a:pt x="24" y="16"/>
                  <a:pt x="24" y="16"/>
                  <a:pt x="24" y="16"/>
                </a:cubicBezTo>
                <a:cubicBezTo>
                  <a:pt x="23" y="12"/>
                  <a:pt x="23" y="12"/>
                  <a:pt x="23" y="12"/>
                </a:cubicBezTo>
                <a:cubicBezTo>
                  <a:pt x="23" y="11"/>
                  <a:pt x="23" y="11"/>
                  <a:pt x="23" y="11"/>
                </a:cubicBezTo>
                <a:lnTo>
                  <a:pt x="12" y="21"/>
                </a:lnTo>
                <a:close/>
              </a:path>
            </a:pathLst>
          </a:custGeom>
          <a:solidFill>
            <a:schemeClr val="bg1"/>
          </a:solidFill>
          <a:ln>
            <a:noFill/>
          </a:ln>
        </p:spPr>
        <p:txBody>
          <a:bodyPr anchor="ctr"/>
          <a:lstStyle/>
          <a:p>
            <a:pPr algn="ctr"/>
            <a:endParaRPr/>
          </a:p>
        </p:txBody>
      </p:sp>
      <p:sp>
        <p:nvSpPr>
          <p:cNvPr id="38" name="Freeform: Shape 18"/>
          <p:cNvSpPr>
            <a:spLocks/>
          </p:cNvSpPr>
          <p:nvPr/>
        </p:nvSpPr>
        <p:spPr bwMode="auto">
          <a:xfrm>
            <a:off x="6244292" y="3216028"/>
            <a:ext cx="302274" cy="321166"/>
          </a:xfrm>
          <a:custGeom>
            <a:avLst/>
            <a:gdLst>
              <a:gd name="T0" fmla="*/ 75 w 89"/>
              <a:gd name="T1" fmla="*/ 22 h 95"/>
              <a:gd name="T2" fmla="*/ 89 w 89"/>
              <a:gd name="T3" fmla="*/ 53 h 95"/>
              <a:gd name="T4" fmla="*/ 78 w 89"/>
              <a:gd name="T5" fmla="*/ 80 h 95"/>
              <a:gd name="T6" fmla="*/ 47 w 89"/>
              <a:gd name="T7" fmla="*/ 53 h 95"/>
              <a:gd name="T8" fmla="*/ 75 w 89"/>
              <a:gd name="T9" fmla="*/ 22 h 95"/>
              <a:gd name="T10" fmla="*/ 76 w 89"/>
              <a:gd name="T11" fmla="*/ 83 h 95"/>
              <a:gd name="T12" fmla="*/ 69 w 89"/>
              <a:gd name="T13" fmla="*/ 88 h 95"/>
              <a:gd name="T14" fmla="*/ 74 w 89"/>
              <a:gd name="T15" fmla="*/ 81 h 95"/>
              <a:gd name="T16" fmla="*/ 76 w 89"/>
              <a:gd name="T17" fmla="*/ 83 h 95"/>
              <a:gd name="T18" fmla="*/ 64 w 89"/>
              <a:gd name="T19" fmla="*/ 92 h 95"/>
              <a:gd name="T20" fmla="*/ 72 w 89"/>
              <a:gd name="T21" fmla="*/ 79 h 95"/>
              <a:gd name="T22" fmla="*/ 70 w 89"/>
              <a:gd name="T23" fmla="*/ 77 h 95"/>
              <a:gd name="T24" fmla="*/ 60 w 89"/>
              <a:gd name="T25" fmla="*/ 94 h 95"/>
              <a:gd name="T26" fmla="*/ 64 w 89"/>
              <a:gd name="T27" fmla="*/ 92 h 95"/>
              <a:gd name="T28" fmla="*/ 58 w 89"/>
              <a:gd name="T29" fmla="*/ 91 h 95"/>
              <a:gd name="T30" fmla="*/ 67 w 89"/>
              <a:gd name="T31" fmla="*/ 75 h 95"/>
              <a:gd name="T32" fmla="*/ 65 w 89"/>
              <a:gd name="T33" fmla="*/ 74 h 95"/>
              <a:gd name="T34" fmla="*/ 57 w 89"/>
              <a:gd name="T35" fmla="*/ 88 h 95"/>
              <a:gd name="T36" fmla="*/ 58 w 89"/>
              <a:gd name="T37" fmla="*/ 91 h 95"/>
              <a:gd name="T38" fmla="*/ 56 w 89"/>
              <a:gd name="T39" fmla="*/ 84 h 95"/>
              <a:gd name="T40" fmla="*/ 63 w 89"/>
              <a:gd name="T41" fmla="*/ 72 h 95"/>
              <a:gd name="T42" fmla="*/ 61 w 89"/>
              <a:gd name="T43" fmla="*/ 70 h 95"/>
              <a:gd name="T44" fmla="*/ 55 w 89"/>
              <a:gd name="T45" fmla="*/ 81 h 95"/>
              <a:gd name="T46" fmla="*/ 56 w 89"/>
              <a:gd name="T47" fmla="*/ 84 h 95"/>
              <a:gd name="T48" fmla="*/ 53 w 89"/>
              <a:gd name="T49" fmla="*/ 78 h 95"/>
              <a:gd name="T50" fmla="*/ 59 w 89"/>
              <a:gd name="T51" fmla="*/ 68 h 95"/>
              <a:gd name="T52" fmla="*/ 57 w 89"/>
              <a:gd name="T53" fmla="*/ 66 h 95"/>
              <a:gd name="T54" fmla="*/ 52 w 89"/>
              <a:gd name="T55" fmla="*/ 75 h 95"/>
              <a:gd name="T56" fmla="*/ 53 w 89"/>
              <a:gd name="T57" fmla="*/ 78 h 95"/>
              <a:gd name="T58" fmla="*/ 51 w 89"/>
              <a:gd name="T59" fmla="*/ 71 h 95"/>
              <a:gd name="T60" fmla="*/ 55 w 89"/>
              <a:gd name="T61" fmla="*/ 64 h 95"/>
              <a:gd name="T62" fmla="*/ 53 w 89"/>
              <a:gd name="T63" fmla="*/ 62 h 95"/>
              <a:gd name="T64" fmla="*/ 50 w 89"/>
              <a:gd name="T65" fmla="*/ 68 h 95"/>
              <a:gd name="T66" fmla="*/ 51 w 89"/>
              <a:gd name="T67" fmla="*/ 71 h 95"/>
              <a:gd name="T68" fmla="*/ 48 w 89"/>
              <a:gd name="T69" fmla="*/ 65 h 95"/>
              <a:gd name="T70" fmla="*/ 51 w 89"/>
              <a:gd name="T71" fmla="*/ 61 h 95"/>
              <a:gd name="T72" fmla="*/ 49 w 89"/>
              <a:gd name="T73" fmla="*/ 59 h 95"/>
              <a:gd name="T74" fmla="*/ 47 w 89"/>
              <a:gd name="T75" fmla="*/ 61 h 95"/>
              <a:gd name="T76" fmla="*/ 48 w 89"/>
              <a:gd name="T77" fmla="*/ 65 h 95"/>
              <a:gd name="T78" fmla="*/ 46 w 89"/>
              <a:gd name="T79" fmla="*/ 58 h 95"/>
              <a:gd name="T80" fmla="*/ 45 w 89"/>
              <a:gd name="T81" fmla="*/ 55 h 95"/>
              <a:gd name="T82" fmla="*/ 47 w 89"/>
              <a:gd name="T83" fmla="*/ 57 h 95"/>
              <a:gd name="T84" fmla="*/ 46 w 89"/>
              <a:gd name="T85" fmla="*/ 58 h 95"/>
              <a:gd name="T86" fmla="*/ 59 w 89"/>
              <a:gd name="T87" fmla="*/ 17 h 95"/>
              <a:gd name="T88" fmla="*/ 41 w 89"/>
              <a:gd name="T89" fmla="*/ 54 h 95"/>
              <a:gd name="T90" fmla="*/ 36 w 89"/>
              <a:gd name="T91" fmla="*/ 13 h 95"/>
              <a:gd name="T92" fmla="*/ 0 w 89"/>
              <a:gd name="T93" fmla="*/ 54 h 95"/>
              <a:gd name="T94" fmla="*/ 41 w 89"/>
              <a:gd name="T95" fmla="*/ 95 h 95"/>
              <a:gd name="T96" fmla="*/ 55 w 89"/>
              <a:gd name="T97" fmla="*/ 93 h 95"/>
              <a:gd name="T98" fmla="*/ 41 w 89"/>
              <a:gd name="T99" fmla="*/ 54 h 95"/>
              <a:gd name="T100" fmla="*/ 68 w 89"/>
              <a:gd name="T101" fmla="*/ 23 h 95"/>
              <a:gd name="T102" fmla="*/ 59 w 89"/>
              <a:gd name="T103" fmla="*/ 17 h 95"/>
              <a:gd name="T104" fmla="*/ 43 w 89"/>
              <a:gd name="T105" fmla="*/ 0 h 95"/>
              <a:gd name="T106" fmla="*/ 38 w 89"/>
              <a:gd name="T107" fmla="*/ 0 h 95"/>
              <a:gd name="T108" fmla="*/ 43 w 89"/>
              <a:gd name="T109" fmla="*/ 41 h 95"/>
              <a:gd name="T110" fmla="*/ 61 w 89"/>
              <a:gd name="T111" fmla="*/ 4 h 95"/>
              <a:gd name="T112" fmla="*/ 43 w 89"/>
              <a:gd name="T11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5">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chemeClr val="bg1"/>
          </a:solidFill>
          <a:ln>
            <a:noFill/>
          </a:ln>
        </p:spPr>
        <p:txBody>
          <a:bodyPr anchor="ctr"/>
          <a:lstStyle/>
          <a:p>
            <a:pPr algn="ctr"/>
            <a:endParaRPr/>
          </a:p>
        </p:txBody>
      </p:sp>
      <p:sp>
        <p:nvSpPr>
          <p:cNvPr id="40" name="Freeform: Shape 21"/>
          <p:cNvSpPr>
            <a:spLocks/>
          </p:cNvSpPr>
          <p:nvPr/>
        </p:nvSpPr>
        <p:spPr bwMode="auto">
          <a:xfrm>
            <a:off x="4108688" y="3018055"/>
            <a:ext cx="447664" cy="361942"/>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bg1"/>
          </a:solidFill>
          <a:ln>
            <a:noFill/>
          </a:ln>
        </p:spPr>
        <p:txBody>
          <a:bodyPr anchor="ctr"/>
          <a:lstStyle/>
          <a:p>
            <a:pPr algn="ctr"/>
            <a:endParaRPr/>
          </a:p>
        </p:txBody>
      </p:sp>
      <p:pic>
        <p:nvPicPr>
          <p:cNvPr id="28" name="图片 27">
            <a:extLst>
              <a:ext uri="{FF2B5EF4-FFF2-40B4-BE49-F238E27FC236}">
                <a16:creationId xmlns:a16="http://schemas.microsoft.com/office/drawing/2014/main" id="{2C0AA8DA-CEFF-4BC7-A3FD-4C437BAF14DA}"/>
              </a:ext>
            </a:extLst>
          </p:cNvPr>
          <p:cNvPicPr>
            <a:picLocks noChangeAspect="1"/>
          </p:cNvPicPr>
          <p:nvPr/>
        </p:nvPicPr>
        <p:blipFill rotWithShape="1">
          <a:blip r:embed="rId3"/>
          <a:srcRect t="86266"/>
          <a:stretch/>
        </p:blipFill>
        <p:spPr>
          <a:xfrm>
            <a:off x="0" y="5101684"/>
            <a:ext cx="9144000" cy="787021"/>
          </a:xfrm>
          <a:prstGeom prst="rect">
            <a:avLst/>
          </a:prstGeom>
        </p:spPr>
      </p:pic>
      <p:sp>
        <p:nvSpPr>
          <p:cNvPr id="18" name="Pravokutnik 17"/>
          <p:cNvSpPr/>
          <p:nvPr/>
        </p:nvSpPr>
        <p:spPr>
          <a:xfrm>
            <a:off x="403502" y="1082764"/>
            <a:ext cx="8336995" cy="1477328"/>
          </a:xfrm>
          <a:prstGeom prst="rect">
            <a:avLst/>
          </a:prstGeom>
        </p:spPr>
        <p:txBody>
          <a:bodyPr wrap="square">
            <a:spAutoFit/>
          </a:bodyPr>
          <a:lstStyle/>
          <a:p>
            <a:r>
              <a:rPr lang="hr-HR" i="1" dirty="0">
                <a:solidFill>
                  <a:schemeClr val="accent6">
                    <a:lumMod val="75000"/>
                  </a:schemeClr>
                </a:solidFill>
                <a:latin typeface="Arial" panose="020B0604020202020204" pitchFamily="34" charset="0"/>
              </a:rPr>
              <a:t>Smjernice za vrednovanje procesa i ostvarenosti odgojno-obrazovnih ishoda u osnovnoškolskome i srednjoškolskome odgoju i obrazovanju </a:t>
            </a:r>
          </a:p>
          <a:p>
            <a:r>
              <a:rPr lang="hr-HR" sz="1200" i="1" dirty="0">
                <a:solidFill>
                  <a:srgbClr val="000000"/>
                </a:solidFill>
                <a:latin typeface="Arial" panose="020B0604020202020204" pitchFamily="34" charset="0"/>
                <a:hlinkClick r:id="rId4"/>
              </a:rPr>
              <a:t>https://mzo.gov.hr/UserDocsImages/dokumenti/Obrazovanje/NacionalniKurikulum/Smjernice/Smjernice%20za%20vrednovanje%20procesa%20ucenja%20i%20ostvarenosti%20ishoda%20u%20osnovnoskolskome%20i%20srednjoskolskome%20odgoju%20i%20obrazovanju.pdf</a:t>
            </a:r>
            <a:endParaRPr lang="hr-HR" sz="1200" i="1" dirty="0">
              <a:solidFill>
                <a:srgbClr val="000000"/>
              </a:solidFill>
              <a:latin typeface="Arial" panose="020B0604020202020204" pitchFamily="34" charset="0"/>
            </a:endParaRPr>
          </a:p>
          <a:p>
            <a:pPr marL="571500" indent="-571500">
              <a:buFont typeface="Arial" panose="020B0604020202020204" pitchFamily="34" charset="0"/>
              <a:buChar char="•"/>
            </a:pPr>
            <a:endParaRPr lang="hr-HR" sz="1600" i="1" dirty="0">
              <a:solidFill>
                <a:srgbClr val="000000"/>
              </a:solidFill>
              <a:latin typeface="Arial" panose="020B0604020202020204" pitchFamily="34" charset="0"/>
            </a:endParaRPr>
          </a:p>
        </p:txBody>
      </p:sp>
      <p:sp>
        <p:nvSpPr>
          <p:cNvPr id="19" name="Pravokutnik 18"/>
          <p:cNvSpPr/>
          <p:nvPr/>
        </p:nvSpPr>
        <p:spPr>
          <a:xfrm>
            <a:off x="265384" y="268035"/>
            <a:ext cx="6130045" cy="461665"/>
          </a:xfrm>
          <a:prstGeom prst="rect">
            <a:avLst/>
          </a:prstGeom>
        </p:spPr>
        <p:txBody>
          <a:bodyPr wrap="square">
            <a:spAutoFit/>
          </a:bodyPr>
          <a:lstStyle/>
          <a:p>
            <a:r>
              <a:rPr lang="hr-HR" sz="2400" dirty="0">
                <a:solidFill>
                  <a:schemeClr val="accent6">
                    <a:lumMod val="50000"/>
                  </a:schemeClr>
                </a:solidFill>
                <a:latin typeface="Arial" panose="020B0604020202020204" pitchFamily="34" charset="0"/>
              </a:rPr>
              <a:t>Škola za život</a:t>
            </a:r>
          </a:p>
        </p:txBody>
      </p:sp>
      <p:sp>
        <p:nvSpPr>
          <p:cNvPr id="20" name="Pravokutnik 19"/>
          <p:cNvSpPr/>
          <p:nvPr/>
        </p:nvSpPr>
        <p:spPr>
          <a:xfrm>
            <a:off x="438471" y="2671715"/>
            <a:ext cx="8267056" cy="769441"/>
          </a:xfrm>
          <a:prstGeom prst="rect">
            <a:avLst/>
          </a:prstGeom>
        </p:spPr>
        <p:txBody>
          <a:bodyPr wrap="square">
            <a:spAutoFit/>
          </a:bodyPr>
          <a:lstStyle/>
          <a:p>
            <a:r>
              <a:rPr lang="hr-HR" sz="2000" i="1" dirty="0">
                <a:solidFill>
                  <a:schemeClr val="accent6">
                    <a:lumMod val="75000"/>
                  </a:schemeClr>
                </a:solidFill>
                <a:latin typeface="Arial" panose="020B0604020202020204" pitchFamily="34" charset="0"/>
                <a:cs typeface="Arial" panose="020B0604020202020204" pitchFamily="34" charset="0"/>
              </a:rPr>
              <a:t>Upute za vrednovanje i ocjenjivanje tijekom nastave na daljinu</a:t>
            </a:r>
          </a:p>
          <a:p>
            <a:r>
              <a:rPr lang="hr-HR" sz="1200" i="1" dirty="0">
                <a:latin typeface="Arial" panose="020B0604020202020204" pitchFamily="34" charset="0"/>
                <a:cs typeface="Arial" panose="020B0604020202020204" pitchFamily="34" charset="0"/>
                <a:hlinkClick r:id="rId5"/>
              </a:rPr>
              <a:t>https://mzo.gov.hr/UserDocsImages/dokumenti/Obrazovanje/Upute-za-vrednovanje/Upute%20za%20vrednovanje%20i%20ocjenjivanje%20tijekom%20nastave%20na%20daljinu.pdf</a:t>
            </a:r>
            <a:endParaRPr lang="hr-HR" sz="1200" i="1" dirty="0">
              <a:latin typeface="Arial" panose="020B0604020202020204" pitchFamily="34" charset="0"/>
              <a:cs typeface="Arial" panose="020B0604020202020204" pitchFamily="34" charset="0"/>
            </a:endParaRPr>
          </a:p>
        </p:txBody>
      </p:sp>
      <p:sp>
        <p:nvSpPr>
          <p:cNvPr id="21" name="Pravokutnik 20"/>
          <p:cNvSpPr/>
          <p:nvPr/>
        </p:nvSpPr>
        <p:spPr>
          <a:xfrm>
            <a:off x="400620" y="3815910"/>
            <a:ext cx="9705473" cy="584775"/>
          </a:xfrm>
          <a:prstGeom prst="rect">
            <a:avLst/>
          </a:prstGeom>
        </p:spPr>
        <p:txBody>
          <a:bodyPr wrap="square">
            <a:spAutoFit/>
          </a:bodyPr>
          <a:lstStyle/>
          <a:p>
            <a:r>
              <a:rPr lang="hr-HR" sz="2000" i="1" dirty="0">
                <a:solidFill>
                  <a:schemeClr val="accent6">
                    <a:lumMod val="75000"/>
                  </a:schemeClr>
                </a:solidFill>
                <a:latin typeface="Arial" panose="020B0604020202020204" pitchFamily="34" charset="0"/>
                <a:cs typeface="Arial" panose="020B0604020202020204" pitchFamily="34" charset="0"/>
              </a:rPr>
              <a:t>Elementi vrednovanja i upisivanje ocjene</a:t>
            </a:r>
          </a:p>
          <a:p>
            <a:r>
              <a:rPr lang="hr-HR" sz="1200" i="1" dirty="0">
                <a:latin typeface="Arial" panose="020B0604020202020204" pitchFamily="34" charset="0"/>
                <a:cs typeface="Arial" panose="020B0604020202020204" pitchFamily="34" charset="0"/>
                <a:hlinkClick r:id="rId6"/>
              </a:rPr>
              <a:t>https://skolazazivot.hr/elementi-vrednovanja-i-upisivanje-ocjene/</a:t>
            </a:r>
            <a:endParaRPr lang="hr-HR" sz="12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2092574"/>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1000" fill="hold"/>
                                        <p:tgtEl>
                                          <p:spTgt spid="34"/>
                                        </p:tgtEl>
                                        <p:attrNameLst>
                                          <p:attrName>ppt_w</p:attrName>
                                        </p:attrNameLst>
                                      </p:cBhvr>
                                      <p:tavLst>
                                        <p:tav tm="0">
                                          <p:val>
                                            <p:fltVal val="0"/>
                                          </p:val>
                                        </p:tav>
                                        <p:tav tm="100000">
                                          <p:val>
                                            <p:strVal val="#ppt_w"/>
                                          </p:val>
                                        </p:tav>
                                      </p:tavLst>
                                    </p:anim>
                                    <p:anim calcmode="lin" valueType="num">
                                      <p:cBhvr>
                                        <p:cTn id="8" dur="1000" fill="hold"/>
                                        <p:tgtEl>
                                          <p:spTgt spid="34"/>
                                        </p:tgtEl>
                                        <p:attrNameLst>
                                          <p:attrName>ppt_h</p:attrName>
                                        </p:attrNameLst>
                                      </p:cBhvr>
                                      <p:tavLst>
                                        <p:tav tm="0">
                                          <p:val>
                                            <p:fltVal val="0"/>
                                          </p:val>
                                        </p:tav>
                                        <p:tav tm="100000">
                                          <p:val>
                                            <p:strVal val="#ppt_h"/>
                                          </p:val>
                                        </p:tav>
                                      </p:tavLst>
                                    </p:anim>
                                    <p:anim calcmode="lin" valueType="num">
                                      <p:cBhvr>
                                        <p:cTn id="9" dur="1000" fill="hold"/>
                                        <p:tgtEl>
                                          <p:spTgt spid="34"/>
                                        </p:tgtEl>
                                        <p:attrNameLst>
                                          <p:attrName>style.rotation</p:attrName>
                                        </p:attrNameLst>
                                      </p:cBhvr>
                                      <p:tavLst>
                                        <p:tav tm="0">
                                          <p:val>
                                            <p:fltVal val="90"/>
                                          </p:val>
                                        </p:tav>
                                        <p:tav tm="100000">
                                          <p:val>
                                            <p:fltVal val="0"/>
                                          </p:val>
                                        </p:tav>
                                      </p:tavLst>
                                    </p:anim>
                                    <p:animEffect transition="in" filter="fade">
                                      <p:cBhvr>
                                        <p:cTn id="10" dur="1000"/>
                                        <p:tgtEl>
                                          <p:spTgt spid="34"/>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p:cTn id="13" dur="1000" fill="hold"/>
                                        <p:tgtEl>
                                          <p:spTgt spid="36"/>
                                        </p:tgtEl>
                                        <p:attrNameLst>
                                          <p:attrName>ppt_w</p:attrName>
                                        </p:attrNameLst>
                                      </p:cBhvr>
                                      <p:tavLst>
                                        <p:tav tm="0">
                                          <p:val>
                                            <p:fltVal val="0"/>
                                          </p:val>
                                        </p:tav>
                                        <p:tav tm="100000">
                                          <p:val>
                                            <p:strVal val="#ppt_w"/>
                                          </p:val>
                                        </p:tav>
                                      </p:tavLst>
                                    </p:anim>
                                    <p:anim calcmode="lin" valueType="num">
                                      <p:cBhvr>
                                        <p:cTn id="14" dur="1000" fill="hold"/>
                                        <p:tgtEl>
                                          <p:spTgt spid="36"/>
                                        </p:tgtEl>
                                        <p:attrNameLst>
                                          <p:attrName>ppt_h</p:attrName>
                                        </p:attrNameLst>
                                      </p:cBhvr>
                                      <p:tavLst>
                                        <p:tav tm="0">
                                          <p:val>
                                            <p:fltVal val="0"/>
                                          </p:val>
                                        </p:tav>
                                        <p:tav tm="100000">
                                          <p:val>
                                            <p:strVal val="#ppt_h"/>
                                          </p:val>
                                        </p:tav>
                                      </p:tavLst>
                                    </p:anim>
                                    <p:anim calcmode="lin" valueType="num">
                                      <p:cBhvr>
                                        <p:cTn id="15" dur="1000" fill="hold"/>
                                        <p:tgtEl>
                                          <p:spTgt spid="36"/>
                                        </p:tgtEl>
                                        <p:attrNameLst>
                                          <p:attrName>style.rotation</p:attrName>
                                        </p:attrNameLst>
                                      </p:cBhvr>
                                      <p:tavLst>
                                        <p:tav tm="0">
                                          <p:val>
                                            <p:fltVal val="90"/>
                                          </p:val>
                                        </p:tav>
                                        <p:tav tm="100000">
                                          <p:val>
                                            <p:fltVal val="0"/>
                                          </p:val>
                                        </p:tav>
                                      </p:tavLst>
                                    </p:anim>
                                    <p:animEffect transition="in" filter="fade">
                                      <p:cBhvr>
                                        <p:cTn id="16" dur="1000"/>
                                        <p:tgtEl>
                                          <p:spTgt spid="36"/>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p:cTn id="19" dur="1000" fill="hold"/>
                                        <p:tgtEl>
                                          <p:spTgt spid="38"/>
                                        </p:tgtEl>
                                        <p:attrNameLst>
                                          <p:attrName>ppt_w</p:attrName>
                                        </p:attrNameLst>
                                      </p:cBhvr>
                                      <p:tavLst>
                                        <p:tav tm="0">
                                          <p:val>
                                            <p:fltVal val="0"/>
                                          </p:val>
                                        </p:tav>
                                        <p:tav tm="100000">
                                          <p:val>
                                            <p:strVal val="#ppt_w"/>
                                          </p:val>
                                        </p:tav>
                                      </p:tavLst>
                                    </p:anim>
                                    <p:anim calcmode="lin" valueType="num">
                                      <p:cBhvr>
                                        <p:cTn id="20" dur="1000" fill="hold"/>
                                        <p:tgtEl>
                                          <p:spTgt spid="38"/>
                                        </p:tgtEl>
                                        <p:attrNameLst>
                                          <p:attrName>ppt_h</p:attrName>
                                        </p:attrNameLst>
                                      </p:cBhvr>
                                      <p:tavLst>
                                        <p:tav tm="0">
                                          <p:val>
                                            <p:fltVal val="0"/>
                                          </p:val>
                                        </p:tav>
                                        <p:tav tm="100000">
                                          <p:val>
                                            <p:strVal val="#ppt_h"/>
                                          </p:val>
                                        </p:tav>
                                      </p:tavLst>
                                    </p:anim>
                                    <p:anim calcmode="lin" valueType="num">
                                      <p:cBhvr>
                                        <p:cTn id="21" dur="1000" fill="hold"/>
                                        <p:tgtEl>
                                          <p:spTgt spid="38"/>
                                        </p:tgtEl>
                                        <p:attrNameLst>
                                          <p:attrName>style.rotation</p:attrName>
                                        </p:attrNameLst>
                                      </p:cBhvr>
                                      <p:tavLst>
                                        <p:tav tm="0">
                                          <p:val>
                                            <p:fltVal val="90"/>
                                          </p:val>
                                        </p:tav>
                                        <p:tav tm="100000">
                                          <p:val>
                                            <p:fltVal val="0"/>
                                          </p:val>
                                        </p:tav>
                                      </p:tavLst>
                                    </p:anim>
                                    <p:animEffect transition="in" filter="fade">
                                      <p:cBhvr>
                                        <p:cTn id="22" dur="1000"/>
                                        <p:tgtEl>
                                          <p:spTgt spid="38"/>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1000" fill="hold"/>
                                        <p:tgtEl>
                                          <p:spTgt spid="40"/>
                                        </p:tgtEl>
                                        <p:attrNameLst>
                                          <p:attrName>ppt_w</p:attrName>
                                        </p:attrNameLst>
                                      </p:cBhvr>
                                      <p:tavLst>
                                        <p:tav tm="0">
                                          <p:val>
                                            <p:fltVal val="0"/>
                                          </p:val>
                                        </p:tav>
                                        <p:tav tm="100000">
                                          <p:val>
                                            <p:strVal val="#ppt_w"/>
                                          </p:val>
                                        </p:tav>
                                      </p:tavLst>
                                    </p:anim>
                                    <p:anim calcmode="lin" valueType="num">
                                      <p:cBhvr>
                                        <p:cTn id="26" dur="1000" fill="hold"/>
                                        <p:tgtEl>
                                          <p:spTgt spid="40"/>
                                        </p:tgtEl>
                                        <p:attrNameLst>
                                          <p:attrName>ppt_h</p:attrName>
                                        </p:attrNameLst>
                                      </p:cBhvr>
                                      <p:tavLst>
                                        <p:tav tm="0">
                                          <p:val>
                                            <p:fltVal val="0"/>
                                          </p:val>
                                        </p:tav>
                                        <p:tav tm="100000">
                                          <p:val>
                                            <p:strVal val="#ppt_h"/>
                                          </p:val>
                                        </p:tav>
                                      </p:tavLst>
                                    </p:anim>
                                    <p:anim calcmode="lin" valueType="num">
                                      <p:cBhvr>
                                        <p:cTn id="27" dur="1000" fill="hold"/>
                                        <p:tgtEl>
                                          <p:spTgt spid="40"/>
                                        </p:tgtEl>
                                        <p:attrNameLst>
                                          <p:attrName>style.rotation</p:attrName>
                                        </p:attrNameLst>
                                      </p:cBhvr>
                                      <p:tavLst>
                                        <p:tav tm="0">
                                          <p:val>
                                            <p:fltVal val="90"/>
                                          </p:val>
                                        </p:tav>
                                        <p:tav tm="100000">
                                          <p:val>
                                            <p:fltVal val="0"/>
                                          </p:val>
                                        </p:tav>
                                      </p:tavLst>
                                    </p:anim>
                                    <p:animEffect transition="in" filter="fade">
                                      <p:cBhvr>
                                        <p:cTn id="28"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图片 37">
            <a:extLst>
              <a:ext uri="{FF2B5EF4-FFF2-40B4-BE49-F238E27FC236}">
                <a16:creationId xmlns:a16="http://schemas.microsoft.com/office/drawing/2014/main" id="{519A8FDD-EF8D-4D26-8C8C-F03A36166B13}"/>
              </a:ext>
            </a:extLst>
          </p:cNvPr>
          <p:cNvPicPr>
            <a:picLocks noChangeAspect="1"/>
          </p:cNvPicPr>
          <p:nvPr/>
        </p:nvPicPr>
        <p:blipFill rotWithShape="1">
          <a:blip r:embed="rId3"/>
          <a:srcRect t="86266"/>
          <a:stretch/>
        </p:blipFill>
        <p:spPr>
          <a:xfrm>
            <a:off x="0" y="4636020"/>
            <a:ext cx="9144000" cy="1252686"/>
          </a:xfrm>
          <a:prstGeom prst="rect">
            <a:avLst/>
          </a:prstGeom>
        </p:spPr>
      </p:pic>
      <p:pic>
        <p:nvPicPr>
          <p:cNvPr id="2" name="Slika 1"/>
          <p:cNvPicPr>
            <a:picLocks noChangeAspect="1"/>
          </p:cNvPicPr>
          <p:nvPr/>
        </p:nvPicPr>
        <p:blipFill>
          <a:blip r:embed="rId4"/>
          <a:stretch>
            <a:fillRect/>
          </a:stretch>
        </p:blipFill>
        <p:spPr>
          <a:xfrm>
            <a:off x="1043608" y="555526"/>
            <a:ext cx="6561891" cy="3312368"/>
          </a:xfrm>
          <a:prstGeom prst="rect">
            <a:avLst/>
          </a:prstGeom>
        </p:spPr>
      </p:pic>
    </p:spTree>
    <p:extLst>
      <p:ext uri="{BB962C8B-B14F-4D97-AF65-F5344CB8AC3E}">
        <p14:creationId xmlns:p14="http://schemas.microsoft.com/office/powerpoint/2010/main" val="135492858"/>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形状 4">
            <a:extLst>
              <a:ext uri="{FF2B5EF4-FFF2-40B4-BE49-F238E27FC236}">
                <a16:creationId xmlns:a16="http://schemas.microsoft.com/office/drawing/2014/main" id="{61E797F6-4B1E-4D90-8652-2E2432F3493E}"/>
              </a:ext>
            </a:extLst>
          </p:cNvPr>
          <p:cNvSpPr/>
          <p:nvPr/>
        </p:nvSpPr>
        <p:spPr>
          <a:xfrm flipV="1">
            <a:off x="1449317" y="2421114"/>
            <a:ext cx="2636443" cy="1640964"/>
          </a:xfrm>
          <a:custGeom>
            <a:avLst/>
            <a:gdLst>
              <a:gd name="connsiteX0" fmla="*/ 1754659 w 1754659"/>
              <a:gd name="connsiteY0" fmla="*/ 506627 h 506627"/>
              <a:gd name="connsiteX1" fmla="*/ 1346886 w 1754659"/>
              <a:gd name="connsiteY1" fmla="*/ 0 h 506627"/>
              <a:gd name="connsiteX2" fmla="*/ 0 w 1754659"/>
              <a:gd name="connsiteY2" fmla="*/ 0 h 506627"/>
            </a:gdLst>
            <a:ahLst/>
            <a:cxnLst>
              <a:cxn ang="0">
                <a:pos x="connsiteX0" y="connsiteY0"/>
              </a:cxn>
              <a:cxn ang="0">
                <a:pos x="connsiteX1" y="connsiteY1"/>
              </a:cxn>
              <a:cxn ang="0">
                <a:pos x="connsiteX2" y="connsiteY2"/>
              </a:cxn>
            </a:cxnLst>
            <a:rect l="l" t="t" r="r" b="b"/>
            <a:pathLst>
              <a:path w="1754659" h="506627">
                <a:moveTo>
                  <a:pt x="1754659" y="506627"/>
                </a:moveTo>
                <a:lnTo>
                  <a:pt x="1346886" y="0"/>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6" name="任意多边形: 形状 5">
            <a:extLst>
              <a:ext uri="{FF2B5EF4-FFF2-40B4-BE49-F238E27FC236}">
                <a16:creationId xmlns:a16="http://schemas.microsoft.com/office/drawing/2014/main" id="{D5564658-944B-459F-B0A9-8204F3793E9D}"/>
              </a:ext>
            </a:extLst>
          </p:cNvPr>
          <p:cNvSpPr/>
          <p:nvPr/>
        </p:nvSpPr>
        <p:spPr>
          <a:xfrm flipH="1">
            <a:off x="5833879" y="1859823"/>
            <a:ext cx="1315994" cy="379970"/>
          </a:xfrm>
          <a:custGeom>
            <a:avLst/>
            <a:gdLst>
              <a:gd name="connsiteX0" fmla="*/ 1754659 w 1754659"/>
              <a:gd name="connsiteY0" fmla="*/ 506627 h 506627"/>
              <a:gd name="connsiteX1" fmla="*/ 1346886 w 1754659"/>
              <a:gd name="connsiteY1" fmla="*/ 0 h 506627"/>
              <a:gd name="connsiteX2" fmla="*/ 0 w 1754659"/>
              <a:gd name="connsiteY2" fmla="*/ 0 h 506627"/>
            </a:gdLst>
            <a:ahLst/>
            <a:cxnLst>
              <a:cxn ang="0">
                <a:pos x="connsiteX0" y="connsiteY0"/>
              </a:cxn>
              <a:cxn ang="0">
                <a:pos x="connsiteX1" y="connsiteY1"/>
              </a:cxn>
              <a:cxn ang="0">
                <a:pos x="connsiteX2" y="connsiteY2"/>
              </a:cxn>
            </a:cxnLst>
            <a:rect l="l" t="t" r="r" b="b"/>
            <a:pathLst>
              <a:path w="1754659" h="506627">
                <a:moveTo>
                  <a:pt x="1754659" y="506627"/>
                </a:moveTo>
                <a:lnTo>
                  <a:pt x="1346886" y="0"/>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7" name="任意多边形: 形状 6">
            <a:extLst>
              <a:ext uri="{FF2B5EF4-FFF2-40B4-BE49-F238E27FC236}">
                <a16:creationId xmlns:a16="http://schemas.microsoft.com/office/drawing/2014/main" id="{6C0BFC39-B8A0-41EF-8375-D863DD5C4B8B}"/>
              </a:ext>
            </a:extLst>
          </p:cNvPr>
          <p:cNvSpPr/>
          <p:nvPr/>
        </p:nvSpPr>
        <p:spPr>
          <a:xfrm>
            <a:off x="2038067" y="1859824"/>
            <a:ext cx="1315994" cy="379970"/>
          </a:xfrm>
          <a:custGeom>
            <a:avLst/>
            <a:gdLst>
              <a:gd name="connsiteX0" fmla="*/ 1754659 w 1754659"/>
              <a:gd name="connsiteY0" fmla="*/ 506627 h 506627"/>
              <a:gd name="connsiteX1" fmla="*/ 1346886 w 1754659"/>
              <a:gd name="connsiteY1" fmla="*/ 0 h 506627"/>
              <a:gd name="connsiteX2" fmla="*/ 0 w 1754659"/>
              <a:gd name="connsiteY2" fmla="*/ 0 h 506627"/>
            </a:gdLst>
            <a:ahLst/>
            <a:cxnLst>
              <a:cxn ang="0">
                <a:pos x="connsiteX0" y="connsiteY0"/>
              </a:cxn>
              <a:cxn ang="0">
                <a:pos x="connsiteX1" y="connsiteY1"/>
              </a:cxn>
              <a:cxn ang="0">
                <a:pos x="connsiteX2" y="connsiteY2"/>
              </a:cxn>
            </a:cxnLst>
            <a:rect l="l" t="t" r="r" b="b"/>
            <a:pathLst>
              <a:path w="1754659" h="506627">
                <a:moveTo>
                  <a:pt x="1754659" y="506627"/>
                </a:moveTo>
                <a:lnTo>
                  <a:pt x="1346886" y="0"/>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8" name="组合 7">
            <a:extLst>
              <a:ext uri="{FF2B5EF4-FFF2-40B4-BE49-F238E27FC236}">
                <a16:creationId xmlns:a16="http://schemas.microsoft.com/office/drawing/2014/main" id="{01B70FAB-AF30-4F0E-A50D-C46CF6F64971}"/>
              </a:ext>
            </a:extLst>
          </p:cNvPr>
          <p:cNvGrpSpPr>
            <a:grpSpLocks noChangeAspect="1"/>
          </p:cNvGrpSpPr>
          <p:nvPr/>
        </p:nvGrpSpPr>
        <p:grpSpPr bwMode="auto">
          <a:xfrm>
            <a:off x="3221127" y="1203598"/>
            <a:ext cx="2706996" cy="2731645"/>
            <a:chOff x="1973" y="280"/>
            <a:chExt cx="3734" cy="3768"/>
          </a:xfrm>
        </p:grpSpPr>
        <p:sp>
          <p:nvSpPr>
            <p:cNvPr id="22" name="任意多边形: 形状 21">
              <a:extLst>
                <a:ext uri="{FF2B5EF4-FFF2-40B4-BE49-F238E27FC236}">
                  <a16:creationId xmlns:a16="http://schemas.microsoft.com/office/drawing/2014/main" id="{7F18A8D7-4FFC-4400-A964-D5B220E019F9}"/>
                </a:ext>
              </a:extLst>
            </p:cNvPr>
            <p:cNvSpPr>
              <a:spLocks/>
            </p:cNvSpPr>
            <p:nvPr/>
          </p:nvSpPr>
          <p:spPr bwMode="auto">
            <a:xfrm>
              <a:off x="3681" y="280"/>
              <a:ext cx="327" cy="423"/>
            </a:xfrm>
            <a:custGeom>
              <a:avLst/>
              <a:gdLst>
                <a:gd name="T0" fmla="*/ 105 w 138"/>
                <a:gd name="T1" fmla="*/ 117 h 179"/>
                <a:gd name="T2" fmla="*/ 93 w 138"/>
                <a:gd name="T3" fmla="*/ 117 h 179"/>
                <a:gd name="T4" fmla="*/ 85 w 138"/>
                <a:gd name="T5" fmla="*/ 25 h 179"/>
                <a:gd name="T6" fmla="*/ 67 w 138"/>
                <a:gd name="T7" fmla="*/ 0 h 179"/>
                <a:gd name="T8" fmla="*/ 65 w 138"/>
                <a:gd name="T9" fmla="*/ 0 h 179"/>
                <a:gd name="T10" fmla="*/ 51 w 138"/>
                <a:gd name="T11" fmla="*/ 25 h 179"/>
                <a:gd name="T12" fmla="*/ 43 w 138"/>
                <a:gd name="T13" fmla="*/ 117 h 179"/>
                <a:gd name="T14" fmla="*/ 31 w 138"/>
                <a:gd name="T15" fmla="*/ 117 h 179"/>
                <a:gd name="T16" fmla="*/ 28 w 138"/>
                <a:gd name="T17" fmla="*/ 117 h 179"/>
                <a:gd name="T18" fmla="*/ 1 w 138"/>
                <a:gd name="T19" fmla="*/ 150 h 179"/>
                <a:gd name="T20" fmla="*/ 31 w 138"/>
                <a:gd name="T21" fmla="*/ 179 h 179"/>
                <a:gd name="T22" fmla="*/ 77 w 138"/>
                <a:gd name="T23" fmla="*/ 179 h 179"/>
                <a:gd name="T24" fmla="*/ 77 w 138"/>
                <a:gd name="T25" fmla="*/ 179 h 179"/>
                <a:gd name="T26" fmla="*/ 72 w 138"/>
                <a:gd name="T27" fmla="*/ 172 h 179"/>
                <a:gd name="T28" fmla="*/ 65 w 138"/>
                <a:gd name="T29" fmla="*/ 154 h 179"/>
                <a:gd name="T30" fmla="*/ 72 w 138"/>
                <a:gd name="T31" fmla="*/ 134 h 179"/>
                <a:gd name="T32" fmla="*/ 95 w 138"/>
                <a:gd name="T33" fmla="*/ 124 h 179"/>
                <a:gd name="T34" fmla="*/ 118 w 138"/>
                <a:gd name="T35" fmla="*/ 134 h 179"/>
                <a:gd name="T36" fmla="*/ 124 w 138"/>
                <a:gd name="T37" fmla="*/ 154 h 179"/>
                <a:gd name="T38" fmla="*/ 118 w 138"/>
                <a:gd name="T39" fmla="*/ 171 h 179"/>
                <a:gd name="T40" fmla="*/ 114 w 138"/>
                <a:gd name="T41" fmla="*/ 177 h 179"/>
                <a:gd name="T42" fmla="*/ 114 w 138"/>
                <a:gd name="T43" fmla="*/ 178 h 179"/>
                <a:gd name="T44" fmla="*/ 128 w 138"/>
                <a:gd name="T45" fmla="*/ 171 h 179"/>
                <a:gd name="T46" fmla="*/ 138 w 138"/>
                <a:gd name="T47" fmla="*/ 148 h 179"/>
                <a:gd name="T48" fmla="*/ 128 w 138"/>
                <a:gd name="T49" fmla="*/ 126 h 179"/>
                <a:gd name="T50" fmla="*/ 105 w 138"/>
                <a:gd name="T51" fmla="*/ 117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8" h="179">
                  <a:moveTo>
                    <a:pt x="105" y="117"/>
                  </a:moveTo>
                  <a:cubicBezTo>
                    <a:pt x="93" y="117"/>
                    <a:pt x="93" y="117"/>
                    <a:pt x="93" y="117"/>
                  </a:cubicBezTo>
                  <a:cubicBezTo>
                    <a:pt x="85" y="25"/>
                    <a:pt x="85" y="25"/>
                    <a:pt x="85" y="25"/>
                  </a:cubicBezTo>
                  <a:cubicBezTo>
                    <a:pt x="85" y="12"/>
                    <a:pt x="81" y="0"/>
                    <a:pt x="67" y="0"/>
                  </a:cubicBezTo>
                  <a:cubicBezTo>
                    <a:pt x="67" y="0"/>
                    <a:pt x="66" y="0"/>
                    <a:pt x="65" y="0"/>
                  </a:cubicBezTo>
                  <a:cubicBezTo>
                    <a:pt x="53" y="1"/>
                    <a:pt x="51" y="13"/>
                    <a:pt x="51" y="25"/>
                  </a:cubicBezTo>
                  <a:cubicBezTo>
                    <a:pt x="43" y="117"/>
                    <a:pt x="43" y="117"/>
                    <a:pt x="43" y="117"/>
                  </a:cubicBezTo>
                  <a:cubicBezTo>
                    <a:pt x="31" y="117"/>
                    <a:pt x="31" y="117"/>
                    <a:pt x="31" y="117"/>
                  </a:cubicBezTo>
                  <a:cubicBezTo>
                    <a:pt x="30" y="117"/>
                    <a:pt x="29" y="117"/>
                    <a:pt x="28" y="117"/>
                  </a:cubicBezTo>
                  <a:cubicBezTo>
                    <a:pt x="12" y="119"/>
                    <a:pt x="0" y="134"/>
                    <a:pt x="1" y="150"/>
                  </a:cubicBezTo>
                  <a:cubicBezTo>
                    <a:pt x="1" y="165"/>
                    <a:pt x="15" y="179"/>
                    <a:pt x="31" y="179"/>
                  </a:cubicBezTo>
                  <a:cubicBezTo>
                    <a:pt x="77" y="179"/>
                    <a:pt x="77" y="179"/>
                    <a:pt x="77" y="179"/>
                  </a:cubicBezTo>
                  <a:cubicBezTo>
                    <a:pt x="77" y="179"/>
                    <a:pt x="77" y="179"/>
                    <a:pt x="77" y="179"/>
                  </a:cubicBezTo>
                  <a:cubicBezTo>
                    <a:pt x="77" y="177"/>
                    <a:pt x="76" y="177"/>
                    <a:pt x="72" y="172"/>
                  </a:cubicBezTo>
                  <a:cubicBezTo>
                    <a:pt x="69" y="168"/>
                    <a:pt x="65" y="162"/>
                    <a:pt x="65" y="154"/>
                  </a:cubicBezTo>
                  <a:cubicBezTo>
                    <a:pt x="65" y="147"/>
                    <a:pt x="67" y="140"/>
                    <a:pt x="72" y="134"/>
                  </a:cubicBezTo>
                  <a:cubicBezTo>
                    <a:pt x="76" y="128"/>
                    <a:pt x="85" y="124"/>
                    <a:pt x="95" y="124"/>
                  </a:cubicBezTo>
                  <a:cubicBezTo>
                    <a:pt x="104" y="124"/>
                    <a:pt x="113" y="128"/>
                    <a:pt x="118" y="134"/>
                  </a:cubicBezTo>
                  <a:cubicBezTo>
                    <a:pt x="123" y="140"/>
                    <a:pt x="124" y="147"/>
                    <a:pt x="124" y="154"/>
                  </a:cubicBezTo>
                  <a:cubicBezTo>
                    <a:pt x="124" y="162"/>
                    <a:pt x="121" y="168"/>
                    <a:pt x="118" y="171"/>
                  </a:cubicBezTo>
                  <a:cubicBezTo>
                    <a:pt x="114" y="176"/>
                    <a:pt x="114" y="176"/>
                    <a:pt x="114" y="177"/>
                  </a:cubicBezTo>
                  <a:cubicBezTo>
                    <a:pt x="114" y="178"/>
                    <a:pt x="114" y="178"/>
                    <a:pt x="114" y="178"/>
                  </a:cubicBezTo>
                  <a:cubicBezTo>
                    <a:pt x="119" y="177"/>
                    <a:pt x="124" y="175"/>
                    <a:pt x="128" y="171"/>
                  </a:cubicBezTo>
                  <a:cubicBezTo>
                    <a:pt x="135" y="165"/>
                    <a:pt x="138" y="157"/>
                    <a:pt x="138" y="148"/>
                  </a:cubicBezTo>
                  <a:cubicBezTo>
                    <a:pt x="138" y="140"/>
                    <a:pt x="135" y="131"/>
                    <a:pt x="128" y="126"/>
                  </a:cubicBezTo>
                  <a:cubicBezTo>
                    <a:pt x="122" y="120"/>
                    <a:pt x="113" y="117"/>
                    <a:pt x="105" y="117"/>
                  </a:cubicBez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3" name="任意多边形: 形状 22">
              <a:extLst>
                <a:ext uri="{FF2B5EF4-FFF2-40B4-BE49-F238E27FC236}">
                  <a16:creationId xmlns:a16="http://schemas.microsoft.com/office/drawing/2014/main" id="{23F30FEF-90F2-4CBF-A6C0-BD53C00B54FB}"/>
                </a:ext>
              </a:extLst>
            </p:cNvPr>
            <p:cNvSpPr>
              <a:spLocks/>
            </p:cNvSpPr>
            <p:nvPr/>
          </p:nvSpPr>
          <p:spPr bwMode="auto">
            <a:xfrm>
              <a:off x="2396" y="701"/>
              <a:ext cx="1274" cy="734"/>
            </a:xfrm>
            <a:custGeom>
              <a:avLst/>
              <a:gdLst>
                <a:gd name="T0" fmla="*/ 522 w 538"/>
                <a:gd name="T1" fmla="*/ 0 h 310"/>
                <a:gd name="T2" fmla="*/ 522 w 538"/>
                <a:gd name="T3" fmla="*/ 0 h 310"/>
                <a:gd name="T4" fmla="*/ 521 w 538"/>
                <a:gd name="T5" fmla="*/ 0 h 310"/>
                <a:gd name="T6" fmla="*/ 0 w 538"/>
                <a:gd name="T7" fmla="*/ 267 h 310"/>
                <a:gd name="T8" fmla="*/ 108 w 538"/>
                <a:gd name="T9" fmla="*/ 249 h 310"/>
                <a:gd name="T10" fmla="*/ 141 w 538"/>
                <a:gd name="T11" fmla="*/ 248 h 310"/>
                <a:gd name="T12" fmla="*/ 149 w 538"/>
                <a:gd name="T13" fmla="*/ 249 h 310"/>
                <a:gd name="T14" fmla="*/ 149 w 538"/>
                <a:gd name="T15" fmla="*/ 247 h 310"/>
                <a:gd name="T16" fmla="*/ 147 w 538"/>
                <a:gd name="T17" fmla="*/ 239 h 310"/>
                <a:gd name="T18" fmla="*/ 146 w 538"/>
                <a:gd name="T19" fmla="*/ 219 h 310"/>
                <a:gd name="T20" fmla="*/ 158 w 538"/>
                <a:gd name="T21" fmla="*/ 202 h 310"/>
                <a:gd name="T22" fmla="*/ 182 w 538"/>
                <a:gd name="T23" fmla="*/ 200 h 310"/>
                <a:gd name="T24" fmla="*/ 202 w 538"/>
                <a:gd name="T25" fmla="*/ 216 h 310"/>
                <a:gd name="T26" fmla="*/ 202 w 538"/>
                <a:gd name="T27" fmla="*/ 237 h 310"/>
                <a:gd name="T28" fmla="*/ 190 w 538"/>
                <a:gd name="T29" fmla="*/ 252 h 310"/>
                <a:gd name="T30" fmla="*/ 189 w 538"/>
                <a:gd name="T31" fmla="*/ 253 h 310"/>
                <a:gd name="T32" fmla="*/ 318 w 538"/>
                <a:gd name="T33" fmla="*/ 310 h 310"/>
                <a:gd name="T34" fmla="*/ 385 w 538"/>
                <a:gd name="T35" fmla="*/ 190 h 310"/>
                <a:gd name="T36" fmla="*/ 384 w 538"/>
                <a:gd name="T37" fmla="*/ 189 h 310"/>
                <a:gd name="T38" fmla="*/ 376 w 538"/>
                <a:gd name="T39" fmla="*/ 190 h 310"/>
                <a:gd name="T40" fmla="*/ 357 w 538"/>
                <a:gd name="T41" fmla="*/ 186 h 310"/>
                <a:gd name="T42" fmla="*/ 343 w 538"/>
                <a:gd name="T43" fmla="*/ 170 h 310"/>
                <a:gd name="T44" fmla="*/ 347 w 538"/>
                <a:gd name="T45" fmla="*/ 146 h 310"/>
                <a:gd name="T46" fmla="*/ 368 w 538"/>
                <a:gd name="T47" fmla="*/ 131 h 310"/>
                <a:gd name="T48" fmla="*/ 388 w 538"/>
                <a:gd name="T49" fmla="*/ 136 h 310"/>
                <a:gd name="T50" fmla="*/ 399 w 538"/>
                <a:gd name="T51" fmla="*/ 151 h 310"/>
                <a:gd name="T52" fmla="*/ 403 w 538"/>
                <a:gd name="T53" fmla="*/ 157 h 310"/>
                <a:gd name="T54" fmla="*/ 406 w 538"/>
                <a:gd name="T55" fmla="*/ 159 h 310"/>
                <a:gd name="T56" fmla="*/ 531 w 538"/>
                <a:gd name="T57" fmla="*/ 25 h 310"/>
                <a:gd name="T58" fmla="*/ 536 w 538"/>
                <a:gd name="T59" fmla="*/ 9 h 310"/>
                <a:gd name="T60" fmla="*/ 522 w 538"/>
                <a:gd name="T61" fmla="*/ 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38" h="310">
                  <a:moveTo>
                    <a:pt x="522" y="0"/>
                  </a:moveTo>
                  <a:cubicBezTo>
                    <a:pt x="522" y="0"/>
                    <a:pt x="522" y="0"/>
                    <a:pt x="522" y="0"/>
                  </a:cubicBezTo>
                  <a:cubicBezTo>
                    <a:pt x="521" y="0"/>
                    <a:pt x="521" y="0"/>
                    <a:pt x="521" y="0"/>
                  </a:cubicBezTo>
                  <a:cubicBezTo>
                    <a:pt x="302" y="23"/>
                    <a:pt x="128" y="131"/>
                    <a:pt x="0" y="267"/>
                  </a:cubicBezTo>
                  <a:cubicBezTo>
                    <a:pt x="35" y="257"/>
                    <a:pt x="71" y="250"/>
                    <a:pt x="108" y="249"/>
                  </a:cubicBezTo>
                  <a:cubicBezTo>
                    <a:pt x="119" y="248"/>
                    <a:pt x="130" y="248"/>
                    <a:pt x="141" y="248"/>
                  </a:cubicBezTo>
                  <a:cubicBezTo>
                    <a:pt x="143" y="248"/>
                    <a:pt x="146" y="248"/>
                    <a:pt x="149" y="249"/>
                  </a:cubicBezTo>
                  <a:cubicBezTo>
                    <a:pt x="149" y="247"/>
                    <a:pt x="149" y="247"/>
                    <a:pt x="149" y="247"/>
                  </a:cubicBezTo>
                  <a:cubicBezTo>
                    <a:pt x="150" y="245"/>
                    <a:pt x="149" y="244"/>
                    <a:pt x="147" y="239"/>
                  </a:cubicBezTo>
                  <a:cubicBezTo>
                    <a:pt x="145" y="234"/>
                    <a:pt x="143" y="227"/>
                    <a:pt x="146" y="219"/>
                  </a:cubicBezTo>
                  <a:cubicBezTo>
                    <a:pt x="148" y="213"/>
                    <a:pt x="151" y="206"/>
                    <a:pt x="158" y="202"/>
                  </a:cubicBezTo>
                  <a:cubicBezTo>
                    <a:pt x="164" y="198"/>
                    <a:pt x="173" y="197"/>
                    <a:pt x="182" y="200"/>
                  </a:cubicBezTo>
                  <a:cubicBezTo>
                    <a:pt x="192" y="202"/>
                    <a:pt x="199" y="209"/>
                    <a:pt x="202" y="216"/>
                  </a:cubicBezTo>
                  <a:cubicBezTo>
                    <a:pt x="205" y="223"/>
                    <a:pt x="204" y="230"/>
                    <a:pt x="202" y="237"/>
                  </a:cubicBezTo>
                  <a:cubicBezTo>
                    <a:pt x="200" y="244"/>
                    <a:pt x="194" y="249"/>
                    <a:pt x="190" y="252"/>
                  </a:cubicBezTo>
                  <a:cubicBezTo>
                    <a:pt x="189" y="252"/>
                    <a:pt x="189" y="253"/>
                    <a:pt x="189" y="253"/>
                  </a:cubicBezTo>
                  <a:cubicBezTo>
                    <a:pt x="236" y="261"/>
                    <a:pt x="281" y="279"/>
                    <a:pt x="318" y="310"/>
                  </a:cubicBezTo>
                  <a:cubicBezTo>
                    <a:pt x="338" y="266"/>
                    <a:pt x="360" y="226"/>
                    <a:pt x="385" y="190"/>
                  </a:cubicBezTo>
                  <a:cubicBezTo>
                    <a:pt x="384" y="189"/>
                    <a:pt x="384" y="189"/>
                    <a:pt x="384" y="189"/>
                  </a:cubicBezTo>
                  <a:cubicBezTo>
                    <a:pt x="383" y="189"/>
                    <a:pt x="382" y="189"/>
                    <a:pt x="376" y="190"/>
                  </a:cubicBezTo>
                  <a:cubicBezTo>
                    <a:pt x="371" y="190"/>
                    <a:pt x="364" y="190"/>
                    <a:pt x="357" y="186"/>
                  </a:cubicBezTo>
                  <a:cubicBezTo>
                    <a:pt x="351" y="183"/>
                    <a:pt x="346" y="178"/>
                    <a:pt x="343" y="170"/>
                  </a:cubicBezTo>
                  <a:cubicBezTo>
                    <a:pt x="341" y="164"/>
                    <a:pt x="342" y="154"/>
                    <a:pt x="347" y="146"/>
                  </a:cubicBezTo>
                  <a:cubicBezTo>
                    <a:pt x="352" y="137"/>
                    <a:pt x="360" y="132"/>
                    <a:pt x="368" y="131"/>
                  </a:cubicBezTo>
                  <a:cubicBezTo>
                    <a:pt x="375" y="130"/>
                    <a:pt x="382" y="133"/>
                    <a:pt x="388" y="136"/>
                  </a:cubicBezTo>
                  <a:cubicBezTo>
                    <a:pt x="395" y="140"/>
                    <a:pt x="398" y="146"/>
                    <a:pt x="399" y="151"/>
                  </a:cubicBezTo>
                  <a:cubicBezTo>
                    <a:pt x="402" y="156"/>
                    <a:pt x="402" y="157"/>
                    <a:pt x="403" y="157"/>
                  </a:cubicBezTo>
                  <a:cubicBezTo>
                    <a:pt x="406" y="159"/>
                    <a:pt x="406" y="159"/>
                    <a:pt x="406" y="159"/>
                  </a:cubicBezTo>
                  <a:cubicBezTo>
                    <a:pt x="443" y="108"/>
                    <a:pt x="485" y="64"/>
                    <a:pt x="531" y="25"/>
                  </a:cubicBezTo>
                  <a:cubicBezTo>
                    <a:pt x="536" y="21"/>
                    <a:pt x="538" y="14"/>
                    <a:pt x="536" y="9"/>
                  </a:cubicBezTo>
                  <a:cubicBezTo>
                    <a:pt x="533" y="3"/>
                    <a:pt x="527" y="0"/>
                    <a:pt x="522" y="0"/>
                  </a:cubicBezTo>
                  <a:close/>
                </a:path>
              </a:pathLst>
            </a:custGeom>
            <a:blipFill dpi="0" rotWithShape="1">
              <a:blip r:embed="rId2" cstate="print">
                <a:extLst>
                  <a:ext uri="{28A0092B-C50C-407E-A947-70E740481C1C}">
                    <a14:useLocalDpi xmlns:a14="http://schemas.microsoft.com/office/drawing/2010/main" val="0"/>
                  </a:ext>
                </a:extLst>
              </a:blip>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endParaRPr>
            </a:p>
          </p:txBody>
        </p:sp>
        <p:sp>
          <p:nvSpPr>
            <p:cNvPr id="24" name="任意多边形: 形状 23">
              <a:extLst>
                <a:ext uri="{FF2B5EF4-FFF2-40B4-BE49-F238E27FC236}">
                  <a16:creationId xmlns:a16="http://schemas.microsoft.com/office/drawing/2014/main" id="{538F12FA-EC6F-4328-A396-6C012C3ADEF1}"/>
                </a:ext>
              </a:extLst>
            </p:cNvPr>
            <p:cNvSpPr>
              <a:spLocks/>
            </p:cNvSpPr>
            <p:nvPr/>
          </p:nvSpPr>
          <p:spPr bwMode="auto">
            <a:xfrm>
              <a:off x="1973" y="1198"/>
              <a:ext cx="1152" cy="878"/>
            </a:xfrm>
            <a:custGeom>
              <a:avLst/>
              <a:gdLst>
                <a:gd name="T0" fmla="*/ 353 w 487"/>
                <a:gd name="T1" fmla="*/ 43 h 371"/>
                <a:gd name="T2" fmla="*/ 362 w 487"/>
                <a:gd name="T3" fmla="*/ 32 h 371"/>
                <a:gd name="T4" fmla="*/ 370 w 487"/>
                <a:gd name="T5" fmla="*/ 23 h 371"/>
                <a:gd name="T6" fmla="*/ 370 w 487"/>
                <a:gd name="T7" fmla="*/ 10 h 371"/>
                <a:gd name="T8" fmla="*/ 358 w 487"/>
                <a:gd name="T9" fmla="*/ 1 h 371"/>
                <a:gd name="T10" fmla="*/ 351 w 487"/>
                <a:gd name="T11" fmla="*/ 0 h 371"/>
                <a:gd name="T12" fmla="*/ 343 w 487"/>
                <a:gd name="T13" fmla="*/ 2 h 371"/>
                <a:gd name="T14" fmla="*/ 336 w 487"/>
                <a:gd name="T15" fmla="*/ 13 h 371"/>
                <a:gd name="T16" fmla="*/ 337 w 487"/>
                <a:gd name="T17" fmla="*/ 24 h 371"/>
                <a:gd name="T18" fmla="*/ 340 w 487"/>
                <a:gd name="T19" fmla="*/ 39 h 371"/>
                <a:gd name="T20" fmla="*/ 340 w 487"/>
                <a:gd name="T21" fmla="*/ 39 h 371"/>
                <a:gd name="T22" fmla="*/ 332 w 487"/>
                <a:gd name="T23" fmla="*/ 63 h 371"/>
                <a:gd name="T24" fmla="*/ 303 w 487"/>
                <a:gd name="T25" fmla="*/ 62 h 371"/>
                <a:gd name="T26" fmla="*/ 288 w 487"/>
                <a:gd name="T27" fmla="*/ 63 h 371"/>
                <a:gd name="T28" fmla="*/ 147 w 487"/>
                <a:gd name="T29" fmla="*/ 94 h 371"/>
                <a:gd name="T30" fmla="*/ 9 w 487"/>
                <a:gd name="T31" fmla="*/ 303 h 371"/>
                <a:gd name="T32" fmla="*/ 9 w 487"/>
                <a:gd name="T33" fmla="*/ 303 h 371"/>
                <a:gd name="T34" fmla="*/ 18 w 487"/>
                <a:gd name="T35" fmla="*/ 357 h 371"/>
                <a:gd name="T36" fmla="*/ 72 w 487"/>
                <a:gd name="T37" fmla="*/ 354 h 371"/>
                <a:gd name="T38" fmla="*/ 73 w 487"/>
                <a:gd name="T39" fmla="*/ 354 h 371"/>
                <a:gd name="T40" fmla="*/ 73 w 487"/>
                <a:gd name="T41" fmla="*/ 354 h 371"/>
                <a:gd name="T42" fmla="*/ 394 w 487"/>
                <a:gd name="T43" fmla="*/ 361 h 371"/>
                <a:gd name="T44" fmla="*/ 407 w 487"/>
                <a:gd name="T45" fmla="*/ 362 h 371"/>
                <a:gd name="T46" fmla="*/ 416 w 487"/>
                <a:gd name="T47" fmla="*/ 352 h 371"/>
                <a:gd name="T48" fmla="*/ 442 w 487"/>
                <a:gd name="T49" fmla="*/ 251 h 371"/>
                <a:gd name="T50" fmla="*/ 434 w 487"/>
                <a:gd name="T51" fmla="*/ 253 h 371"/>
                <a:gd name="T52" fmla="*/ 415 w 487"/>
                <a:gd name="T53" fmla="*/ 256 h 371"/>
                <a:gd name="T54" fmla="*/ 397 w 487"/>
                <a:gd name="T55" fmla="*/ 245 h 371"/>
                <a:gd name="T56" fmla="*/ 393 w 487"/>
                <a:gd name="T57" fmla="*/ 220 h 371"/>
                <a:gd name="T58" fmla="*/ 408 w 487"/>
                <a:gd name="T59" fmla="*/ 200 h 371"/>
                <a:gd name="T60" fmla="*/ 430 w 487"/>
                <a:gd name="T61" fmla="*/ 199 h 371"/>
                <a:gd name="T62" fmla="*/ 445 w 487"/>
                <a:gd name="T63" fmla="*/ 210 h 371"/>
                <a:gd name="T64" fmla="*/ 450 w 487"/>
                <a:gd name="T65" fmla="*/ 215 h 371"/>
                <a:gd name="T66" fmla="*/ 453 w 487"/>
                <a:gd name="T67" fmla="*/ 215 h 371"/>
                <a:gd name="T68" fmla="*/ 487 w 487"/>
                <a:gd name="T69" fmla="*/ 123 h 371"/>
                <a:gd name="T70" fmla="*/ 346 w 487"/>
                <a:gd name="T71" fmla="*/ 64 h 371"/>
                <a:gd name="T72" fmla="*/ 353 w 487"/>
                <a:gd name="T73" fmla="*/ 43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87" h="371">
                  <a:moveTo>
                    <a:pt x="353" y="43"/>
                  </a:moveTo>
                  <a:cubicBezTo>
                    <a:pt x="355" y="37"/>
                    <a:pt x="359" y="35"/>
                    <a:pt x="362" y="32"/>
                  </a:cubicBezTo>
                  <a:cubicBezTo>
                    <a:pt x="366" y="30"/>
                    <a:pt x="368" y="27"/>
                    <a:pt x="370" y="23"/>
                  </a:cubicBezTo>
                  <a:cubicBezTo>
                    <a:pt x="371" y="19"/>
                    <a:pt x="371" y="14"/>
                    <a:pt x="370" y="10"/>
                  </a:cubicBezTo>
                  <a:cubicBezTo>
                    <a:pt x="368" y="6"/>
                    <a:pt x="365" y="3"/>
                    <a:pt x="358" y="1"/>
                  </a:cubicBezTo>
                  <a:cubicBezTo>
                    <a:pt x="355" y="0"/>
                    <a:pt x="353" y="0"/>
                    <a:pt x="351" y="0"/>
                  </a:cubicBezTo>
                  <a:cubicBezTo>
                    <a:pt x="348" y="0"/>
                    <a:pt x="345" y="0"/>
                    <a:pt x="343" y="2"/>
                  </a:cubicBezTo>
                  <a:cubicBezTo>
                    <a:pt x="340" y="4"/>
                    <a:pt x="337" y="8"/>
                    <a:pt x="336" y="13"/>
                  </a:cubicBezTo>
                  <a:cubicBezTo>
                    <a:pt x="334" y="17"/>
                    <a:pt x="335" y="20"/>
                    <a:pt x="337" y="24"/>
                  </a:cubicBezTo>
                  <a:cubicBezTo>
                    <a:pt x="339" y="29"/>
                    <a:pt x="341" y="33"/>
                    <a:pt x="340" y="39"/>
                  </a:cubicBezTo>
                  <a:cubicBezTo>
                    <a:pt x="340" y="39"/>
                    <a:pt x="340" y="39"/>
                    <a:pt x="340" y="39"/>
                  </a:cubicBezTo>
                  <a:cubicBezTo>
                    <a:pt x="332" y="63"/>
                    <a:pt x="332" y="63"/>
                    <a:pt x="332" y="63"/>
                  </a:cubicBezTo>
                  <a:cubicBezTo>
                    <a:pt x="323" y="62"/>
                    <a:pt x="313" y="62"/>
                    <a:pt x="303" y="62"/>
                  </a:cubicBezTo>
                  <a:cubicBezTo>
                    <a:pt x="298" y="62"/>
                    <a:pt x="293" y="62"/>
                    <a:pt x="288" y="63"/>
                  </a:cubicBezTo>
                  <a:cubicBezTo>
                    <a:pt x="240" y="65"/>
                    <a:pt x="191" y="76"/>
                    <a:pt x="147" y="94"/>
                  </a:cubicBezTo>
                  <a:cubicBezTo>
                    <a:pt x="91" y="160"/>
                    <a:pt x="45" y="232"/>
                    <a:pt x="9" y="303"/>
                  </a:cubicBezTo>
                  <a:cubicBezTo>
                    <a:pt x="9" y="303"/>
                    <a:pt x="9" y="303"/>
                    <a:pt x="9" y="303"/>
                  </a:cubicBezTo>
                  <a:cubicBezTo>
                    <a:pt x="0" y="321"/>
                    <a:pt x="3" y="343"/>
                    <a:pt x="18" y="357"/>
                  </a:cubicBezTo>
                  <a:cubicBezTo>
                    <a:pt x="33" y="371"/>
                    <a:pt x="55" y="365"/>
                    <a:pt x="72" y="354"/>
                  </a:cubicBezTo>
                  <a:cubicBezTo>
                    <a:pt x="73" y="354"/>
                    <a:pt x="73" y="354"/>
                    <a:pt x="73" y="354"/>
                  </a:cubicBezTo>
                  <a:cubicBezTo>
                    <a:pt x="73" y="354"/>
                    <a:pt x="73" y="354"/>
                    <a:pt x="73" y="354"/>
                  </a:cubicBezTo>
                  <a:cubicBezTo>
                    <a:pt x="191" y="283"/>
                    <a:pt x="289" y="293"/>
                    <a:pt x="394" y="361"/>
                  </a:cubicBezTo>
                  <a:cubicBezTo>
                    <a:pt x="398" y="363"/>
                    <a:pt x="403" y="364"/>
                    <a:pt x="407" y="362"/>
                  </a:cubicBezTo>
                  <a:cubicBezTo>
                    <a:pt x="411" y="360"/>
                    <a:pt x="415" y="356"/>
                    <a:pt x="416" y="352"/>
                  </a:cubicBezTo>
                  <a:cubicBezTo>
                    <a:pt x="423" y="317"/>
                    <a:pt x="432" y="283"/>
                    <a:pt x="442" y="251"/>
                  </a:cubicBezTo>
                  <a:cubicBezTo>
                    <a:pt x="440" y="251"/>
                    <a:pt x="439" y="251"/>
                    <a:pt x="434" y="253"/>
                  </a:cubicBezTo>
                  <a:cubicBezTo>
                    <a:pt x="430" y="255"/>
                    <a:pt x="423" y="258"/>
                    <a:pt x="415" y="256"/>
                  </a:cubicBezTo>
                  <a:cubicBezTo>
                    <a:pt x="408" y="254"/>
                    <a:pt x="402" y="251"/>
                    <a:pt x="397" y="245"/>
                  </a:cubicBezTo>
                  <a:cubicBezTo>
                    <a:pt x="393" y="239"/>
                    <a:pt x="391" y="230"/>
                    <a:pt x="393" y="220"/>
                  </a:cubicBezTo>
                  <a:cubicBezTo>
                    <a:pt x="396" y="210"/>
                    <a:pt x="402" y="203"/>
                    <a:pt x="408" y="200"/>
                  </a:cubicBezTo>
                  <a:cubicBezTo>
                    <a:pt x="416" y="197"/>
                    <a:pt x="423" y="197"/>
                    <a:pt x="430" y="199"/>
                  </a:cubicBezTo>
                  <a:cubicBezTo>
                    <a:pt x="437" y="201"/>
                    <a:pt x="442" y="206"/>
                    <a:pt x="445" y="210"/>
                  </a:cubicBezTo>
                  <a:cubicBezTo>
                    <a:pt x="449" y="214"/>
                    <a:pt x="449" y="214"/>
                    <a:pt x="450" y="215"/>
                  </a:cubicBezTo>
                  <a:cubicBezTo>
                    <a:pt x="453" y="215"/>
                    <a:pt x="453" y="215"/>
                    <a:pt x="453" y="215"/>
                  </a:cubicBezTo>
                  <a:cubicBezTo>
                    <a:pt x="463" y="183"/>
                    <a:pt x="475" y="152"/>
                    <a:pt x="487" y="123"/>
                  </a:cubicBezTo>
                  <a:cubicBezTo>
                    <a:pt x="448" y="89"/>
                    <a:pt x="399" y="70"/>
                    <a:pt x="346" y="64"/>
                  </a:cubicBezTo>
                  <a:lnTo>
                    <a:pt x="353" y="43"/>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endParaRPr>
            </a:p>
          </p:txBody>
        </p:sp>
        <p:sp>
          <p:nvSpPr>
            <p:cNvPr id="25" name="任意多边形: 形状 24">
              <a:extLst>
                <a:ext uri="{FF2B5EF4-FFF2-40B4-BE49-F238E27FC236}">
                  <a16:creationId xmlns:a16="http://schemas.microsoft.com/office/drawing/2014/main" id="{E6E3A6E6-B032-4001-953B-12279D8E318E}"/>
                </a:ext>
              </a:extLst>
            </p:cNvPr>
            <p:cNvSpPr>
              <a:spLocks/>
            </p:cNvSpPr>
            <p:nvPr/>
          </p:nvSpPr>
          <p:spPr bwMode="auto">
            <a:xfrm>
              <a:off x="4013" y="701"/>
              <a:ext cx="1270" cy="736"/>
            </a:xfrm>
            <a:custGeom>
              <a:avLst/>
              <a:gdLst>
                <a:gd name="T0" fmla="*/ 17 w 537"/>
                <a:gd name="T1" fmla="*/ 0 h 311"/>
                <a:gd name="T2" fmla="*/ 14 w 537"/>
                <a:gd name="T3" fmla="*/ 0 h 311"/>
                <a:gd name="T4" fmla="*/ 2 w 537"/>
                <a:gd name="T5" fmla="*/ 10 h 311"/>
                <a:gd name="T6" fmla="*/ 7 w 537"/>
                <a:gd name="T7" fmla="*/ 25 h 311"/>
                <a:gd name="T8" fmla="*/ 132 w 537"/>
                <a:gd name="T9" fmla="*/ 160 h 311"/>
                <a:gd name="T10" fmla="*/ 136 w 537"/>
                <a:gd name="T11" fmla="*/ 157 h 311"/>
                <a:gd name="T12" fmla="*/ 139 w 537"/>
                <a:gd name="T13" fmla="*/ 151 h 311"/>
                <a:gd name="T14" fmla="*/ 151 w 537"/>
                <a:gd name="T15" fmla="*/ 136 h 311"/>
                <a:gd name="T16" fmla="*/ 171 w 537"/>
                <a:gd name="T17" fmla="*/ 131 h 311"/>
                <a:gd name="T18" fmla="*/ 192 w 537"/>
                <a:gd name="T19" fmla="*/ 146 h 311"/>
                <a:gd name="T20" fmla="*/ 195 w 537"/>
                <a:gd name="T21" fmla="*/ 170 h 311"/>
                <a:gd name="T22" fmla="*/ 182 w 537"/>
                <a:gd name="T23" fmla="*/ 186 h 311"/>
                <a:gd name="T24" fmla="*/ 163 w 537"/>
                <a:gd name="T25" fmla="*/ 190 h 311"/>
                <a:gd name="T26" fmla="*/ 154 w 537"/>
                <a:gd name="T27" fmla="*/ 189 h 311"/>
                <a:gd name="T28" fmla="*/ 153 w 537"/>
                <a:gd name="T29" fmla="*/ 190 h 311"/>
                <a:gd name="T30" fmla="*/ 220 w 537"/>
                <a:gd name="T31" fmla="*/ 311 h 311"/>
                <a:gd name="T32" fmla="*/ 353 w 537"/>
                <a:gd name="T33" fmla="*/ 253 h 311"/>
                <a:gd name="T34" fmla="*/ 351 w 537"/>
                <a:gd name="T35" fmla="*/ 252 h 311"/>
                <a:gd name="T36" fmla="*/ 340 w 537"/>
                <a:gd name="T37" fmla="*/ 237 h 311"/>
                <a:gd name="T38" fmla="*/ 340 w 537"/>
                <a:gd name="T39" fmla="*/ 216 h 311"/>
                <a:gd name="T40" fmla="*/ 359 w 537"/>
                <a:gd name="T41" fmla="*/ 200 h 311"/>
                <a:gd name="T42" fmla="*/ 384 w 537"/>
                <a:gd name="T43" fmla="*/ 202 h 311"/>
                <a:gd name="T44" fmla="*/ 396 w 537"/>
                <a:gd name="T45" fmla="*/ 219 h 311"/>
                <a:gd name="T46" fmla="*/ 395 w 537"/>
                <a:gd name="T47" fmla="*/ 239 h 311"/>
                <a:gd name="T48" fmla="*/ 392 w 537"/>
                <a:gd name="T49" fmla="*/ 247 h 311"/>
                <a:gd name="T50" fmla="*/ 393 w 537"/>
                <a:gd name="T51" fmla="*/ 248 h 311"/>
                <a:gd name="T52" fmla="*/ 398 w 537"/>
                <a:gd name="T53" fmla="*/ 248 h 311"/>
                <a:gd name="T54" fmla="*/ 431 w 537"/>
                <a:gd name="T55" fmla="*/ 249 h 311"/>
                <a:gd name="T56" fmla="*/ 537 w 537"/>
                <a:gd name="T57" fmla="*/ 267 h 311"/>
                <a:gd name="T58" fmla="*/ 17 w 537"/>
                <a:gd name="T59"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37" h="311">
                  <a:moveTo>
                    <a:pt x="17" y="0"/>
                  </a:moveTo>
                  <a:cubicBezTo>
                    <a:pt x="16" y="0"/>
                    <a:pt x="15" y="0"/>
                    <a:pt x="14" y="0"/>
                  </a:cubicBezTo>
                  <a:cubicBezTo>
                    <a:pt x="9" y="0"/>
                    <a:pt x="4" y="4"/>
                    <a:pt x="2" y="10"/>
                  </a:cubicBezTo>
                  <a:cubicBezTo>
                    <a:pt x="0" y="15"/>
                    <a:pt x="2" y="21"/>
                    <a:pt x="7" y="25"/>
                  </a:cubicBezTo>
                  <a:cubicBezTo>
                    <a:pt x="53" y="64"/>
                    <a:pt x="95" y="109"/>
                    <a:pt x="132" y="160"/>
                  </a:cubicBezTo>
                  <a:cubicBezTo>
                    <a:pt x="136" y="157"/>
                    <a:pt x="136" y="157"/>
                    <a:pt x="136" y="157"/>
                  </a:cubicBezTo>
                  <a:cubicBezTo>
                    <a:pt x="137" y="157"/>
                    <a:pt x="137" y="156"/>
                    <a:pt x="139" y="151"/>
                  </a:cubicBezTo>
                  <a:cubicBezTo>
                    <a:pt x="141" y="146"/>
                    <a:pt x="144" y="140"/>
                    <a:pt x="151" y="136"/>
                  </a:cubicBezTo>
                  <a:cubicBezTo>
                    <a:pt x="156" y="133"/>
                    <a:pt x="163" y="130"/>
                    <a:pt x="171" y="131"/>
                  </a:cubicBezTo>
                  <a:cubicBezTo>
                    <a:pt x="178" y="132"/>
                    <a:pt x="187" y="137"/>
                    <a:pt x="192" y="146"/>
                  </a:cubicBezTo>
                  <a:cubicBezTo>
                    <a:pt x="197" y="154"/>
                    <a:pt x="198" y="164"/>
                    <a:pt x="195" y="170"/>
                  </a:cubicBezTo>
                  <a:cubicBezTo>
                    <a:pt x="193" y="178"/>
                    <a:pt x="188" y="183"/>
                    <a:pt x="182" y="186"/>
                  </a:cubicBezTo>
                  <a:cubicBezTo>
                    <a:pt x="175" y="190"/>
                    <a:pt x="168" y="190"/>
                    <a:pt x="163" y="190"/>
                  </a:cubicBezTo>
                  <a:cubicBezTo>
                    <a:pt x="157" y="189"/>
                    <a:pt x="155" y="189"/>
                    <a:pt x="154" y="189"/>
                  </a:cubicBezTo>
                  <a:cubicBezTo>
                    <a:pt x="153" y="190"/>
                    <a:pt x="153" y="190"/>
                    <a:pt x="153" y="190"/>
                  </a:cubicBezTo>
                  <a:cubicBezTo>
                    <a:pt x="178" y="227"/>
                    <a:pt x="200" y="267"/>
                    <a:pt x="220" y="311"/>
                  </a:cubicBezTo>
                  <a:cubicBezTo>
                    <a:pt x="258" y="279"/>
                    <a:pt x="304" y="260"/>
                    <a:pt x="353" y="253"/>
                  </a:cubicBezTo>
                  <a:cubicBezTo>
                    <a:pt x="352" y="252"/>
                    <a:pt x="352" y="252"/>
                    <a:pt x="351" y="252"/>
                  </a:cubicBezTo>
                  <a:cubicBezTo>
                    <a:pt x="348" y="249"/>
                    <a:pt x="342" y="244"/>
                    <a:pt x="340" y="237"/>
                  </a:cubicBezTo>
                  <a:cubicBezTo>
                    <a:pt x="338" y="230"/>
                    <a:pt x="337" y="223"/>
                    <a:pt x="340" y="216"/>
                  </a:cubicBezTo>
                  <a:cubicBezTo>
                    <a:pt x="343" y="209"/>
                    <a:pt x="350" y="202"/>
                    <a:pt x="359" y="200"/>
                  </a:cubicBezTo>
                  <a:cubicBezTo>
                    <a:pt x="369" y="197"/>
                    <a:pt x="378" y="198"/>
                    <a:pt x="384" y="202"/>
                  </a:cubicBezTo>
                  <a:cubicBezTo>
                    <a:pt x="391" y="206"/>
                    <a:pt x="394" y="213"/>
                    <a:pt x="396" y="219"/>
                  </a:cubicBezTo>
                  <a:cubicBezTo>
                    <a:pt x="399" y="227"/>
                    <a:pt x="397" y="234"/>
                    <a:pt x="395" y="239"/>
                  </a:cubicBezTo>
                  <a:cubicBezTo>
                    <a:pt x="393" y="244"/>
                    <a:pt x="392" y="245"/>
                    <a:pt x="392" y="247"/>
                  </a:cubicBezTo>
                  <a:cubicBezTo>
                    <a:pt x="393" y="248"/>
                    <a:pt x="393" y="248"/>
                    <a:pt x="393" y="248"/>
                  </a:cubicBezTo>
                  <a:cubicBezTo>
                    <a:pt x="395" y="248"/>
                    <a:pt x="396" y="248"/>
                    <a:pt x="398" y="248"/>
                  </a:cubicBezTo>
                  <a:cubicBezTo>
                    <a:pt x="409" y="248"/>
                    <a:pt x="420" y="248"/>
                    <a:pt x="431" y="249"/>
                  </a:cubicBezTo>
                  <a:cubicBezTo>
                    <a:pt x="467" y="250"/>
                    <a:pt x="502" y="257"/>
                    <a:pt x="537" y="267"/>
                  </a:cubicBezTo>
                  <a:cubicBezTo>
                    <a:pt x="409" y="130"/>
                    <a:pt x="236" y="23"/>
                    <a:pt x="17" y="0"/>
                  </a:cubicBezTo>
                  <a:close/>
                </a:path>
              </a:pathLst>
            </a:custGeom>
            <a:blipFill dpi="0" rotWithShape="1">
              <a:blip r:embed="rId4">
                <a:extLst>
                  <a:ext uri="{28A0092B-C50C-407E-A947-70E740481C1C}">
                    <a14:useLocalDpi xmlns:a14="http://schemas.microsoft.com/office/drawing/2010/main" val="0"/>
                  </a:ext>
                </a:extLst>
              </a:blip>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6" name="任意多边形: 形状 25">
              <a:extLst>
                <a:ext uri="{FF2B5EF4-FFF2-40B4-BE49-F238E27FC236}">
                  <a16:creationId xmlns:a16="http://schemas.microsoft.com/office/drawing/2014/main" id="{ABFC0E4E-3732-4DC0-AD4A-22A1B79A9207}"/>
                </a:ext>
              </a:extLst>
            </p:cNvPr>
            <p:cNvSpPr>
              <a:spLocks/>
            </p:cNvSpPr>
            <p:nvPr/>
          </p:nvSpPr>
          <p:spPr bwMode="auto">
            <a:xfrm>
              <a:off x="4557" y="1198"/>
              <a:ext cx="1150" cy="876"/>
            </a:xfrm>
            <a:custGeom>
              <a:avLst/>
              <a:gdLst>
                <a:gd name="T0" fmla="*/ 478 w 486"/>
                <a:gd name="T1" fmla="*/ 303 h 370"/>
                <a:gd name="T2" fmla="*/ 339 w 486"/>
                <a:gd name="T3" fmla="*/ 93 h 370"/>
                <a:gd name="T4" fmla="*/ 200 w 486"/>
                <a:gd name="T5" fmla="*/ 63 h 370"/>
                <a:gd name="T6" fmla="*/ 184 w 486"/>
                <a:gd name="T7" fmla="*/ 62 h 370"/>
                <a:gd name="T8" fmla="*/ 158 w 486"/>
                <a:gd name="T9" fmla="*/ 63 h 370"/>
                <a:gd name="T10" fmla="*/ 151 w 486"/>
                <a:gd name="T11" fmla="*/ 39 h 370"/>
                <a:gd name="T12" fmla="*/ 151 w 486"/>
                <a:gd name="T13" fmla="*/ 39 h 370"/>
                <a:gd name="T14" fmla="*/ 154 w 486"/>
                <a:gd name="T15" fmla="*/ 24 h 370"/>
                <a:gd name="T16" fmla="*/ 155 w 486"/>
                <a:gd name="T17" fmla="*/ 13 h 370"/>
                <a:gd name="T18" fmla="*/ 148 w 486"/>
                <a:gd name="T19" fmla="*/ 2 h 370"/>
                <a:gd name="T20" fmla="*/ 140 w 486"/>
                <a:gd name="T21" fmla="*/ 0 h 370"/>
                <a:gd name="T22" fmla="*/ 133 w 486"/>
                <a:gd name="T23" fmla="*/ 1 h 370"/>
                <a:gd name="T24" fmla="*/ 121 w 486"/>
                <a:gd name="T25" fmla="*/ 10 h 370"/>
                <a:gd name="T26" fmla="*/ 121 w 486"/>
                <a:gd name="T27" fmla="*/ 23 h 370"/>
                <a:gd name="T28" fmla="*/ 128 w 486"/>
                <a:gd name="T29" fmla="*/ 32 h 370"/>
                <a:gd name="T30" fmla="*/ 138 w 486"/>
                <a:gd name="T31" fmla="*/ 43 h 370"/>
                <a:gd name="T32" fmla="*/ 145 w 486"/>
                <a:gd name="T33" fmla="*/ 64 h 370"/>
                <a:gd name="T34" fmla="*/ 0 w 486"/>
                <a:gd name="T35" fmla="*/ 124 h 370"/>
                <a:gd name="T36" fmla="*/ 34 w 486"/>
                <a:gd name="T37" fmla="*/ 213 h 370"/>
                <a:gd name="T38" fmla="*/ 37 w 486"/>
                <a:gd name="T39" fmla="*/ 210 h 370"/>
                <a:gd name="T40" fmla="*/ 52 w 486"/>
                <a:gd name="T41" fmla="*/ 199 h 370"/>
                <a:gd name="T42" fmla="*/ 73 w 486"/>
                <a:gd name="T43" fmla="*/ 200 h 370"/>
                <a:gd name="T44" fmla="*/ 88 w 486"/>
                <a:gd name="T45" fmla="*/ 220 h 370"/>
                <a:gd name="T46" fmla="*/ 85 w 486"/>
                <a:gd name="T47" fmla="*/ 245 h 370"/>
                <a:gd name="T48" fmla="*/ 67 w 486"/>
                <a:gd name="T49" fmla="*/ 256 h 370"/>
                <a:gd name="T50" fmla="*/ 47 w 486"/>
                <a:gd name="T51" fmla="*/ 253 h 370"/>
                <a:gd name="T52" fmla="*/ 46 w 486"/>
                <a:gd name="T53" fmla="*/ 253 h 370"/>
                <a:gd name="T54" fmla="*/ 71 w 486"/>
                <a:gd name="T55" fmla="*/ 352 h 370"/>
                <a:gd name="T56" fmla="*/ 91 w 486"/>
                <a:gd name="T57" fmla="*/ 362 h 370"/>
                <a:gd name="T58" fmla="*/ 413 w 486"/>
                <a:gd name="T59" fmla="*/ 353 h 370"/>
                <a:gd name="T60" fmla="*/ 414 w 486"/>
                <a:gd name="T61" fmla="*/ 353 h 370"/>
                <a:gd name="T62" fmla="*/ 467 w 486"/>
                <a:gd name="T63" fmla="*/ 356 h 370"/>
                <a:gd name="T64" fmla="*/ 478 w 486"/>
                <a:gd name="T65" fmla="*/ 304 h 370"/>
                <a:gd name="T66" fmla="*/ 478 w 486"/>
                <a:gd name="T67" fmla="*/ 303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86" h="370">
                  <a:moveTo>
                    <a:pt x="478" y="303"/>
                  </a:moveTo>
                  <a:cubicBezTo>
                    <a:pt x="442" y="232"/>
                    <a:pt x="396" y="160"/>
                    <a:pt x="339" y="93"/>
                  </a:cubicBezTo>
                  <a:cubicBezTo>
                    <a:pt x="295" y="76"/>
                    <a:pt x="247" y="65"/>
                    <a:pt x="200" y="63"/>
                  </a:cubicBezTo>
                  <a:cubicBezTo>
                    <a:pt x="195" y="62"/>
                    <a:pt x="190" y="62"/>
                    <a:pt x="184" y="62"/>
                  </a:cubicBezTo>
                  <a:cubicBezTo>
                    <a:pt x="176" y="62"/>
                    <a:pt x="167" y="62"/>
                    <a:pt x="158" y="63"/>
                  </a:cubicBezTo>
                  <a:cubicBezTo>
                    <a:pt x="151" y="39"/>
                    <a:pt x="151" y="39"/>
                    <a:pt x="151" y="39"/>
                  </a:cubicBezTo>
                  <a:cubicBezTo>
                    <a:pt x="151" y="39"/>
                    <a:pt x="151" y="39"/>
                    <a:pt x="151" y="39"/>
                  </a:cubicBezTo>
                  <a:cubicBezTo>
                    <a:pt x="150" y="33"/>
                    <a:pt x="152" y="29"/>
                    <a:pt x="154" y="24"/>
                  </a:cubicBezTo>
                  <a:cubicBezTo>
                    <a:pt x="155" y="20"/>
                    <a:pt x="156" y="17"/>
                    <a:pt x="155" y="13"/>
                  </a:cubicBezTo>
                  <a:cubicBezTo>
                    <a:pt x="154" y="8"/>
                    <a:pt x="151" y="4"/>
                    <a:pt x="148" y="2"/>
                  </a:cubicBezTo>
                  <a:cubicBezTo>
                    <a:pt x="146" y="0"/>
                    <a:pt x="143" y="0"/>
                    <a:pt x="140" y="0"/>
                  </a:cubicBezTo>
                  <a:cubicBezTo>
                    <a:pt x="138" y="0"/>
                    <a:pt x="135" y="0"/>
                    <a:pt x="133" y="1"/>
                  </a:cubicBezTo>
                  <a:cubicBezTo>
                    <a:pt x="125" y="3"/>
                    <a:pt x="122" y="6"/>
                    <a:pt x="121" y="10"/>
                  </a:cubicBezTo>
                  <a:cubicBezTo>
                    <a:pt x="119" y="14"/>
                    <a:pt x="120" y="19"/>
                    <a:pt x="121" y="23"/>
                  </a:cubicBezTo>
                  <a:cubicBezTo>
                    <a:pt x="122" y="27"/>
                    <a:pt x="125" y="30"/>
                    <a:pt x="128" y="32"/>
                  </a:cubicBezTo>
                  <a:cubicBezTo>
                    <a:pt x="132" y="35"/>
                    <a:pt x="136" y="37"/>
                    <a:pt x="138" y="43"/>
                  </a:cubicBezTo>
                  <a:cubicBezTo>
                    <a:pt x="145" y="64"/>
                    <a:pt x="145" y="64"/>
                    <a:pt x="145" y="64"/>
                  </a:cubicBezTo>
                  <a:cubicBezTo>
                    <a:pt x="90" y="69"/>
                    <a:pt x="40" y="88"/>
                    <a:pt x="0" y="124"/>
                  </a:cubicBezTo>
                  <a:cubicBezTo>
                    <a:pt x="12" y="152"/>
                    <a:pt x="23" y="182"/>
                    <a:pt x="34" y="213"/>
                  </a:cubicBezTo>
                  <a:cubicBezTo>
                    <a:pt x="34" y="212"/>
                    <a:pt x="35" y="212"/>
                    <a:pt x="37" y="210"/>
                  </a:cubicBezTo>
                  <a:cubicBezTo>
                    <a:pt x="40" y="206"/>
                    <a:pt x="45" y="201"/>
                    <a:pt x="52" y="199"/>
                  </a:cubicBezTo>
                  <a:cubicBezTo>
                    <a:pt x="59" y="197"/>
                    <a:pt x="66" y="197"/>
                    <a:pt x="73" y="200"/>
                  </a:cubicBezTo>
                  <a:cubicBezTo>
                    <a:pt x="80" y="203"/>
                    <a:pt x="86" y="210"/>
                    <a:pt x="88" y="220"/>
                  </a:cubicBezTo>
                  <a:cubicBezTo>
                    <a:pt x="91" y="230"/>
                    <a:pt x="89" y="239"/>
                    <a:pt x="85" y="245"/>
                  </a:cubicBezTo>
                  <a:cubicBezTo>
                    <a:pt x="80" y="251"/>
                    <a:pt x="73" y="254"/>
                    <a:pt x="67" y="256"/>
                  </a:cubicBezTo>
                  <a:cubicBezTo>
                    <a:pt x="59" y="258"/>
                    <a:pt x="52" y="255"/>
                    <a:pt x="47" y="253"/>
                  </a:cubicBezTo>
                  <a:cubicBezTo>
                    <a:pt x="47" y="253"/>
                    <a:pt x="46" y="253"/>
                    <a:pt x="46" y="253"/>
                  </a:cubicBezTo>
                  <a:cubicBezTo>
                    <a:pt x="55" y="284"/>
                    <a:pt x="64" y="317"/>
                    <a:pt x="71" y="352"/>
                  </a:cubicBezTo>
                  <a:cubicBezTo>
                    <a:pt x="73" y="360"/>
                    <a:pt x="84" y="365"/>
                    <a:pt x="91" y="362"/>
                  </a:cubicBezTo>
                  <a:cubicBezTo>
                    <a:pt x="210" y="301"/>
                    <a:pt x="311" y="287"/>
                    <a:pt x="413" y="353"/>
                  </a:cubicBezTo>
                  <a:cubicBezTo>
                    <a:pt x="414" y="353"/>
                    <a:pt x="414" y="353"/>
                    <a:pt x="414" y="353"/>
                  </a:cubicBezTo>
                  <a:cubicBezTo>
                    <a:pt x="431" y="363"/>
                    <a:pt x="452" y="370"/>
                    <a:pt x="467" y="356"/>
                  </a:cubicBezTo>
                  <a:cubicBezTo>
                    <a:pt x="482" y="343"/>
                    <a:pt x="486" y="322"/>
                    <a:pt x="478" y="304"/>
                  </a:cubicBezTo>
                  <a:cubicBezTo>
                    <a:pt x="478" y="303"/>
                    <a:pt x="478" y="303"/>
                    <a:pt x="478" y="303"/>
                  </a:cubicBezTo>
                  <a:close/>
                </a:path>
              </a:pathLst>
            </a:custGeom>
            <a:blipFill dpi="0" rotWithShape="1">
              <a:blip r:embed="rId4">
                <a:extLst>
                  <a:ext uri="{28A0092B-C50C-407E-A947-70E740481C1C}">
                    <a14:useLocalDpi xmlns:a14="http://schemas.microsoft.com/office/drawing/2010/main" val="0"/>
                  </a:ext>
                </a:extLst>
              </a:blip>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7" name="任意多边形: 形状 26">
              <a:extLst>
                <a:ext uri="{FF2B5EF4-FFF2-40B4-BE49-F238E27FC236}">
                  <a16:creationId xmlns:a16="http://schemas.microsoft.com/office/drawing/2014/main" id="{CA9BE4FB-C683-47D5-9629-62E9AA0B7DCC}"/>
                </a:ext>
              </a:extLst>
            </p:cNvPr>
            <p:cNvSpPr>
              <a:spLocks/>
            </p:cNvSpPr>
            <p:nvPr/>
          </p:nvSpPr>
          <p:spPr bwMode="auto">
            <a:xfrm>
              <a:off x="3719" y="601"/>
              <a:ext cx="758" cy="853"/>
            </a:xfrm>
            <a:custGeom>
              <a:avLst/>
              <a:gdLst>
                <a:gd name="T0" fmla="*/ 273 w 320"/>
                <a:gd name="T1" fmla="*/ 221 h 360"/>
                <a:gd name="T2" fmla="*/ 273 w 320"/>
                <a:gd name="T3" fmla="*/ 221 h 360"/>
                <a:gd name="T4" fmla="*/ 288 w 320"/>
                <a:gd name="T5" fmla="*/ 220 h 360"/>
                <a:gd name="T6" fmla="*/ 300 w 320"/>
                <a:gd name="T7" fmla="*/ 218 h 360"/>
                <a:gd name="T8" fmla="*/ 308 w 320"/>
                <a:gd name="T9" fmla="*/ 209 h 360"/>
                <a:gd name="T10" fmla="*/ 306 w 320"/>
                <a:gd name="T11" fmla="*/ 194 h 360"/>
                <a:gd name="T12" fmla="*/ 294 w 320"/>
                <a:gd name="T13" fmla="*/ 185 h 360"/>
                <a:gd name="T14" fmla="*/ 281 w 320"/>
                <a:gd name="T15" fmla="*/ 188 h 360"/>
                <a:gd name="T16" fmla="*/ 274 w 320"/>
                <a:gd name="T17" fmla="*/ 197 h 360"/>
                <a:gd name="T18" fmla="*/ 266 w 320"/>
                <a:gd name="T19" fmla="*/ 209 h 360"/>
                <a:gd name="T20" fmla="*/ 245 w 320"/>
                <a:gd name="T21" fmla="*/ 222 h 360"/>
                <a:gd name="T22" fmla="*/ 86 w 320"/>
                <a:gd name="T23" fmla="*/ 59 h 360"/>
                <a:gd name="T24" fmla="*/ 86 w 320"/>
                <a:gd name="T25" fmla="*/ 41 h 360"/>
                <a:gd name="T26" fmla="*/ 92 w 320"/>
                <a:gd name="T27" fmla="*/ 29 h 360"/>
                <a:gd name="T28" fmla="*/ 96 w 320"/>
                <a:gd name="T29" fmla="*/ 18 h 360"/>
                <a:gd name="T30" fmla="*/ 93 w 320"/>
                <a:gd name="T31" fmla="*/ 5 h 360"/>
                <a:gd name="T32" fmla="*/ 79 w 320"/>
                <a:gd name="T33" fmla="*/ 0 h 360"/>
                <a:gd name="T34" fmla="*/ 65 w 320"/>
                <a:gd name="T35" fmla="*/ 5 h 360"/>
                <a:gd name="T36" fmla="*/ 61 w 320"/>
                <a:gd name="T37" fmla="*/ 18 h 360"/>
                <a:gd name="T38" fmla="*/ 66 w 320"/>
                <a:gd name="T39" fmla="*/ 29 h 360"/>
                <a:gd name="T40" fmla="*/ 73 w 320"/>
                <a:gd name="T41" fmla="*/ 42 h 360"/>
                <a:gd name="T42" fmla="*/ 73 w 320"/>
                <a:gd name="T43" fmla="*/ 42 h 360"/>
                <a:gd name="T44" fmla="*/ 73 w 320"/>
                <a:gd name="T45" fmla="*/ 55 h 360"/>
                <a:gd name="T46" fmla="*/ 62 w 320"/>
                <a:gd name="T47" fmla="*/ 68 h 360"/>
                <a:gd name="T48" fmla="*/ 62 w 320"/>
                <a:gd name="T49" fmla="*/ 219 h 360"/>
                <a:gd name="T50" fmla="*/ 42 w 320"/>
                <a:gd name="T51" fmla="*/ 219 h 360"/>
                <a:gd name="T52" fmla="*/ 29 w 320"/>
                <a:gd name="T53" fmla="*/ 213 h 360"/>
                <a:gd name="T54" fmla="*/ 19 w 320"/>
                <a:gd name="T55" fmla="*/ 209 h 360"/>
                <a:gd name="T56" fmla="*/ 6 w 320"/>
                <a:gd name="T57" fmla="*/ 213 h 360"/>
                <a:gd name="T58" fmla="*/ 1 w 320"/>
                <a:gd name="T59" fmla="*/ 227 h 360"/>
                <a:gd name="T60" fmla="*/ 6 w 320"/>
                <a:gd name="T61" fmla="*/ 241 h 360"/>
                <a:gd name="T62" fmla="*/ 19 w 320"/>
                <a:gd name="T63" fmla="*/ 245 h 360"/>
                <a:gd name="T64" fmla="*/ 30 w 320"/>
                <a:gd name="T65" fmla="*/ 240 h 360"/>
                <a:gd name="T66" fmla="*/ 42 w 320"/>
                <a:gd name="T67" fmla="*/ 233 h 360"/>
                <a:gd name="T68" fmla="*/ 43 w 320"/>
                <a:gd name="T69" fmla="*/ 233 h 360"/>
                <a:gd name="T70" fmla="*/ 62 w 320"/>
                <a:gd name="T71" fmla="*/ 233 h 360"/>
                <a:gd name="T72" fmla="*/ 62 w 320"/>
                <a:gd name="T73" fmla="*/ 360 h 360"/>
                <a:gd name="T74" fmla="*/ 176 w 320"/>
                <a:gd name="T75" fmla="*/ 324 h 360"/>
                <a:gd name="T76" fmla="*/ 177 w 320"/>
                <a:gd name="T77" fmla="*/ 324 h 360"/>
                <a:gd name="T78" fmla="*/ 170 w 320"/>
                <a:gd name="T79" fmla="*/ 309 h 360"/>
                <a:gd name="T80" fmla="*/ 174 w 320"/>
                <a:gd name="T81" fmla="*/ 289 h 360"/>
                <a:gd name="T82" fmla="*/ 196 w 320"/>
                <a:gd name="T83" fmla="*/ 276 h 360"/>
                <a:gd name="T84" fmla="*/ 220 w 320"/>
                <a:gd name="T85" fmla="*/ 283 h 360"/>
                <a:gd name="T86" fmla="*/ 229 w 320"/>
                <a:gd name="T87" fmla="*/ 303 h 360"/>
                <a:gd name="T88" fmla="*/ 224 w 320"/>
                <a:gd name="T89" fmla="*/ 321 h 360"/>
                <a:gd name="T90" fmla="*/ 221 w 320"/>
                <a:gd name="T91" fmla="*/ 326 h 360"/>
                <a:gd name="T92" fmla="*/ 320 w 320"/>
                <a:gd name="T93" fmla="*/ 351 h 360"/>
                <a:gd name="T94" fmla="*/ 253 w 320"/>
                <a:gd name="T95" fmla="*/ 233 h 360"/>
                <a:gd name="T96" fmla="*/ 273 w 320"/>
                <a:gd name="T97" fmla="*/ 221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20" h="360">
                  <a:moveTo>
                    <a:pt x="273" y="221"/>
                  </a:moveTo>
                  <a:cubicBezTo>
                    <a:pt x="273" y="221"/>
                    <a:pt x="273" y="221"/>
                    <a:pt x="273" y="221"/>
                  </a:cubicBezTo>
                  <a:cubicBezTo>
                    <a:pt x="279" y="218"/>
                    <a:pt x="284" y="220"/>
                    <a:pt x="288" y="220"/>
                  </a:cubicBezTo>
                  <a:cubicBezTo>
                    <a:pt x="292" y="221"/>
                    <a:pt x="296" y="221"/>
                    <a:pt x="300" y="218"/>
                  </a:cubicBezTo>
                  <a:cubicBezTo>
                    <a:pt x="304" y="216"/>
                    <a:pt x="307" y="213"/>
                    <a:pt x="308" y="209"/>
                  </a:cubicBezTo>
                  <a:cubicBezTo>
                    <a:pt x="310" y="205"/>
                    <a:pt x="310" y="200"/>
                    <a:pt x="306" y="194"/>
                  </a:cubicBezTo>
                  <a:cubicBezTo>
                    <a:pt x="302" y="187"/>
                    <a:pt x="298" y="185"/>
                    <a:pt x="294" y="185"/>
                  </a:cubicBezTo>
                  <a:cubicBezTo>
                    <a:pt x="290" y="184"/>
                    <a:pt x="285" y="186"/>
                    <a:pt x="281" y="188"/>
                  </a:cubicBezTo>
                  <a:cubicBezTo>
                    <a:pt x="277" y="190"/>
                    <a:pt x="276" y="194"/>
                    <a:pt x="274" y="197"/>
                  </a:cubicBezTo>
                  <a:cubicBezTo>
                    <a:pt x="272" y="201"/>
                    <a:pt x="271" y="206"/>
                    <a:pt x="266" y="209"/>
                  </a:cubicBezTo>
                  <a:cubicBezTo>
                    <a:pt x="245" y="222"/>
                    <a:pt x="245" y="222"/>
                    <a:pt x="245" y="222"/>
                  </a:cubicBezTo>
                  <a:cubicBezTo>
                    <a:pt x="200" y="158"/>
                    <a:pt x="147" y="104"/>
                    <a:pt x="86" y="59"/>
                  </a:cubicBezTo>
                  <a:cubicBezTo>
                    <a:pt x="86" y="41"/>
                    <a:pt x="86" y="41"/>
                    <a:pt x="86" y="41"/>
                  </a:cubicBezTo>
                  <a:cubicBezTo>
                    <a:pt x="86" y="36"/>
                    <a:pt x="90" y="32"/>
                    <a:pt x="92" y="29"/>
                  </a:cubicBezTo>
                  <a:cubicBezTo>
                    <a:pt x="95" y="25"/>
                    <a:pt x="96" y="22"/>
                    <a:pt x="96" y="18"/>
                  </a:cubicBezTo>
                  <a:cubicBezTo>
                    <a:pt x="96" y="13"/>
                    <a:pt x="95" y="8"/>
                    <a:pt x="93" y="5"/>
                  </a:cubicBezTo>
                  <a:cubicBezTo>
                    <a:pt x="90" y="2"/>
                    <a:pt x="86" y="0"/>
                    <a:pt x="79" y="0"/>
                  </a:cubicBezTo>
                  <a:cubicBezTo>
                    <a:pt x="71" y="0"/>
                    <a:pt x="67" y="2"/>
                    <a:pt x="65" y="5"/>
                  </a:cubicBezTo>
                  <a:cubicBezTo>
                    <a:pt x="62" y="8"/>
                    <a:pt x="61" y="13"/>
                    <a:pt x="61" y="18"/>
                  </a:cubicBezTo>
                  <a:cubicBezTo>
                    <a:pt x="61" y="22"/>
                    <a:pt x="63" y="25"/>
                    <a:pt x="66" y="29"/>
                  </a:cubicBezTo>
                  <a:cubicBezTo>
                    <a:pt x="68" y="32"/>
                    <a:pt x="72" y="36"/>
                    <a:pt x="73" y="42"/>
                  </a:cubicBezTo>
                  <a:cubicBezTo>
                    <a:pt x="73" y="42"/>
                    <a:pt x="73" y="42"/>
                    <a:pt x="73" y="42"/>
                  </a:cubicBezTo>
                  <a:cubicBezTo>
                    <a:pt x="73" y="55"/>
                    <a:pt x="73" y="55"/>
                    <a:pt x="73" y="55"/>
                  </a:cubicBezTo>
                  <a:cubicBezTo>
                    <a:pt x="67" y="56"/>
                    <a:pt x="62" y="62"/>
                    <a:pt x="62" y="68"/>
                  </a:cubicBezTo>
                  <a:cubicBezTo>
                    <a:pt x="62" y="219"/>
                    <a:pt x="62" y="219"/>
                    <a:pt x="62" y="219"/>
                  </a:cubicBezTo>
                  <a:cubicBezTo>
                    <a:pt x="42" y="219"/>
                    <a:pt x="42" y="219"/>
                    <a:pt x="42" y="219"/>
                  </a:cubicBezTo>
                  <a:cubicBezTo>
                    <a:pt x="36" y="219"/>
                    <a:pt x="33" y="216"/>
                    <a:pt x="29" y="213"/>
                  </a:cubicBezTo>
                  <a:cubicBezTo>
                    <a:pt x="26" y="211"/>
                    <a:pt x="23" y="209"/>
                    <a:pt x="19" y="209"/>
                  </a:cubicBezTo>
                  <a:cubicBezTo>
                    <a:pt x="14" y="209"/>
                    <a:pt x="9" y="210"/>
                    <a:pt x="6" y="213"/>
                  </a:cubicBezTo>
                  <a:cubicBezTo>
                    <a:pt x="3" y="216"/>
                    <a:pt x="0" y="219"/>
                    <a:pt x="1" y="227"/>
                  </a:cubicBezTo>
                  <a:cubicBezTo>
                    <a:pt x="1" y="235"/>
                    <a:pt x="3" y="239"/>
                    <a:pt x="6" y="241"/>
                  </a:cubicBezTo>
                  <a:cubicBezTo>
                    <a:pt x="9" y="244"/>
                    <a:pt x="14" y="245"/>
                    <a:pt x="19" y="245"/>
                  </a:cubicBezTo>
                  <a:cubicBezTo>
                    <a:pt x="23" y="245"/>
                    <a:pt x="26" y="243"/>
                    <a:pt x="30" y="240"/>
                  </a:cubicBezTo>
                  <a:cubicBezTo>
                    <a:pt x="33" y="237"/>
                    <a:pt x="37" y="233"/>
                    <a:pt x="42" y="233"/>
                  </a:cubicBezTo>
                  <a:cubicBezTo>
                    <a:pt x="43" y="233"/>
                    <a:pt x="43" y="233"/>
                    <a:pt x="43" y="233"/>
                  </a:cubicBezTo>
                  <a:cubicBezTo>
                    <a:pt x="62" y="233"/>
                    <a:pt x="62" y="233"/>
                    <a:pt x="62" y="233"/>
                  </a:cubicBezTo>
                  <a:cubicBezTo>
                    <a:pt x="62" y="360"/>
                    <a:pt x="62" y="360"/>
                    <a:pt x="62" y="360"/>
                  </a:cubicBezTo>
                  <a:cubicBezTo>
                    <a:pt x="94" y="337"/>
                    <a:pt x="134" y="326"/>
                    <a:pt x="176" y="324"/>
                  </a:cubicBezTo>
                  <a:cubicBezTo>
                    <a:pt x="176" y="324"/>
                    <a:pt x="177" y="324"/>
                    <a:pt x="177" y="324"/>
                  </a:cubicBezTo>
                  <a:cubicBezTo>
                    <a:pt x="174" y="321"/>
                    <a:pt x="171" y="316"/>
                    <a:pt x="170" y="309"/>
                  </a:cubicBezTo>
                  <a:cubicBezTo>
                    <a:pt x="169" y="303"/>
                    <a:pt x="170" y="295"/>
                    <a:pt x="174" y="289"/>
                  </a:cubicBezTo>
                  <a:cubicBezTo>
                    <a:pt x="178" y="282"/>
                    <a:pt x="187" y="277"/>
                    <a:pt x="196" y="276"/>
                  </a:cubicBezTo>
                  <a:cubicBezTo>
                    <a:pt x="206" y="275"/>
                    <a:pt x="215" y="278"/>
                    <a:pt x="220" y="283"/>
                  </a:cubicBezTo>
                  <a:cubicBezTo>
                    <a:pt x="226" y="289"/>
                    <a:pt x="228" y="296"/>
                    <a:pt x="229" y="303"/>
                  </a:cubicBezTo>
                  <a:cubicBezTo>
                    <a:pt x="230" y="311"/>
                    <a:pt x="226" y="317"/>
                    <a:pt x="224" y="321"/>
                  </a:cubicBezTo>
                  <a:cubicBezTo>
                    <a:pt x="222" y="324"/>
                    <a:pt x="222" y="325"/>
                    <a:pt x="221" y="326"/>
                  </a:cubicBezTo>
                  <a:cubicBezTo>
                    <a:pt x="255" y="329"/>
                    <a:pt x="288" y="338"/>
                    <a:pt x="320" y="351"/>
                  </a:cubicBezTo>
                  <a:cubicBezTo>
                    <a:pt x="300" y="308"/>
                    <a:pt x="277" y="269"/>
                    <a:pt x="253" y="233"/>
                  </a:cubicBezTo>
                  <a:lnTo>
                    <a:pt x="273" y="221"/>
                  </a:lnTo>
                  <a:close/>
                </a:path>
              </a:pathLst>
            </a:custGeom>
            <a:blipFill dpi="0" rotWithShape="1">
              <a:blip r:embed="rId5" cstate="print">
                <a:extLst>
                  <a:ext uri="{28A0092B-C50C-407E-A947-70E740481C1C}">
                    <a14:useLocalDpi xmlns:a14="http://schemas.microsoft.com/office/drawing/2010/main" val="0"/>
                  </a:ext>
                </a:extLst>
              </a:blip>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endParaRPr>
            </a:p>
          </p:txBody>
        </p:sp>
        <p:sp>
          <p:nvSpPr>
            <p:cNvPr id="28" name="任意多边形: 形状 27">
              <a:extLst>
                <a:ext uri="{FF2B5EF4-FFF2-40B4-BE49-F238E27FC236}">
                  <a16:creationId xmlns:a16="http://schemas.microsoft.com/office/drawing/2014/main" id="{1F0F3555-6F09-4E48-B163-022356ADEC4E}"/>
                </a:ext>
              </a:extLst>
            </p:cNvPr>
            <p:cNvSpPr>
              <a:spLocks/>
            </p:cNvSpPr>
            <p:nvPr/>
          </p:nvSpPr>
          <p:spPr bwMode="auto">
            <a:xfrm>
              <a:off x="3866" y="1283"/>
              <a:ext cx="878" cy="767"/>
            </a:xfrm>
            <a:custGeom>
              <a:avLst/>
              <a:gdLst>
                <a:gd name="T0" fmla="*/ 360 w 371"/>
                <a:gd name="T1" fmla="*/ 175 h 324"/>
                <a:gd name="T2" fmla="*/ 347 w 371"/>
                <a:gd name="T3" fmla="*/ 174 h 324"/>
                <a:gd name="T4" fmla="*/ 338 w 371"/>
                <a:gd name="T5" fmla="*/ 181 h 324"/>
                <a:gd name="T6" fmla="*/ 327 w 371"/>
                <a:gd name="T7" fmla="*/ 190 h 324"/>
                <a:gd name="T8" fmla="*/ 309 w 371"/>
                <a:gd name="T9" fmla="*/ 195 h 324"/>
                <a:gd name="T10" fmla="*/ 273 w 371"/>
                <a:gd name="T11" fmla="*/ 97 h 324"/>
                <a:gd name="T12" fmla="*/ 148 w 371"/>
                <a:gd name="T13" fmla="*/ 61 h 324"/>
                <a:gd name="T14" fmla="*/ 146 w 371"/>
                <a:gd name="T15" fmla="*/ 41 h 324"/>
                <a:gd name="T16" fmla="*/ 146 w 371"/>
                <a:gd name="T17" fmla="*/ 41 h 324"/>
                <a:gd name="T18" fmla="*/ 152 w 371"/>
                <a:gd name="T19" fmla="*/ 27 h 324"/>
                <a:gd name="T20" fmla="*/ 155 w 371"/>
                <a:gd name="T21" fmla="*/ 16 h 324"/>
                <a:gd name="T22" fmla="*/ 150 w 371"/>
                <a:gd name="T23" fmla="*/ 4 h 324"/>
                <a:gd name="T24" fmla="*/ 138 w 371"/>
                <a:gd name="T25" fmla="*/ 0 h 324"/>
                <a:gd name="T26" fmla="*/ 135 w 371"/>
                <a:gd name="T27" fmla="*/ 0 h 324"/>
                <a:gd name="T28" fmla="*/ 122 w 371"/>
                <a:gd name="T29" fmla="*/ 7 h 324"/>
                <a:gd name="T30" fmla="*/ 120 w 371"/>
                <a:gd name="T31" fmla="*/ 20 h 324"/>
                <a:gd name="T32" fmla="*/ 125 w 371"/>
                <a:gd name="T33" fmla="*/ 30 h 324"/>
                <a:gd name="T34" fmla="*/ 133 w 371"/>
                <a:gd name="T35" fmla="*/ 42 h 324"/>
                <a:gd name="T36" fmla="*/ 135 w 371"/>
                <a:gd name="T37" fmla="*/ 60 h 324"/>
                <a:gd name="T38" fmla="*/ 127 w 371"/>
                <a:gd name="T39" fmla="*/ 60 h 324"/>
                <a:gd name="T40" fmla="*/ 0 w 371"/>
                <a:gd name="T41" fmla="*/ 103 h 324"/>
                <a:gd name="T42" fmla="*/ 0 w 371"/>
                <a:gd name="T43" fmla="*/ 175 h 324"/>
                <a:gd name="T44" fmla="*/ 4 w 371"/>
                <a:gd name="T45" fmla="*/ 172 h 324"/>
                <a:gd name="T46" fmla="*/ 22 w 371"/>
                <a:gd name="T47" fmla="*/ 165 h 324"/>
                <a:gd name="T48" fmla="*/ 42 w 371"/>
                <a:gd name="T49" fmla="*/ 172 h 324"/>
                <a:gd name="T50" fmla="*/ 52 w 371"/>
                <a:gd name="T51" fmla="*/ 195 h 324"/>
                <a:gd name="T52" fmla="*/ 42 w 371"/>
                <a:gd name="T53" fmla="*/ 218 h 324"/>
                <a:gd name="T54" fmla="*/ 22 w 371"/>
                <a:gd name="T55" fmla="*/ 224 h 324"/>
                <a:gd name="T56" fmla="*/ 4 w 371"/>
                <a:gd name="T57" fmla="*/ 217 h 324"/>
                <a:gd name="T58" fmla="*/ 0 w 371"/>
                <a:gd name="T59" fmla="*/ 214 h 324"/>
                <a:gd name="T60" fmla="*/ 0 w 371"/>
                <a:gd name="T61" fmla="*/ 309 h 324"/>
                <a:gd name="T62" fmla="*/ 7 w 371"/>
                <a:gd name="T63" fmla="*/ 321 h 324"/>
                <a:gd name="T64" fmla="*/ 21 w 371"/>
                <a:gd name="T65" fmla="*/ 321 h 324"/>
                <a:gd name="T66" fmla="*/ 317 w 371"/>
                <a:gd name="T67" fmla="*/ 316 h 324"/>
                <a:gd name="T68" fmla="*/ 332 w 371"/>
                <a:gd name="T69" fmla="*/ 314 h 324"/>
                <a:gd name="T70" fmla="*/ 337 w 371"/>
                <a:gd name="T71" fmla="*/ 300 h 324"/>
                <a:gd name="T72" fmla="*/ 313 w 371"/>
                <a:gd name="T73" fmla="*/ 208 h 324"/>
                <a:gd name="T74" fmla="*/ 329 w 371"/>
                <a:gd name="T75" fmla="*/ 203 h 324"/>
                <a:gd name="T76" fmla="*/ 330 w 371"/>
                <a:gd name="T77" fmla="*/ 203 h 324"/>
                <a:gd name="T78" fmla="*/ 344 w 371"/>
                <a:gd name="T79" fmla="*/ 207 h 324"/>
                <a:gd name="T80" fmla="*/ 356 w 371"/>
                <a:gd name="T81" fmla="*/ 209 h 324"/>
                <a:gd name="T82" fmla="*/ 367 w 371"/>
                <a:gd name="T83" fmla="*/ 202 h 324"/>
                <a:gd name="T84" fmla="*/ 369 w 371"/>
                <a:gd name="T85" fmla="*/ 187 h 324"/>
                <a:gd name="T86" fmla="*/ 360 w 371"/>
                <a:gd name="T87" fmla="*/ 175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71" h="324">
                  <a:moveTo>
                    <a:pt x="360" y="175"/>
                  </a:moveTo>
                  <a:cubicBezTo>
                    <a:pt x="357" y="173"/>
                    <a:pt x="352" y="173"/>
                    <a:pt x="347" y="174"/>
                  </a:cubicBezTo>
                  <a:cubicBezTo>
                    <a:pt x="343" y="175"/>
                    <a:pt x="340" y="178"/>
                    <a:pt x="338" y="181"/>
                  </a:cubicBezTo>
                  <a:cubicBezTo>
                    <a:pt x="335" y="184"/>
                    <a:pt x="332" y="189"/>
                    <a:pt x="327" y="190"/>
                  </a:cubicBezTo>
                  <a:cubicBezTo>
                    <a:pt x="309" y="195"/>
                    <a:pt x="309" y="195"/>
                    <a:pt x="309" y="195"/>
                  </a:cubicBezTo>
                  <a:cubicBezTo>
                    <a:pt x="298" y="160"/>
                    <a:pt x="286" y="127"/>
                    <a:pt x="273" y="97"/>
                  </a:cubicBezTo>
                  <a:cubicBezTo>
                    <a:pt x="235" y="77"/>
                    <a:pt x="191" y="64"/>
                    <a:pt x="148" y="61"/>
                  </a:cubicBezTo>
                  <a:cubicBezTo>
                    <a:pt x="146" y="41"/>
                    <a:pt x="146" y="41"/>
                    <a:pt x="146" y="41"/>
                  </a:cubicBezTo>
                  <a:cubicBezTo>
                    <a:pt x="146" y="41"/>
                    <a:pt x="146" y="41"/>
                    <a:pt x="146" y="41"/>
                  </a:cubicBezTo>
                  <a:cubicBezTo>
                    <a:pt x="146" y="35"/>
                    <a:pt x="150" y="31"/>
                    <a:pt x="152" y="27"/>
                  </a:cubicBezTo>
                  <a:cubicBezTo>
                    <a:pt x="154" y="24"/>
                    <a:pt x="156" y="20"/>
                    <a:pt x="155" y="16"/>
                  </a:cubicBezTo>
                  <a:cubicBezTo>
                    <a:pt x="155" y="11"/>
                    <a:pt x="153" y="7"/>
                    <a:pt x="150" y="4"/>
                  </a:cubicBezTo>
                  <a:cubicBezTo>
                    <a:pt x="148" y="1"/>
                    <a:pt x="144" y="0"/>
                    <a:pt x="138" y="0"/>
                  </a:cubicBezTo>
                  <a:cubicBezTo>
                    <a:pt x="137" y="0"/>
                    <a:pt x="136" y="0"/>
                    <a:pt x="135" y="0"/>
                  </a:cubicBezTo>
                  <a:cubicBezTo>
                    <a:pt x="128" y="1"/>
                    <a:pt x="124" y="3"/>
                    <a:pt x="122" y="7"/>
                  </a:cubicBezTo>
                  <a:cubicBezTo>
                    <a:pt x="120" y="10"/>
                    <a:pt x="119" y="15"/>
                    <a:pt x="120" y="20"/>
                  </a:cubicBezTo>
                  <a:cubicBezTo>
                    <a:pt x="120" y="24"/>
                    <a:pt x="123" y="27"/>
                    <a:pt x="125" y="30"/>
                  </a:cubicBezTo>
                  <a:cubicBezTo>
                    <a:pt x="128" y="33"/>
                    <a:pt x="132" y="37"/>
                    <a:pt x="133" y="42"/>
                  </a:cubicBezTo>
                  <a:cubicBezTo>
                    <a:pt x="135" y="60"/>
                    <a:pt x="135" y="60"/>
                    <a:pt x="135" y="60"/>
                  </a:cubicBezTo>
                  <a:cubicBezTo>
                    <a:pt x="132" y="60"/>
                    <a:pt x="130" y="60"/>
                    <a:pt x="127" y="60"/>
                  </a:cubicBezTo>
                  <a:cubicBezTo>
                    <a:pt x="77" y="60"/>
                    <a:pt x="32" y="73"/>
                    <a:pt x="0" y="103"/>
                  </a:cubicBezTo>
                  <a:cubicBezTo>
                    <a:pt x="0" y="175"/>
                    <a:pt x="0" y="175"/>
                    <a:pt x="0" y="175"/>
                  </a:cubicBezTo>
                  <a:cubicBezTo>
                    <a:pt x="1" y="174"/>
                    <a:pt x="2" y="174"/>
                    <a:pt x="4" y="172"/>
                  </a:cubicBezTo>
                  <a:cubicBezTo>
                    <a:pt x="8" y="169"/>
                    <a:pt x="14" y="165"/>
                    <a:pt x="22" y="165"/>
                  </a:cubicBezTo>
                  <a:cubicBezTo>
                    <a:pt x="28" y="165"/>
                    <a:pt x="36" y="167"/>
                    <a:pt x="42" y="172"/>
                  </a:cubicBezTo>
                  <a:cubicBezTo>
                    <a:pt x="48" y="176"/>
                    <a:pt x="52" y="185"/>
                    <a:pt x="52" y="195"/>
                  </a:cubicBezTo>
                  <a:cubicBezTo>
                    <a:pt x="51" y="205"/>
                    <a:pt x="47" y="213"/>
                    <a:pt x="42" y="218"/>
                  </a:cubicBezTo>
                  <a:cubicBezTo>
                    <a:pt x="36" y="223"/>
                    <a:pt x="29" y="224"/>
                    <a:pt x="22" y="224"/>
                  </a:cubicBezTo>
                  <a:cubicBezTo>
                    <a:pt x="14" y="224"/>
                    <a:pt x="8" y="220"/>
                    <a:pt x="4" y="217"/>
                  </a:cubicBezTo>
                  <a:cubicBezTo>
                    <a:pt x="2" y="216"/>
                    <a:pt x="1" y="215"/>
                    <a:pt x="0" y="214"/>
                  </a:cubicBezTo>
                  <a:cubicBezTo>
                    <a:pt x="0" y="309"/>
                    <a:pt x="0" y="309"/>
                    <a:pt x="0" y="309"/>
                  </a:cubicBezTo>
                  <a:cubicBezTo>
                    <a:pt x="0" y="314"/>
                    <a:pt x="3" y="319"/>
                    <a:pt x="7" y="321"/>
                  </a:cubicBezTo>
                  <a:cubicBezTo>
                    <a:pt x="12" y="324"/>
                    <a:pt x="17" y="324"/>
                    <a:pt x="21" y="321"/>
                  </a:cubicBezTo>
                  <a:cubicBezTo>
                    <a:pt x="134" y="253"/>
                    <a:pt x="222" y="264"/>
                    <a:pt x="317" y="316"/>
                  </a:cubicBezTo>
                  <a:cubicBezTo>
                    <a:pt x="322" y="318"/>
                    <a:pt x="328" y="318"/>
                    <a:pt x="332" y="314"/>
                  </a:cubicBezTo>
                  <a:cubicBezTo>
                    <a:pt x="337" y="311"/>
                    <a:pt x="339" y="305"/>
                    <a:pt x="337" y="300"/>
                  </a:cubicBezTo>
                  <a:cubicBezTo>
                    <a:pt x="330" y="268"/>
                    <a:pt x="322" y="237"/>
                    <a:pt x="313" y="208"/>
                  </a:cubicBezTo>
                  <a:cubicBezTo>
                    <a:pt x="329" y="203"/>
                    <a:pt x="329" y="203"/>
                    <a:pt x="329" y="203"/>
                  </a:cubicBezTo>
                  <a:cubicBezTo>
                    <a:pt x="330" y="203"/>
                    <a:pt x="330" y="203"/>
                    <a:pt x="330" y="203"/>
                  </a:cubicBezTo>
                  <a:cubicBezTo>
                    <a:pt x="336" y="202"/>
                    <a:pt x="340" y="205"/>
                    <a:pt x="344" y="207"/>
                  </a:cubicBezTo>
                  <a:cubicBezTo>
                    <a:pt x="348" y="209"/>
                    <a:pt x="352" y="210"/>
                    <a:pt x="356" y="209"/>
                  </a:cubicBezTo>
                  <a:cubicBezTo>
                    <a:pt x="361" y="207"/>
                    <a:pt x="365" y="205"/>
                    <a:pt x="367" y="202"/>
                  </a:cubicBezTo>
                  <a:cubicBezTo>
                    <a:pt x="369" y="199"/>
                    <a:pt x="371" y="194"/>
                    <a:pt x="369" y="187"/>
                  </a:cubicBezTo>
                  <a:cubicBezTo>
                    <a:pt x="367" y="180"/>
                    <a:pt x="364" y="176"/>
                    <a:pt x="360" y="175"/>
                  </a:cubicBezTo>
                  <a:close/>
                </a:path>
              </a:pathLst>
            </a:custGeom>
            <a:blipFill dpi="0" rotWithShape="1">
              <a:blip r:embed="rId6" cstate="print">
                <a:extLst>
                  <a:ext uri="{28A0092B-C50C-407E-A947-70E740481C1C}">
                    <a14:useLocalDpi xmlns:a14="http://schemas.microsoft.com/office/drawing/2010/main" val="0"/>
                  </a:ext>
                </a:extLst>
              </a:blip>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endParaRPr>
            </a:p>
          </p:txBody>
        </p:sp>
        <p:sp>
          <p:nvSpPr>
            <p:cNvPr id="29" name="任意多边形: 形状 28">
              <a:extLst>
                <a:ext uri="{FF2B5EF4-FFF2-40B4-BE49-F238E27FC236}">
                  <a16:creationId xmlns:a16="http://schemas.microsoft.com/office/drawing/2014/main" id="{7B13348C-C8FC-4954-BDE1-55B8EEAD845A}"/>
                </a:ext>
              </a:extLst>
            </p:cNvPr>
            <p:cNvSpPr>
              <a:spLocks/>
            </p:cNvSpPr>
            <p:nvPr/>
          </p:nvSpPr>
          <p:spPr bwMode="auto">
            <a:xfrm>
              <a:off x="3211" y="732"/>
              <a:ext cx="605" cy="733"/>
            </a:xfrm>
            <a:custGeom>
              <a:avLst/>
              <a:gdLst>
                <a:gd name="T0" fmla="*/ 242 w 256"/>
                <a:gd name="T1" fmla="*/ 0 h 310"/>
                <a:gd name="T2" fmla="*/ 234 w 256"/>
                <a:gd name="T3" fmla="*/ 3 h 310"/>
                <a:gd name="T4" fmla="*/ 73 w 256"/>
                <a:gd name="T5" fmla="*/ 167 h 310"/>
                <a:gd name="T6" fmla="*/ 52 w 256"/>
                <a:gd name="T7" fmla="*/ 154 h 310"/>
                <a:gd name="T8" fmla="*/ 45 w 256"/>
                <a:gd name="T9" fmla="*/ 142 h 310"/>
                <a:gd name="T10" fmla="*/ 38 w 256"/>
                <a:gd name="T11" fmla="*/ 133 h 310"/>
                <a:gd name="T12" fmla="*/ 25 w 256"/>
                <a:gd name="T13" fmla="*/ 130 h 310"/>
                <a:gd name="T14" fmla="*/ 13 w 256"/>
                <a:gd name="T15" fmla="*/ 139 h 310"/>
                <a:gd name="T16" fmla="*/ 10 w 256"/>
                <a:gd name="T17" fmla="*/ 154 h 310"/>
                <a:gd name="T18" fmla="*/ 19 w 256"/>
                <a:gd name="T19" fmla="*/ 163 h 310"/>
                <a:gd name="T20" fmla="*/ 31 w 256"/>
                <a:gd name="T21" fmla="*/ 165 h 310"/>
                <a:gd name="T22" fmla="*/ 46 w 256"/>
                <a:gd name="T23" fmla="*/ 166 h 310"/>
                <a:gd name="T24" fmla="*/ 46 w 256"/>
                <a:gd name="T25" fmla="*/ 166 h 310"/>
                <a:gd name="T26" fmla="*/ 66 w 256"/>
                <a:gd name="T27" fmla="*/ 178 h 310"/>
                <a:gd name="T28" fmla="*/ 0 w 256"/>
                <a:gd name="T29" fmla="*/ 293 h 310"/>
                <a:gd name="T30" fmla="*/ 100 w 256"/>
                <a:gd name="T31" fmla="*/ 270 h 310"/>
                <a:gd name="T32" fmla="*/ 98 w 256"/>
                <a:gd name="T33" fmla="*/ 266 h 310"/>
                <a:gd name="T34" fmla="*/ 93 w 256"/>
                <a:gd name="T35" fmla="*/ 248 h 310"/>
                <a:gd name="T36" fmla="*/ 102 w 256"/>
                <a:gd name="T37" fmla="*/ 228 h 310"/>
                <a:gd name="T38" fmla="*/ 125 w 256"/>
                <a:gd name="T39" fmla="*/ 221 h 310"/>
                <a:gd name="T40" fmla="*/ 148 w 256"/>
                <a:gd name="T41" fmla="*/ 234 h 310"/>
                <a:gd name="T42" fmla="*/ 151 w 256"/>
                <a:gd name="T43" fmla="*/ 254 h 310"/>
                <a:gd name="T44" fmla="*/ 144 w 256"/>
                <a:gd name="T45" fmla="*/ 270 h 310"/>
                <a:gd name="T46" fmla="*/ 256 w 256"/>
                <a:gd name="T47" fmla="*/ 310 h 310"/>
                <a:gd name="T48" fmla="*/ 256 w 256"/>
                <a:gd name="T49" fmla="*/ 191 h 310"/>
                <a:gd name="T50" fmla="*/ 252 w 256"/>
                <a:gd name="T51" fmla="*/ 194 h 310"/>
                <a:gd name="T52" fmla="*/ 234 w 256"/>
                <a:gd name="T53" fmla="*/ 201 h 310"/>
                <a:gd name="T54" fmla="*/ 214 w 256"/>
                <a:gd name="T55" fmla="*/ 195 h 310"/>
                <a:gd name="T56" fmla="*/ 204 w 256"/>
                <a:gd name="T57" fmla="*/ 172 h 310"/>
                <a:gd name="T58" fmla="*/ 214 w 256"/>
                <a:gd name="T59" fmla="*/ 149 h 310"/>
                <a:gd name="T60" fmla="*/ 234 w 256"/>
                <a:gd name="T61" fmla="*/ 142 h 310"/>
                <a:gd name="T62" fmla="*/ 251 w 256"/>
                <a:gd name="T63" fmla="*/ 149 h 310"/>
                <a:gd name="T64" fmla="*/ 256 w 256"/>
                <a:gd name="T65" fmla="*/ 152 h 310"/>
                <a:gd name="T66" fmla="*/ 256 w 256"/>
                <a:gd name="T67" fmla="*/ 14 h 310"/>
                <a:gd name="T68" fmla="*/ 242 w 256"/>
                <a:gd name="T69" fmla="*/ 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6" h="310">
                  <a:moveTo>
                    <a:pt x="242" y="0"/>
                  </a:moveTo>
                  <a:cubicBezTo>
                    <a:pt x="239" y="1"/>
                    <a:pt x="236" y="2"/>
                    <a:pt x="234" y="3"/>
                  </a:cubicBezTo>
                  <a:cubicBezTo>
                    <a:pt x="173" y="49"/>
                    <a:pt x="119" y="103"/>
                    <a:pt x="73" y="167"/>
                  </a:cubicBezTo>
                  <a:cubicBezTo>
                    <a:pt x="52" y="154"/>
                    <a:pt x="52" y="154"/>
                    <a:pt x="52" y="154"/>
                  </a:cubicBezTo>
                  <a:cubicBezTo>
                    <a:pt x="47" y="151"/>
                    <a:pt x="46" y="146"/>
                    <a:pt x="45" y="142"/>
                  </a:cubicBezTo>
                  <a:cubicBezTo>
                    <a:pt x="43" y="139"/>
                    <a:pt x="41" y="135"/>
                    <a:pt x="38" y="133"/>
                  </a:cubicBezTo>
                  <a:cubicBezTo>
                    <a:pt x="34" y="131"/>
                    <a:pt x="29" y="129"/>
                    <a:pt x="25" y="130"/>
                  </a:cubicBezTo>
                  <a:cubicBezTo>
                    <a:pt x="21" y="130"/>
                    <a:pt x="17" y="132"/>
                    <a:pt x="13" y="139"/>
                  </a:cubicBezTo>
                  <a:cubicBezTo>
                    <a:pt x="9" y="145"/>
                    <a:pt x="9" y="150"/>
                    <a:pt x="10" y="154"/>
                  </a:cubicBezTo>
                  <a:cubicBezTo>
                    <a:pt x="12" y="158"/>
                    <a:pt x="15" y="161"/>
                    <a:pt x="19" y="163"/>
                  </a:cubicBezTo>
                  <a:cubicBezTo>
                    <a:pt x="23" y="166"/>
                    <a:pt x="26" y="166"/>
                    <a:pt x="31" y="165"/>
                  </a:cubicBezTo>
                  <a:cubicBezTo>
                    <a:pt x="35" y="165"/>
                    <a:pt x="40" y="163"/>
                    <a:pt x="46" y="166"/>
                  </a:cubicBezTo>
                  <a:cubicBezTo>
                    <a:pt x="46" y="166"/>
                    <a:pt x="46" y="166"/>
                    <a:pt x="46" y="166"/>
                  </a:cubicBezTo>
                  <a:cubicBezTo>
                    <a:pt x="66" y="178"/>
                    <a:pt x="66" y="178"/>
                    <a:pt x="66" y="178"/>
                  </a:cubicBezTo>
                  <a:cubicBezTo>
                    <a:pt x="42" y="213"/>
                    <a:pt x="20" y="251"/>
                    <a:pt x="0" y="293"/>
                  </a:cubicBezTo>
                  <a:cubicBezTo>
                    <a:pt x="32" y="281"/>
                    <a:pt x="66" y="273"/>
                    <a:pt x="100" y="270"/>
                  </a:cubicBezTo>
                  <a:cubicBezTo>
                    <a:pt x="100" y="269"/>
                    <a:pt x="99" y="268"/>
                    <a:pt x="98" y="266"/>
                  </a:cubicBezTo>
                  <a:cubicBezTo>
                    <a:pt x="95" y="262"/>
                    <a:pt x="92" y="256"/>
                    <a:pt x="93" y="248"/>
                  </a:cubicBezTo>
                  <a:cubicBezTo>
                    <a:pt x="94" y="241"/>
                    <a:pt x="96" y="234"/>
                    <a:pt x="102" y="228"/>
                  </a:cubicBezTo>
                  <a:cubicBezTo>
                    <a:pt x="107" y="223"/>
                    <a:pt x="116" y="220"/>
                    <a:pt x="125" y="221"/>
                  </a:cubicBezTo>
                  <a:cubicBezTo>
                    <a:pt x="135" y="222"/>
                    <a:pt x="144" y="227"/>
                    <a:pt x="148" y="234"/>
                  </a:cubicBezTo>
                  <a:cubicBezTo>
                    <a:pt x="152" y="240"/>
                    <a:pt x="152" y="248"/>
                    <a:pt x="151" y="254"/>
                  </a:cubicBezTo>
                  <a:cubicBezTo>
                    <a:pt x="151" y="261"/>
                    <a:pt x="147" y="266"/>
                    <a:pt x="144" y="270"/>
                  </a:cubicBezTo>
                  <a:cubicBezTo>
                    <a:pt x="186" y="273"/>
                    <a:pt x="225" y="286"/>
                    <a:pt x="256" y="310"/>
                  </a:cubicBezTo>
                  <a:cubicBezTo>
                    <a:pt x="256" y="191"/>
                    <a:pt x="256" y="191"/>
                    <a:pt x="256" y="191"/>
                  </a:cubicBezTo>
                  <a:cubicBezTo>
                    <a:pt x="255" y="192"/>
                    <a:pt x="254" y="193"/>
                    <a:pt x="252" y="194"/>
                  </a:cubicBezTo>
                  <a:cubicBezTo>
                    <a:pt x="248" y="197"/>
                    <a:pt x="242" y="201"/>
                    <a:pt x="234" y="201"/>
                  </a:cubicBezTo>
                  <a:cubicBezTo>
                    <a:pt x="227" y="201"/>
                    <a:pt x="220" y="200"/>
                    <a:pt x="214" y="195"/>
                  </a:cubicBezTo>
                  <a:cubicBezTo>
                    <a:pt x="208" y="190"/>
                    <a:pt x="204" y="182"/>
                    <a:pt x="204" y="172"/>
                  </a:cubicBezTo>
                  <a:cubicBezTo>
                    <a:pt x="204" y="162"/>
                    <a:pt x="208" y="153"/>
                    <a:pt x="214" y="149"/>
                  </a:cubicBezTo>
                  <a:cubicBezTo>
                    <a:pt x="220" y="144"/>
                    <a:pt x="227" y="142"/>
                    <a:pt x="234" y="142"/>
                  </a:cubicBezTo>
                  <a:cubicBezTo>
                    <a:pt x="241" y="142"/>
                    <a:pt x="247" y="146"/>
                    <a:pt x="251" y="149"/>
                  </a:cubicBezTo>
                  <a:cubicBezTo>
                    <a:pt x="254" y="151"/>
                    <a:pt x="255" y="152"/>
                    <a:pt x="256" y="152"/>
                  </a:cubicBezTo>
                  <a:cubicBezTo>
                    <a:pt x="256" y="14"/>
                    <a:pt x="256" y="14"/>
                    <a:pt x="256" y="14"/>
                  </a:cubicBezTo>
                  <a:cubicBezTo>
                    <a:pt x="256" y="7"/>
                    <a:pt x="249" y="0"/>
                    <a:pt x="242" y="0"/>
                  </a:cubicBezTo>
                  <a:close/>
                </a:path>
              </a:pathLst>
            </a:custGeom>
            <a:blipFill dpi="0" rotWithShape="1">
              <a:blip r:embed="rId4">
                <a:extLst>
                  <a:ext uri="{28A0092B-C50C-407E-A947-70E740481C1C}">
                    <a14:useLocalDpi xmlns:a14="http://schemas.microsoft.com/office/drawing/2010/main" val="0"/>
                  </a:ext>
                </a:extLst>
              </a:blip>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0" name="任意多边形: 形状 29">
              <a:extLst>
                <a:ext uri="{FF2B5EF4-FFF2-40B4-BE49-F238E27FC236}">
                  <a16:creationId xmlns:a16="http://schemas.microsoft.com/office/drawing/2014/main" id="{D24277B0-5C52-4E35-94B2-ABA30C0390AC}"/>
                </a:ext>
              </a:extLst>
            </p:cNvPr>
            <p:cNvSpPr>
              <a:spLocks/>
            </p:cNvSpPr>
            <p:nvPr/>
          </p:nvSpPr>
          <p:spPr bwMode="auto">
            <a:xfrm>
              <a:off x="2927" y="1283"/>
              <a:ext cx="1034" cy="767"/>
            </a:xfrm>
            <a:custGeom>
              <a:avLst/>
              <a:gdLst>
                <a:gd name="T0" fmla="*/ 432 w 437"/>
                <a:gd name="T1" fmla="*/ 181 h 324"/>
                <a:gd name="T2" fmla="*/ 419 w 437"/>
                <a:gd name="T3" fmla="*/ 177 h 324"/>
                <a:gd name="T4" fmla="*/ 408 w 437"/>
                <a:gd name="T5" fmla="*/ 181 h 324"/>
                <a:gd name="T6" fmla="*/ 395 w 437"/>
                <a:gd name="T7" fmla="*/ 187 h 324"/>
                <a:gd name="T8" fmla="*/ 376 w 437"/>
                <a:gd name="T9" fmla="*/ 187 h 324"/>
                <a:gd name="T10" fmla="*/ 376 w 437"/>
                <a:gd name="T11" fmla="*/ 110 h 324"/>
                <a:gd name="T12" fmla="*/ 245 w 437"/>
                <a:gd name="T13" fmla="*/ 60 h 324"/>
                <a:gd name="T14" fmla="*/ 247 w 437"/>
                <a:gd name="T15" fmla="*/ 42 h 324"/>
                <a:gd name="T16" fmla="*/ 254 w 437"/>
                <a:gd name="T17" fmla="*/ 30 h 324"/>
                <a:gd name="T18" fmla="*/ 260 w 437"/>
                <a:gd name="T19" fmla="*/ 20 h 324"/>
                <a:gd name="T20" fmla="*/ 258 w 437"/>
                <a:gd name="T21" fmla="*/ 7 h 324"/>
                <a:gd name="T22" fmla="*/ 244 w 437"/>
                <a:gd name="T23" fmla="*/ 0 h 324"/>
                <a:gd name="T24" fmla="*/ 242 w 437"/>
                <a:gd name="T25" fmla="*/ 0 h 324"/>
                <a:gd name="T26" fmla="*/ 230 w 437"/>
                <a:gd name="T27" fmla="*/ 4 h 324"/>
                <a:gd name="T28" fmla="*/ 225 w 437"/>
                <a:gd name="T29" fmla="*/ 16 h 324"/>
                <a:gd name="T30" fmla="*/ 228 w 437"/>
                <a:gd name="T31" fmla="*/ 27 h 324"/>
                <a:gd name="T32" fmla="*/ 234 w 437"/>
                <a:gd name="T33" fmla="*/ 41 h 324"/>
                <a:gd name="T34" fmla="*/ 234 w 437"/>
                <a:gd name="T35" fmla="*/ 41 h 324"/>
                <a:gd name="T36" fmla="*/ 231 w 437"/>
                <a:gd name="T37" fmla="*/ 60 h 324"/>
                <a:gd name="T38" fmla="*/ 230 w 437"/>
                <a:gd name="T39" fmla="*/ 60 h 324"/>
                <a:gd name="T40" fmla="*/ 105 w 437"/>
                <a:gd name="T41" fmla="*/ 93 h 324"/>
                <a:gd name="T42" fmla="*/ 67 w 437"/>
                <a:gd name="T43" fmla="*/ 196 h 324"/>
                <a:gd name="T44" fmla="*/ 44 w 437"/>
                <a:gd name="T45" fmla="*/ 190 h 324"/>
                <a:gd name="T46" fmla="*/ 33 w 437"/>
                <a:gd name="T47" fmla="*/ 181 h 324"/>
                <a:gd name="T48" fmla="*/ 24 w 437"/>
                <a:gd name="T49" fmla="*/ 174 h 324"/>
                <a:gd name="T50" fmla="*/ 10 w 437"/>
                <a:gd name="T51" fmla="*/ 175 h 324"/>
                <a:gd name="T52" fmla="*/ 2 w 437"/>
                <a:gd name="T53" fmla="*/ 187 h 324"/>
                <a:gd name="T54" fmla="*/ 3 w 437"/>
                <a:gd name="T55" fmla="*/ 202 h 324"/>
                <a:gd name="T56" fmla="*/ 15 w 437"/>
                <a:gd name="T57" fmla="*/ 209 h 324"/>
                <a:gd name="T58" fmla="*/ 26 w 437"/>
                <a:gd name="T59" fmla="*/ 207 h 324"/>
                <a:gd name="T60" fmla="*/ 41 w 437"/>
                <a:gd name="T61" fmla="*/ 203 h 324"/>
                <a:gd name="T62" fmla="*/ 41 w 437"/>
                <a:gd name="T63" fmla="*/ 203 h 324"/>
                <a:gd name="T64" fmla="*/ 63 w 437"/>
                <a:gd name="T65" fmla="*/ 209 h 324"/>
                <a:gd name="T66" fmla="*/ 38 w 437"/>
                <a:gd name="T67" fmla="*/ 300 h 324"/>
                <a:gd name="T68" fmla="*/ 43 w 437"/>
                <a:gd name="T69" fmla="*/ 314 h 324"/>
                <a:gd name="T70" fmla="*/ 58 w 437"/>
                <a:gd name="T71" fmla="*/ 315 h 324"/>
                <a:gd name="T72" fmla="*/ 355 w 437"/>
                <a:gd name="T73" fmla="*/ 321 h 324"/>
                <a:gd name="T74" fmla="*/ 369 w 437"/>
                <a:gd name="T75" fmla="*/ 321 h 324"/>
                <a:gd name="T76" fmla="*/ 376 w 437"/>
                <a:gd name="T77" fmla="*/ 309 h 324"/>
                <a:gd name="T78" fmla="*/ 376 w 437"/>
                <a:gd name="T79" fmla="*/ 201 h 324"/>
                <a:gd name="T80" fmla="*/ 395 w 437"/>
                <a:gd name="T81" fmla="*/ 201 h 324"/>
                <a:gd name="T82" fmla="*/ 395 w 437"/>
                <a:gd name="T83" fmla="*/ 201 h 324"/>
                <a:gd name="T84" fmla="*/ 408 w 437"/>
                <a:gd name="T85" fmla="*/ 208 h 324"/>
                <a:gd name="T86" fmla="*/ 419 w 437"/>
                <a:gd name="T87" fmla="*/ 213 h 324"/>
                <a:gd name="T88" fmla="*/ 431 w 437"/>
                <a:gd name="T89" fmla="*/ 209 h 324"/>
                <a:gd name="T90" fmla="*/ 437 w 437"/>
                <a:gd name="T91" fmla="*/ 195 h 324"/>
                <a:gd name="T92" fmla="*/ 432 w 437"/>
                <a:gd name="T93" fmla="*/ 181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7" h="324">
                  <a:moveTo>
                    <a:pt x="432" y="181"/>
                  </a:moveTo>
                  <a:cubicBezTo>
                    <a:pt x="428" y="178"/>
                    <a:pt x="424" y="177"/>
                    <a:pt x="419" y="177"/>
                  </a:cubicBezTo>
                  <a:cubicBezTo>
                    <a:pt x="415" y="177"/>
                    <a:pt x="411" y="179"/>
                    <a:pt x="408" y="181"/>
                  </a:cubicBezTo>
                  <a:cubicBezTo>
                    <a:pt x="405" y="184"/>
                    <a:pt x="401" y="187"/>
                    <a:pt x="395" y="187"/>
                  </a:cubicBezTo>
                  <a:cubicBezTo>
                    <a:pt x="376" y="187"/>
                    <a:pt x="376" y="187"/>
                    <a:pt x="376" y="187"/>
                  </a:cubicBezTo>
                  <a:cubicBezTo>
                    <a:pt x="376" y="110"/>
                    <a:pt x="376" y="110"/>
                    <a:pt x="376" y="110"/>
                  </a:cubicBezTo>
                  <a:cubicBezTo>
                    <a:pt x="345" y="76"/>
                    <a:pt x="297" y="60"/>
                    <a:pt x="245" y="60"/>
                  </a:cubicBezTo>
                  <a:cubicBezTo>
                    <a:pt x="247" y="42"/>
                    <a:pt x="247" y="42"/>
                    <a:pt x="247" y="42"/>
                  </a:cubicBezTo>
                  <a:cubicBezTo>
                    <a:pt x="248" y="37"/>
                    <a:pt x="252" y="33"/>
                    <a:pt x="254" y="30"/>
                  </a:cubicBezTo>
                  <a:cubicBezTo>
                    <a:pt x="257" y="27"/>
                    <a:pt x="259" y="24"/>
                    <a:pt x="260" y="20"/>
                  </a:cubicBezTo>
                  <a:cubicBezTo>
                    <a:pt x="261" y="15"/>
                    <a:pt x="260" y="10"/>
                    <a:pt x="258" y="7"/>
                  </a:cubicBezTo>
                  <a:cubicBezTo>
                    <a:pt x="255" y="3"/>
                    <a:pt x="252" y="1"/>
                    <a:pt x="244" y="0"/>
                  </a:cubicBezTo>
                  <a:cubicBezTo>
                    <a:pt x="243" y="0"/>
                    <a:pt x="243" y="0"/>
                    <a:pt x="242" y="0"/>
                  </a:cubicBezTo>
                  <a:cubicBezTo>
                    <a:pt x="236" y="0"/>
                    <a:pt x="232" y="1"/>
                    <a:pt x="230" y="4"/>
                  </a:cubicBezTo>
                  <a:cubicBezTo>
                    <a:pt x="227" y="7"/>
                    <a:pt x="225" y="11"/>
                    <a:pt x="225" y="16"/>
                  </a:cubicBezTo>
                  <a:cubicBezTo>
                    <a:pt x="224" y="20"/>
                    <a:pt x="226" y="24"/>
                    <a:pt x="228" y="27"/>
                  </a:cubicBezTo>
                  <a:cubicBezTo>
                    <a:pt x="230" y="31"/>
                    <a:pt x="234" y="35"/>
                    <a:pt x="234" y="41"/>
                  </a:cubicBezTo>
                  <a:cubicBezTo>
                    <a:pt x="234" y="41"/>
                    <a:pt x="234" y="41"/>
                    <a:pt x="234" y="41"/>
                  </a:cubicBezTo>
                  <a:cubicBezTo>
                    <a:pt x="231" y="60"/>
                    <a:pt x="231" y="60"/>
                    <a:pt x="231" y="60"/>
                  </a:cubicBezTo>
                  <a:cubicBezTo>
                    <a:pt x="231" y="60"/>
                    <a:pt x="231" y="60"/>
                    <a:pt x="230" y="60"/>
                  </a:cubicBezTo>
                  <a:cubicBezTo>
                    <a:pt x="188" y="62"/>
                    <a:pt x="144" y="74"/>
                    <a:pt x="105" y="93"/>
                  </a:cubicBezTo>
                  <a:cubicBezTo>
                    <a:pt x="91" y="125"/>
                    <a:pt x="78" y="159"/>
                    <a:pt x="67" y="196"/>
                  </a:cubicBezTo>
                  <a:cubicBezTo>
                    <a:pt x="44" y="190"/>
                    <a:pt x="44" y="190"/>
                    <a:pt x="44" y="190"/>
                  </a:cubicBezTo>
                  <a:cubicBezTo>
                    <a:pt x="38" y="189"/>
                    <a:pt x="36" y="184"/>
                    <a:pt x="33" y="181"/>
                  </a:cubicBezTo>
                  <a:cubicBezTo>
                    <a:pt x="30" y="178"/>
                    <a:pt x="28" y="175"/>
                    <a:pt x="24" y="174"/>
                  </a:cubicBezTo>
                  <a:cubicBezTo>
                    <a:pt x="19" y="173"/>
                    <a:pt x="14" y="173"/>
                    <a:pt x="10" y="175"/>
                  </a:cubicBezTo>
                  <a:cubicBezTo>
                    <a:pt x="7" y="176"/>
                    <a:pt x="3" y="180"/>
                    <a:pt x="2" y="187"/>
                  </a:cubicBezTo>
                  <a:cubicBezTo>
                    <a:pt x="0" y="194"/>
                    <a:pt x="1" y="199"/>
                    <a:pt x="3" y="202"/>
                  </a:cubicBezTo>
                  <a:cubicBezTo>
                    <a:pt x="6" y="205"/>
                    <a:pt x="10" y="207"/>
                    <a:pt x="15" y="209"/>
                  </a:cubicBezTo>
                  <a:cubicBezTo>
                    <a:pt x="19" y="210"/>
                    <a:pt x="22" y="209"/>
                    <a:pt x="26" y="207"/>
                  </a:cubicBezTo>
                  <a:cubicBezTo>
                    <a:pt x="30" y="205"/>
                    <a:pt x="35" y="202"/>
                    <a:pt x="41" y="203"/>
                  </a:cubicBezTo>
                  <a:cubicBezTo>
                    <a:pt x="41" y="203"/>
                    <a:pt x="41" y="203"/>
                    <a:pt x="41" y="203"/>
                  </a:cubicBezTo>
                  <a:cubicBezTo>
                    <a:pt x="63" y="209"/>
                    <a:pt x="63" y="209"/>
                    <a:pt x="63" y="209"/>
                  </a:cubicBezTo>
                  <a:cubicBezTo>
                    <a:pt x="54" y="238"/>
                    <a:pt x="46" y="268"/>
                    <a:pt x="38" y="300"/>
                  </a:cubicBezTo>
                  <a:cubicBezTo>
                    <a:pt x="37" y="305"/>
                    <a:pt x="39" y="311"/>
                    <a:pt x="43" y="314"/>
                  </a:cubicBezTo>
                  <a:cubicBezTo>
                    <a:pt x="48" y="317"/>
                    <a:pt x="54" y="318"/>
                    <a:pt x="58" y="315"/>
                  </a:cubicBezTo>
                  <a:cubicBezTo>
                    <a:pt x="161" y="259"/>
                    <a:pt x="252" y="259"/>
                    <a:pt x="355" y="321"/>
                  </a:cubicBezTo>
                  <a:cubicBezTo>
                    <a:pt x="359" y="324"/>
                    <a:pt x="365" y="324"/>
                    <a:pt x="369" y="321"/>
                  </a:cubicBezTo>
                  <a:cubicBezTo>
                    <a:pt x="373" y="319"/>
                    <a:pt x="376" y="314"/>
                    <a:pt x="376" y="309"/>
                  </a:cubicBezTo>
                  <a:cubicBezTo>
                    <a:pt x="376" y="201"/>
                    <a:pt x="376" y="201"/>
                    <a:pt x="376" y="201"/>
                  </a:cubicBezTo>
                  <a:cubicBezTo>
                    <a:pt x="395" y="201"/>
                    <a:pt x="395" y="201"/>
                    <a:pt x="395" y="201"/>
                  </a:cubicBezTo>
                  <a:cubicBezTo>
                    <a:pt x="395" y="201"/>
                    <a:pt x="395" y="201"/>
                    <a:pt x="395" y="201"/>
                  </a:cubicBezTo>
                  <a:cubicBezTo>
                    <a:pt x="401" y="201"/>
                    <a:pt x="405" y="205"/>
                    <a:pt x="408" y="208"/>
                  </a:cubicBezTo>
                  <a:cubicBezTo>
                    <a:pt x="411" y="211"/>
                    <a:pt x="414" y="213"/>
                    <a:pt x="419" y="213"/>
                  </a:cubicBezTo>
                  <a:cubicBezTo>
                    <a:pt x="424" y="213"/>
                    <a:pt x="428" y="212"/>
                    <a:pt x="431" y="209"/>
                  </a:cubicBezTo>
                  <a:cubicBezTo>
                    <a:pt x="434" y="207"/>
                    <a:pt x="437" y="203"/>
                    <a:pt x="437" y="195"/>
                  </a:cubicBezTo>
                  <a:cubicBezTo>
                    <a:pt x="437" y="187"/>
                    <a:pt x="435" y="184"/>
                    <a:pt x="432" y="181"/>
                  </a:cubicBezTo>
                  <a:close/>
                </a:path>
              </a:pathLst>
            </a:custGeom>
            <a:blipFill dpi="0" rotWithShape="1">
              <a:blip r:embed="rId4">
                <a:extLst>
                  <a:ext uri="{28A0092B-C50C-407E-A947-70E740481C1C}">
                    <a14:useLocalDpi xmlns:a14="http://schemas.microsoft.com/office/drawing/2010/main" val="0"/>
                  </a:ext>
                </a:extLst>
              </a:blip>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1" name="任意多边形: 形状 30">
              <a:extLst>
                <a:ext uri="{FF2B5EF4-FFF2-40B4-BE49-F238E27FC236}">
                  <a16:creationId xmlns:a16="http://schemas.microsoft.com/office/drawing/2014/main" id="{67097B1F-89A8-412C-8142-7AA4CCF88A3E}"/>
                </a:ext>
              </a:extLst>
            </p:cNvPr>
            <p:cNvSpPr>
              <a:spLocks/>
            </p:cNvSpPr>
            <p:nvPr/>
          </p:nvSpPr>
          <p:spPr bwMode="auto">
            <a:xfrm>
              <a:off x="3757" y="2100"/>
              <a:ext cx="168" cy="563"/>
            </a:xfrm>
            <a:custGeom>
              <a:avLst/>
              <a:gdLst>
                <a:gd name="T0" fmla="*/ 0 w 71"/>
                <a:gd name="T1" fmla="*/ 238 h 238"/>
                <a:gd name="T2" fmla="*/ 18 w 71"/>
                <a:gd name="T3" fmla="*/ 238 h 238"/>
                <a:gd name="T4" fmla="*/ 18 w 71"/>
                <a:gd name="T5" fmla="*/ 233 h 238"/>
                <a:gd name="T6" fmla="*/ 13 w 71"/>
                <a:gd name="T7" fmla="*/ 226 h 238"/>
                <a:gd name="T8" fmla="*/ 6 w 71"/>
                <a:gd name="T9" fmla="*/ 208 h 238"/>
                <a:gd name="T10" fmla="*/ 12 w 71"/>
                <a:gd name="T11" fmla="*/ 188 h 238"/>
                <a:gd name="T12" fmla="*/ 35 w 71"/>
                <a:gd name="T13" fmla="*/ 178 h 238"/>
                <a:gd name="T14" fmla="*/ 59 w 71"/>
                <a:gd name="T15" fmla="*/ 188 h 238"/>
                <a:gd name="T16" fmla="*/ 65 w 71"/>
                <a:gd name="T17" fmla="*/ 208 h 238"/>
                <a:gd name="T18" fmla="*/ 59 w 71"/>
                <a:gd name="T19" fmla="*/ 225 h 238"/>
                <a:gd name="T20" fmla="*/ 55 w 71"/>
                <a:gd name="T21" fmla="*/ 231 h 238"/>
                <a:gd name="T22" fmla="*/ 55 w 71"/>
                <a:gd name="T23" fmla="*/ 238 h 238"/>
                <a:gd name="T24" fmla="*/ 71 w 71"/>
                <a:gd name="T25" fmla="*/ 238 h 238"/>
                <a:gd name="T26" fmla="*/ 71 w 71"/>
                <a:gd name="T27" fmla="*/ 0 h 238"/>
                <a:gd name="T28" fmla="*/ 0 w 71"/>
                <a:gd name="T29" fmla="*/ 0 h 238"/>
                <a:gd name="T30" fmla="*/ 0 w 71"/>
                <a:gd name="T31" fmla="*/ 23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238">
                  <a:moveTo>
                    <a:pt x="0" y="238"/>
                  </a:moveTo>
                  <a:cubicBezTo>
                    <a:pt x="18" y="238"/>
                    <a:pt x="18" y="238"/>
                    <a:pt x="18" y="238"/>
                  </a:cubicBezTo>
                  <a:cubicBezTo>
                    <a:pt x="18" y="233"/>
                    <a:pt x="18" y="233"/>
                    <a:pt x="18" y="233"/>
                  </a:cubicBezTo>
                  <a:cubicBezTo>
                    <a:pt x="18" y="231"/>
                    <a:pt x="17" y="231"/>
                    <a:pt x="13" y="226"/>
                  </a:cubicBezTo>
                  <a:cubicBezTo>
                    <a:pt x="10" y="222"/>
                    <a:pt x="6" y="216"/>
                    <a:pt x="6" y="208"/>
                  </a:cubicBezTo>
                  <a:cubicBezTo>
                    <a:pt x="6" y="201"/>
                    <a:pt x="8" y="194"/>
                    <a:pt x="12" y="188"/>
                  </a:cubicBezTo>
                  <a:cubicBezTo>
                    <a:pt x="17" y="182"/>
                    <a:pt x="26" y="178"/>
                    <a:pt x="35" y="178"/>
                  </a:cubicBezTo>
                  <a:cubicBezTo>
                    <a:pt x="45" y="178"/>
                    <a:pt x="54" y="182"/>
                    <a:pt x="59" y="188"/>
                  </a:cubicBezTo>
                  <a:cubicBezTo>
                    <a:pt x="64" y="194"/>
                    <a:pt x="65" y="201"/>
                    <a:pt x="65" y="208"/>
                  </a:cubicBezTo>
                  <a:cubicBezTo>
                    <a:pt x="65" y="216"/>
                    <a:pt x="61" y="222"/>
                    <a:pt x="59" y="225"/>
                  </a:cubicBezTo>
                  <a:cubicBezTo>
                    <a:pt x="55" y="230"/>
                    <a:pt x="55" y="230"/>
                    <a:pt x="55" y="231"/>
                  </a:cubicBezTo>
                  <a:cubicBezTo>
                    <a:pt x="55" y="238"/>
                    <a:pt x="55" y="238"/>
                    <a:pt x="55" y="238"/>
                  </a:cubicBezTo>
                  <a:cubicBezTo>
                    <a:pt x="71" y="238"/>
                    <a:pt x="71" y="238"/>
                    <a:pt x="71" y="238"/>
                  </a:cubicBezTo>
                  <a:cubicBezTo>
                    <a:pt x="71" y="0"/>
                    <a:pt x="71" y="0"/>
                    <a:pt x="71" y="0"/>
                  </a:cubicBezTo>
                  <a:cubicBezTo>
                    <a:pt x="0" y="0"/>
                    <a:pt x="0" y="0"/>
                    <a:pt x="0" y="0"/>
                  </a:cubicBezTo>
                  <a:lnTo>
                    <a:pt x="0" y="238"/>
                  </a:ln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2" name="任意多边形: 形状 31">
              <a:extLst>
                <a:ext uri="{FF2B5EF4-FFF2-40B4-BE49-F238E27FC236}">
                  <a16:creationId xmlns:a16="http://schemas.microsoft.com/office/drawing/2014/main" id="{337527F6-3B1C-45A0-8E50-B213B994EB27}"/>
                </a:ext>
              </a:extLst>
            </p:cNvPr>
            <p:cNvSpPr>
              <a:spLocks/>
            </p:cNvSpPr>
            <p:nvPr/>
          </p:nvSpPr>
          <p:spPr bwMode="auto">
            <a:xfrm>
              <a:off x="3757" y="2549"/>
              <a:ext cx="168" cy="642"/>
            </a:xfrm>
            <a:custGeom>
              <a:avLst/>
              <a:gdLst>
                <a:gd name="T0" fmla="*/ 71 w 71"/>
                <a:gd name="T1" fmla="*/ 72 h 271"/>
                <a:gd name="T2" fmla="*/ 43 w 71"/>
                <a:gd name="T3" fmla="*/ 72 h 271"/>
                <a:gd name="T4" fmla="*/ 43 w 71"/>
                <a:gd name="T5" fmla="*/ 41 h 271"/>
                <a:gd name="T6" fmla="*/ 49 w 71"/>
                <a:gd name="T7" fmla="*/ 29 h 271"/>
                <a:gd name="T8" fmla="*/ 53 w 71"/>
                <a:gd name="T9" fmla="*/ 18 h 271"/>
                <a:gd name="T10" fmla="*/ 50 w 71"/>
                <a:gd name="T11" fmla="*/ 5 h 271"/>
                <a:gd name="T12" fmla="*/ 36 w 71"/>
                <a:gd name="T13" fmla="*/ 0 h 271"/>
                <a:gd name="T14" fmla="*/ 21 w 71"/>
                <a:gd name="T15" fmla="*/ 5 h 271"/>
                <a:gd name="T16" fmla="*/ 18 w 71"/>
                <a:gd name="T17" fmla="*/ 18 h 271"/>
                <a:gd name="T18" fmla="*/ 22 w 71"/>
                <a:gd name="T19" fmla="*/ 29 h 271"/>
                <a:gd name="T20" fmla="*/ 30 w 71"/>
                <a:gd name="T21" fmla="*/ 42 h 271"/>
                <a:gd name="T22" fmla="*/ 30 w 71"/>
                <a:gd name="T23" fmla="*/ 42 h 271"/>
                <a:gd name="T24" fmla="*/ 30 w 71"/>
                <a:gd name="T25" fmla="*/ 72 h 271"/>
                <a:gd name="T26" fmla="*/ 0 w 71"/>
                <a:gd name="T27" fmla="*/ 72 h 271"/>
                <a:gd name="T28" fmla="*/ 0 w 71"/>
                <a:gd name="T29" fmla="*/ 271 h 271"/>
                <a:gd name="T30" fmla="*/ 71 w 71"/>
                <a:gd name="T31" fmla="*/ 257 h 271"/>
                <a:gd name="T32" fmla="*/ 71 w 71"/>
                <a:gd name="T33" fmla="*/ 7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 h="271">
                  <a:moveTo>
                    <a:pt x="71" y="72"/>
                  </a:moveTo>
                  <a:cubicBezTo>
                    <a:pt x="43" y="72"/>
                    <a:pt x="43" y="72"/>
                    <a:pt x="43" y="72"/>
                  </a:cubicBezTo>
                  <a:cubicBezTo>
                    <a:pt x="43" y="41"/>
                    <a:pt x="43" y="41"/>
                    <a:pt x="43" y="41"/>
                  </a:cubicBezTo>
                  <a:cubicBezTo>
                    <a:pt x="43" y="36"/>
                    <a:pt x="47" y="32"/>
                    <a:pt x="49" y="29"/>
                  </a:cubicBezTo>
                  <a:cubicBezTo>
                    <a:pt x="52" y="25"/>
                    <a:pt x="53" y="22"/>
                    <a:pt x="53" y="18"/>
                  </a:cubicBezTo>
                  <a:cubicBezTo>
                    <a:pt x="53" y="13"/>
                    <a:pt x="52" y="8"/>
                    <a:pt x="50" y="5"/>
                  </a:cubicBezTo>
                  <a:cubicBezTo>
                    <a:pt x="47" y="2"/>
                    <a:pt x="43" y="0"/>
                    <a:pt x="36" y="0"/>
                  </a:cubicBezTo>
                  <a:cubicBezTo>
                    <a:pt x="28" y="0"/>
                    <a:pt x="24" y="2"/>
                    <a:pt x="21" y="5"/>
                  </a:cubicBezTo>
                  <a:cubicBezTo>
                    <a:pt x="19" y="8"/>
                    <a:pt x="18" y="13"/>
                    <a:pt x="18" y="18"/>
                  </a:cubicBezTo>
                  <a:cubicBezTo>
                    <a:pt x="18" y="22"/>
                    <a:pt x="20" y="25"/>
                    <a:pt x="22" y="29"/>
                  </a:cubicBezTo>
                  <a:cubicBezTo>
                    <a:pt x="25" y="32"/>
                    <a:pt x="29" y="36"/>
                    <a:pt x="30" y="42"/>
                  </a:cubicBezTo>
                  <a:cubicBezTo>
                    <a:pt x="30" y="42"/>
                    <a:pt x="30" y="42"/>
                    <a:pt x="30" y="42"/>
                  </a:cubicBezTo>
                  <a:cubicBezTo>
                    <a:pt x="30" y="72"/>
                    <a:pt x="30" y="72"/>
                    <a:pt x="30" y="72"/>
                  </a:cubicBezTo>
                  <a:cubicBezTo>
                    <a:pt x="0" y="72"/>
                    <a:pt x="0" y="72"/>
                    <a:pt x="0" y="72"/>
                  </a:cubicBezTo>
                  <a:cubicBezTo>
                    <a:pt x="0" y="271"/>
                    <a:pt x="0" y="271"/>
                    <a:pt x="0" y="271"/>
                  </a:cubicBezTo>
                  <a:cubicBezTo>
                    <a:pt x="71" y="257"/>
                    <a:pt x="71" y="257"/>
                    <a:pt x="71" y="257"/>
                  </a:cubicBezTo>
                  <a:lnTo>
                    <a:pt x="71" y="72"/>
                  </a:ln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3" name="任意多边形: 形状 32">
              <a:extLst>
                <a:ext uri="{FF2B5EF4-FFF2-40B4-BE49-F238E27FC236}">
                  <a16:creationId xmlns:a16="http://schemas.microsoft.com/office/drawing/2014/main" id="{DF442C3A-6BCB-479A-B617-2B30C7BB9E2A}"/>
                </a:ext>
              </a:extLst>
            </p:cNvPr>
            <p:cNvSpPr>
              <a:spLocks/>
            </p:cNvSpPr>
            <p:nvPr/>
          </p:nvSpPr>
          <p:spPr bwMode="auto">
            <a:xfrm>
              <a:off x="3842" y="3676"/>
              <a:ext cx="112" cy="163"/>
            </a:xfrm>
            <a:custGeom>
              <a:avLst/>
              <a:gdLst>
                <a:gd name="T0" fmla="*/ 35 w 47"/>
                <a:gd name="T1" fmla="*/ 34 h 69"/>
                <a:gd name="T2" fmla="*/ 24 w 47"/>
                <a:gd name="T3" fmla="*/ 25 h 69"/>
                <a:gd name="T4" fmla="*/ 23 w 47"/>
                <a:gd name="T5" fmla="*/ 25 h 69"/>
                <a:gd name="T6" fmla="*/ 13 w 47"/>
                <a:gd name="T7" fmla="*/ 0 h 69"/>
                <a:gd name="T8" fmla="*/ 0 w 47"/>
                <a:gd name="T9" fmla="*/ 5 h 69"/>
                <a:gd name="T10" fmla="*/ 11 w 47"/>
                <a:gd name="T11" fmla="*/ 31 h 69"/>
                <a:gd name="T12" fmla="*/ 11 w 47"/>
                <a:gd name="T13" fmla="*/ 45 h 69"/>
                <a:gd name="T14" fmla="*/ 11 w 47"/>
                <a:gd name="T15" fmla="*/ 56 h 69"/>
                <a:gd name="T16" fmla="*/ 20 w 47"/>
                <a:gd name="T17" fmla="*/ 67 h 69"/>
                <a:gd name="T18" fmla="*/ 35 w 47"/>
                <a:gd name="T19" fmla="*/ 66 h 69"/>
                <a:gd name="T20" fmla="*/ 46 w 47"/>
                <a:gd name="T21" fmla="*/ 55 h 69"/>
                <a:gd name="T22" fmla="*/ 44 w 47"/>
                <a:gd name="T23" fmla="*/ 42 h 69"/>
                <a:gd name="T24" fmla="*/ 35 w 47"/>
                <a:gd name="T25" fmla="*/ 3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 h="69">
                  <a:moveTo>
                    <a:pt x="35" y="34"/>
                  </a:moveTo>
                  <a:cubicBezTo>
                    <a:pt x="32" y="32"/>
                    <a:pt x="26" y="30"/>
                    <a:pt x="24" y="25"/>
                  </a:cubicBezTo>
                  <a:cubicBezTo>
                    <a:pt x="24" y="25"/>
                    <a:pt x="24" y="25"/>
                    <a:pt x="23" y="25"/>
                  </a:cubicBezTo>
                  <a:cubicBezTo>
                    <a:pt x="13" y="0"/>
                    <a:pt x="13" y="0"/>
                    <a:pt x="13" y="0"/>
                  </a:cubicBezTo>
                  <a:cubicBezTo>
                    <a:pt x="0" y="5"/>
                    <a:pt x="0" y="5"/>
                    <a:pt x="0" y="5"/>
                  </a:cubicBezTo>
                  <a:cubicBezTo>
                    <a:pt x="11" y="31"/>
                    <a:pt x="11" y="31"/>
                    <a:pt x="11" y="31"/>
                  </a:cubicBezTo>
                  <a:cubicBezTo>
                    <a:pt x="14" y="36"/>
                    <a:pt x="12" y="41"/>
                    <a:pt x="11" y="45"/>
                  </a:cubicBezTo>
                  <a:cubicBezTo>
                    <a:pt x="10" y="49"/>
                    <a:pt x="10" y="52"/>
                    <a:pt x="11" y="56"/>
                  </a:cubicBezTo>
                  <a:cubicBezTo>
                    <a:pt x="13" y="61"/>
                    <a:pt x="16" y="65"/>
                    <a:pt x="20" y="67"/>
                  </a:cubicBezTo>
                  <a:cubicBezTo>
                    <a:pt x="24" y="69"/>
                    <a:pt x="28" y="69"/>
                    <a:pt x="35" y="66"/>
                  </a:cubicBezTo>
                  <a:cubicBezTo>
                    <a:pt x="42" y="63"/>
                    <a:pt x="45" y="59"/>
                    <a:pt x="46" y="55"/>
                  </a:cubicBezTo>
                  <a:cubicBezTo>
                    <a:pt x="47" y="51"/>
                    <a:pt x="46" y="47"/>
                    <a:pt x="44" y="42"/>
                  </a:cubicBezTo>
                  <a:cubicBezTo>
                    <a:pt x="42" y="38"/>
                    <a:pt x="39" y="36"/>
                    <a:pt x="35" y="34"/>
                  </a:cubicBez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4" name="任意多边形: 形状 33">
              <a:extLst>
                <a:ext uri="{FF2B5EF4-FFF2-40B4-BE49-F238E27FC236}">
                  <a16:creationId xmlns:a16="http://schemas.microsoft.com/office/drawing/2014/main" id="{CF30D32B-5F1F-4413-B262-236D2DE42148}"/>
                </a:ext>
              </a:extLst>
            </p:cNvPr>
            <p:cNvSpPr>
              <a:spLocks/>
            </p:cNvSpPr>
            <p:nvPr/>
          </p:nvSpPr>
          <p:spPr bwMode="auto">
            <a:xfrm>
              <a:off x="3790" y="3479"/>
              <a:ext cx="795" cy="569"/>
            </a:xfrm>
            <a:custGeom>
              <a:avLst/>
              <a:gdLst>
                <a:gd name="T0" fmla="*/ 300 w 336"/>
                <a:gd name="T1" fmla="*/ 0 h 240"/>
                <a:gd name="T2" fmla="*/ 274 w 336"/>
                <a:gd name="T3" fmla="*/ 11 h 240"/>
                <a:gd name="T4" fmla="*/ 264 w 336"/>
                <a:gd name="T5" fmla="*/ 38 h 240"/>
                <a:gd name="T6" fmla="*/ 231 w 336"/>
                <a:gd name="T7" fmla="*/ 143 h 240"/>
                <a:gd name="T8" fmla="*/ 164 w 336"/>
                <a:gd name="T9" fmla="*/ 165 h 240"/>
                <a:gd name="T10" fmla="*/ 70 w 336"/>
                <a:gd name="T11" fmla="*/ 95 h 240"/>
                <a:gd name="T12" fmla="*/ 54 w 336"/>
                <a:gd name="T13" fmla="*/ 99 h 240"/>
                <a:gd name="T14" fmla="*/ 56 w 336"/>
                <a:gd name="T15" fmla="*/ 102 h 240"/>
                <a:gd name="T16" fmla="*/ 63 w 336"/>
                <a:gd name="T17" fmla="*/ 107 h 240"/>
                <a:gd name="T18" fmla="*/ 77 w 336"/>
                <a:gd name="T19" fmla="*/ 120 h 240"/>
                <a:gd name="T20" fmla="*/ 79 w 336"/>
                <a:gd name="T21" fmla="*/ 141 h 240"/>
                <a:gd name="T22" fmla="*/ 62 w 336"/>
                <a:gd name="T23" fmla="*/ 159 h 240"/>
                <a:gd name="T24" fmla="*/ 37 w 336"/>
                <a:gd name="T25" fmla="*/ 160 h 240"/>
                <a:gd name="T26" fmla="*/ 23 w 336"/>
                <a:gd name="T27" fmla="*/ 144 h 240"/>
                <a:gd name="T28" fmla="*/ 22 w 336"/>
                <a:gd name="T29" fmla="*/ 125 h 240"/>
                <a:gd name="T30" fmla="*/ 23 w 336"/>
                <a:gd name="T31" fmla="*/ 118 h 240"/>
                <a:gd name="T32" fmla="*/ 18 w 336"/>
                <a:gd name="T33" fmla="*/ 108 h 240"/>
                <a:gd name="T34" fmla="*/ 0 w 336"/>
                <a:gd name="T35" fmla="*/ 112 h 240"/>
                <a:gd name="T36" fmla="*/ 156 w 336"/>
                <a:gd name="T37" fmla="*/ 235 h 240"/>
                <a:gd name="T38" fmla="*/ 281 w 336"/>
                <a:gd name="T39" fmla="*/ 193 h 240"/>
                <a:gd name="T40" fmla="*/ 335 w 336"/>
                <a:gd name="T41" fmla="*/ 38 h 240"/>
                <a:gd name="T42" fmla="*/ 326 w 336"/>
                <a:gd name="T43" fmla="*/ 11 h 240"/>
                <a:gd name="T44" fmla="*/ 300 w 336"/>
                <a:gd name="T45"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6" h="240">
                  <a:moveTo>
                    <a:pt x="300" y="0"/>
                  </a:moveTo>
                  <a:cubicBezTo>
                    <a:pt x="290" y="0"/>
                    <a:pt x="280" y="4"/>
                    <a:pt x="274" y="11"/>
                  </a:cubicBezTo>
                  <a:cubicBezTo>
                    <a:pt x="267" y="18"/>
                    <a:pt x="264" y="28"/>
                    <a:pt x="264" y="38"/>
                  </a:cubicBezTo>
                  <a:cubicBezTo>
                    <a:pt x="264" y="93"/>
                    <a:pt x="249" y="125"/>
                    <a:pt x="231" y="143"/>
                  </a:cubicBezTo>
                  <a:cubicBezTo>
                    <a:pt x="213" y="161"/>
                    <a:pt x="190" y="167"/>
                    <a:pt x="164" y="165"/>
                  </a:cubicBezTo>
                  <a:cubicBezTo>
                    <a:pt x="128" y="161"/>
                    <a:pt x="89" y="136"/>
                    <a:pt x="70" y="95"/>
                  </a:cubicBezTo>
                  <a:cubicBezTo>
                    <a:pt x="54" y="99"/>
                    <a:pt x="54" y="99"/>
                    <a:pt x="54" y="99"/>
                  </a:cubicBezTo>
                  <a:cubicBezTo>
                    <a:pt x="56" y="102"/>
                    <a:pt x="56" y="102"/>
                    <a:pt x="56" y="102"/>
                  </a:cubicBezTo>
                  <a:cubicBezTo>
                    <a:pt x="56" y="104"/>
                    <a:pt x="58" y="104"/>
                    <a:pt x="63" y="107"/>
                  </a:cubicBezTo>
                  <a:cubicBezTo>
                    <a:pt x="67" y="109"/>
                    <a:pt x="74" y="113"/>
                    <a:pt x="77" y="120"/>
                  </a:cubicBezTo>
                  <a:cubicBezTo>
                    <a:pt x="79" y="127"/>
                    <a:pt x="81" y="134"/>
                    <a:pt x="79" y="141"/>
                  </a:cubicBezTo>
                  <a:cubicBezTo>
                    <a:pt x="77" y="148"/>
                    <a:pt x="71" y="155"/>
                    <a:pt x="62" y="159"/>
                  </a:cubicBezTo>
                  <a:cubicBezTo>
                    <a:pt x="53" y="164"/>
                    <a:pt x="43" y="163"/>
                    <a:pt x="37" y="160"/>
                  </a:cubicBezTo>
                  <a:cubicBezTo>
                    <a:pt x="30" y="156"/>
                    <a:pt x="25" y="150"/>
                    <a:pt x="23" y="144"/>
                  </a:cubicBezTo>
                  <a:cubicBezTo>
                    <a:pt x="20" y="137"/>
                    <a:pt x="21" y="130"/>
                    <a:pt x="22" y="125"/>
                  </a:cubicBezTo>
                  <a:cubicBezTo>
                    <a:pt x="23" y="120"/>
                    <a:pt x="23" y="119"/>
                    <a:pt x="23" y="118"/>
                  </a:cubicBezTo>
                  <a:cubicBezTo>
                    <a:pt x="18" y="108"/>
                    <a:pt x="18" y="108"/>
                    <a:pt x="18" y="108"/>
                  </a:cubicBezTo>
                  <a:cubicBezTo>
                    <a:pt x="0" y="112"/>
                    <a:pt x="0" y="112"/>
                    <a:pt x="0" y="112"/>
                  </a:cubicBezTo>
                  <a:cubicBezTo>
                    <a:pt x="27" y="182"/>
                    <a:pt x="90" y="228"/>
                    <a:pt x="156" y="235"/>
                  </a:cubicBezTo>
                  <a:cubicBezTo>
                    <a:pt x="200" y="240"/>
                    <a:pt x="247" y="227"/>
                    <a:pt x="281" y="193"/>
                  </a:cubicBezTo>
                  <a:cubicBezTo>
                    <a:pt x="315" y="159"/>
                    <a:pt x="335" y="106"/>
                    <a:pt x="335" y="38"/>
                  </a:cubicBezTo>
                  <a:cubicBezTo>
                    <a:pt x="336" y="28"/>
                    <a:pt x="332" y="18"/>
                    <a:pt x="326" y="11"/>
                  </a:cubicBezTo>
                  <a:cubicBezTo>
                    <a:pt x="319" y="4"/>
                    <a:pt x="309" y="0"/>
                    <a:pt x="300" y="0"/>
                  </a:cubicBez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5" name="任意多边形: 形状 34">
              <a:extLst>
                <a:ext uri="{FF2B5EF4-FFF2-40B4-BE49-F238E27FC236}">
                  <a16:creationId xmlns:a16="http://schemas.microsoft.com/office/drawing/2014/main" id="{C2307EAB-7C14-4EC8-BF75-26E1ABD51DD7}"/>
                </a:ext>
              </a:extLst>
            </p:cNvPr>
            <p:cNvSpPr>
              <a:spLocks/>
            </p:cNvSpPr>
            <p:nvPr/>
          </p:nvSpPr>
          <p:spPr bwMode="auto">
            <a:xfrm>
              <a:off x="3241" y="3027"/>
              <a:ext cx="864" cy="710"/>
            </a:xfrm>
            <a:custGeom>
              <a:avLst/>
              <a:gdLst>
                <a:gd name="T0" fmla="*/ 300 w 365"/>
                <a:gd name="T1" fmla="*/ 158 h 300"/>
                <a:gd name="T2" fmla="*/ 345 w 365"/>
                <a:gd name="T3" fmla="*/ 147 h 300"/>
                <a:gd name="T4" fmla="*/ 361 w 365"/>
                <a:gd name="T5" fmla="*/ 110 h 300"/>
                <a:gd name="T6" fmla="*/ 343 w 365"/>
                <a:gd name="T7" fmla="*/ 88 h 300"/>
                <a:gd name="T8" fmla="*/ 293 w 365"/>
                <a:gd name="T9" fmla="*/ 100 h 300"/>
                <a:gd name="T10" fmla="*/ 286 w 365"/>
                <a:gd name="T11" fmla="*/ 96 h 300"/>
                <a:gd name="T12" fmla="*/ 290 w 365"/>
                <a:gd name="T13" fmla="*/ 89 h 300"/>
                <a:gd name="T14" fmla="*/ 317 w 365"/>
                <a:gd name="T15" fmla="*/ 80 h 300"/>
                <a:gd name="T16" fmla="*/ 334 w 365"/>
                <a:gd name="T17" fmla="*/ 75 h 300"/>
                <a:gd name="T18" fmla="*/ 353 w 365"/>
                <a:gd name="T19" fmla="*/ 39 h 300"/>
                <a:gd name="T20" fmla="*/ 316 w 365"/>
                <a:gd name="T21" fmla="*/ 19 h 300"/>
                <a:gd name="T22" fmla="*/ 209 w 365"/>
                <a:gd name="T23" fmla="*/ 45 h 300"/>
                <a:gd name="T24" fmla="*/ 201 w 365"/>
                <a:gd name="T25" fmla="*/ 41 h 300"/>
                <a:gd name="T26" fmla="*/ 206 w 365"/>
                <a:gd name="T27" fmla="*/ 34 h 300"/>
                <a:gd name="T28" fmla="*/ 218 w 365"/>
                <a:gd name="T29" fmla="*/ 30 h 300"/>
                <a:gd name="T30" fmla="*/ 218 w 365"/>
                <a:gd name="T31" fmla="*/ 0 h 300"/>
                <a:gd name="T32" fmla="*/ 199 w 365"/>
                <a:gd name="T33" fmla="*/ 0 h 300"/>
                <a:gd name="T34" fmla="*/ 143 w 365"/>
                <a:gd name="T35" fmla="*/ 4 h 300"/>
                <a:gd name="T36" fmla="*/ 68 w 365"/>
                <a:gd name="T37" fmla="*/ 99 h 300"/>
                <a:gd name="T38" fmla="*/ 48 w 365"/>
                <a:gd name="T39" fmla="*/ 114 h 300"/>
                <a:gd name="T40" fmla="*/ 0 w 365"/>
                <a:gd name="T41" fmla="*/ 133 h 300"/>
                <a:gd name="T42" fmla="*/ 41 w 365"/>
                <a:gd name="T43" fmla="*/ 297 h 300"/>
                <a:gd name="T44" fmla="*/ 113 w 365"/>
                <a:gd name="T45" fmla="*/ 282 h 300"/>
                <a:gd name="T46" fmla="*/ 267 w 365"/>
                <a:gd name="T47" fmla="*/ 283 h 300"/>
                <a:gd name="T48" fmla="*/ 267 w 365"/>
                <a:gd name="T49" fmla="*/ 283 h 300"/>
                <a:gd name="T50" fmla="*/ 323 w 365"/>
                <a:gd name="T51" fmla="*/ 268 h 300"/>
                <a:gd name="T52" fmla="*/ 339 w 365"/>
                <a:gd name="T53" fmla="*/ 256 h 300"/>
                <a:gd name="T54" fmla="*/ 341 w 365"/>
                <a:gd name="T55" fmla="*/ 237 h 300"/>
                <a:gd name="T56" fmla="*/ 335 w 365"/>
                <a:gd name="T57" fmla="*/ 226 h 300"/>
                <a:gd name="T58" fmla="*/ 293 w 365"/>
                <a:gd name="T59" fmla="*/ 235 h 300"/>
                <a:gd name="T60" fmla="*/ 286 w 365"/>
                <a:gd name="T61" fmla="*/ 230 h 300"/>
                <a:gd name="T62" fmla="*/ 291 w 365"/>
                <a:gd name="T63" fmla="*/ 223 h 300"/>
                <a:gd name="T64" fmla="*/ 339 w 365"/>
                <a:gd name="T65" fmla="*/ 212 h 300"/>
                <a:gd name="T66" fmla="*/ 357 w 365"/>
                <a:gd name="T67" fmla="*/ 199 h 300"/>
                <a:gd name="T68" fmla="*/ 361 w 365"/>
                <a:gd name="T69" fmla="*/ 177 h 300"/>
                <a:gd name="T70" fmla="*/ 347 w 365"/>
                <a:gd name="T71" fmla="*/ 159 h 300"/>
                <a:gd name="T72" fmla="*/ 344 w 365"/>
                <a:gd name="T73" fmla="*/ 160 h 300"/>
                <a:gd name="T74" fmla="*/ 303 w 365"/>
                <a:gd name="T75" fmla="*/ 169 h 300"/>
                <a:gd name="T76" fmla="*/ 296 w 365"/>
                <a:gd name="T77" fmla="*/ 165 h 300"/>
                <a:gd name="T78" fmla="*/ 300 w 365"/>
                <a:gd name="T79" fmla="*/ 158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65" h="300">
                  <a:moveTo>
                    <a:pt x="300" y="158"/>
                  </a:moveTo>
                  <a:cubicBezTo>
                    <a:pt x="345" y="147"/>
                    <a:pt x="345" y="147"/>
                    <a:pt x="345" y="147"/>
                  </a:cubicBezTo>
                  <a:cubicBezTo>
                    <a:pt x="359" y="144"/>
                    <a:pt x="365" y="124"/>
                    <a:pt x="361" y="110"/>
                  </a:cubicBezTo>
                  <a:cubicBezTo>
                    <a:pt x="359" y="101"/>
                    <a:pt x="352" y="93"/>
                    <a:pt x="343" y="88"/>
                  </a:cubicBezTo>
                  <a:cubicBezTo>
                    <a:pt x="293" y="100"/>
                    <a:pt x="293" y="100"/>
                    <a:pt x="293" y="100"/>
                  </a:cubicBezTo>
                  <a:cubicBezTo>
                    <a:pt x="290" y="101"/>
                    <a:pt x="287" y="99"/>
                    <a:pt x="286" y="96"/>
                  </a:cubicBezTo>
                  <a:cubicBezTo>
                    <a:pt x="285" y="93"/>
                    <a:pt x="287" y="89"/>
                    <a:pt x="290" y="89"/>
                  </a:cubicBezTo>
                  <a:cubicBezTo>
                    <a:pt x="317" y="80"/>
                    <a:pt x="317" y="80"/>
                    <a:pt x="317" y="80"/>
                  </a:cubicBezTo>
                  <a:cubicBezTo>
                    <a:pt x="334" y="75"/>
                    <a:pt x="334" y="75"/>
                    <a:pt x="334" y="75"/>
                  </a:cubicBezTo>
                  <a:cubicBezTo>
                    <a:pt x="354" y="69"/>
                    <a:pt x="356" y="51"/>
                    <a:pt x="353" y="39"/>
                  </a:cubicBezTo>
                  <a:cubicBezTo>
                    <a:pt x="350" y="25"/>
                    <a:pt x="338" y="13"/>
                    <a:pt x="316" y="19"/>
                  </a:cubicBezTo>
                  <a:cubicBezTo>
                    <a:pt x="237" y="39"/>
                    <a:pt x="288" y="23"/>
                    <a:pt x="209" y="45"/>
                  </a:cubicBezTo>
                  <a:cubicBezTo>
                    <a:pt x="206" y="46"/>
                    <a:pt x="202" y="44"/>
                    <a:pt x="201" y="41"/>
                  </a:cubicBezTo>
                  <a:cubicBezTo>
                    <a:pt x="201" y="38"/>
                    <a:pt x="203" y="35"/>
                    <a:pt x="206" y="34"/>
                  </a:cubicBezTo>
                  <a:cubicBezTo>
                    <a:pt x="218" y="30"/>
                    <a:pt x="218" y="30"/>
                    <a:pt x="218" y="30"/>
                  </a:cubicBezTo>
                  <a:cubicBezTo>
                    <a:pt x="218" y="0"/>
                    <a:pt x="218" y="0"/>
                    <a:pt x="218" y="0"/>
                  </a:cubicBezTo>
                  <a:cubicBezTo>
                    <a:pt x="212" y="0"/>
                    <a:pt x="206" y="0"/>
                    <a:pt x="199" y="0"/>
                  </a:cubicBezTo>
                  <a:cubicBezTo>
                    <a:pt x="173" y="0"/>
                    <a:pt x="148" y="2"/>
                    <a:pt x="143" y="4"/>
                  </a:cubicBezTo>
                  <a:cubicBezTo>
                    <a:pt x="115" y="17"/>
                    <a:pt x="119" y="32"/>
                    <a:pt x="68" y="99"/>
                  </a:cubicBezTo>
                  <a:cubicBezTo>
                    <a:pt x="48" y="114"/>
                    <a:pt x="48" y="114"/>
                    <a:pt x="48" y="114"/>
                  </a:cubicBezTo>
                  <a:cubicBezTo>
                    <a:pt x="0" y="133"/>
                    <a:pt x="0" y="133"/>
                    <a:pt x="0" y="133"/>
                  </a:cubicBezTo>
                  <a:cubicBezTo>
                    <a:pt x="41" y="297"/>
                    <a:pt x="41" y="297"/>
                    <a:pt x="41" y="297"/>
                  </a:cubicBezTo>
                  <a:cubicBezTo>
                    <a:pt x="113" y="282"/>
                    <a:pt x="113" y="282"/>
                    <a:pt x="113" y="282"/>
                  </a:cubicBezTo>
                  <a:cubicBezTo>
                    <a:pt x="176" y="296"/>
                    <a:pt x="203" y="300"/>
                    <a:pt x="267" y="283"/>
                  </a:cubicBezTo>
                  <a:cubicBezTo>
                    <a:pt x="267" y="283"/>
                    <a:pt x="267" y="283"/>
                    <a:pt x="267" y="283"/>
                  </a:cubicBezTo>
                  <a:cubicBezTo>
                    <a:pt x="323" y="268"/>
                    <a:pt x="323" y="268"/>
                    <a:pt x="323" y="268"/>
                  </a:cubicBezTo>
                  <a:cubicBezTo>
                    <a:pt x="330" y="266"/>
                    <a:pt x="335" y="262"/>
                    <a:pt x="339" y="256"/>
                  </a:cubicBezTo>
                  <a:cubicBezTo>
                    <a:pt x="342" y="250"/>
                    <a:pt x="343" y="243"/>
                    <a:pt x="341" y="237"/>
                  </a:cubicBezTo>
                  <a:cubicBezTo>
                    <a:pt x="340" y="233"/>
                    <a:pt x="338" y="229"/>
                    <a:pt x="335" y="226"/>
                  </a:cubicBezTo>
                  <a:cubicBezTo>
                    <a:pt x="293" y="235"/>
                    <a:pt x="293" y="235"/>
                    <a:pt x="293" y="235"/>
                  </a:cubicBezTo>
                  <a:cubicBezTo>
                    <a:pt x="290" y="236"/>
                    <a:pt x="287" y="233"/>
                    <a:pt x="286" y="230"/>
                  </a:cubicBezTo>
                  <a:cubicBezTo>
                    <a:pt x="285" y="227"/>
                    <a:pt x="288" y="224"/>
                    <a:pt x="291" y="223"/>
                  </a:cubicBezTo>
                  <a:cubicBezTo>
                    <a:pt x="307" y="220"/>
                    <a:pt x="322" y="216"/>
                    <a:pt x="339" y="212"/>
                  </a:cubicBezTo>
                  <a:cubicBezTo>
                    <a:pt x="346" y="210"/>
                    <a:pt x="353" y="206"/>
                    <a:pt x="357" y="199"/>
                  </a:cubicBezTo>
                  <a:cubicBezTo>
                    <a:pt x="361" y="193"/>
                    <a:pt x="363" y="185"/>
                    <a:pt x="361" y="177"/>
                  </a:cubicBezTo>
                  <a:cubicBezTo>
                    <a:pt x="359" y="169"/>
                    <a:pt x="354" y="162"/>
                    <a:pt x="347" y="159"/>
                  </a:cubicBezTo>
                  <a:cubicBezTo>
                    <a:pt x="346" y="159"/>
                    <a:pt x="345" y="159"/>
                    <a:pt x="344" y="160"/>
                  </a:cubicBezTo>
                  <a:cubicBezTo>
                    <a:pt x="303" y="169"/>
                    <a:pt x="303" y="169"/>
                    <a:pt x="303" y="169"/>
                  </a:cubicBezTo>
                  <a:cubicBezTo>
                    <a:pt x="300" y="170"/>
                    <a:pt x="296" y="168"/>
                    <a:pt x="296" y="165"/>
                  </a:cubicBezTo>
                  <a:cubicBezTo>
                    <a:pt x="295" y="162"/>
                    <a:pt x="297" y="158"/>
                    <a:pt x="300" y="158"/>
                  </a:cubicBezTo>
                  <a:close/>
                </a:path>
              </a:pathLst>
            </a:custGeom>
            <a:blipFill dpi="0" rotWithShape="1">
              <a:blip r:embed="rId7" cstate="print">
                <a:extLst>
                  <a:ext uri="{28A0092B-C50C-407E-A947-70E740481C1C}">
                    <a14:useLocalDpi xmlns:a14="http://schemas.microsoft.com/office/drawing/2010/main" val="0"/>
                  </a:ext>
                </a:extLst>
              </a:blip>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endParaRPr>
            </a:p>
          </p:txBody>
        </p:sp>
        <p:sp>
          <p:nvSpPr>
            <p:cNvPr id="36" name="任意多边形: 形状 35">
              <a:extLst>
                <a:ext uri="{FF2B5EF4-FFF2-40B4-BE49-F238E27FC236}">
                  <a16:creationId xmlns:a16="http://schemas.microsoft.com/office/drawing/2014/main" id="{A12D20A7-9CAE-4150-A840-369C66E1752C}"/>
                </a:ext>
              </a:extLst>
            </p:cNvPr>
            <p:cNvSpPr>
              <a:spLocks/>
            </p:cNvSpPr>
            <p:nvPr/>
          </p:nvSpPr>
          <p:spPr bwMode="auto">
            <a:xfrm>
              <a:off x="2898" y="3283"/>
              <a:ext cx="445" cy="717"/>
            </a:xfrm>
            <a:custGeom>
              <a:avLst/>
              <a:gdLst>
                <a:gd name="T0" fmla="*/ 125 w 188"/>
                <a:gd name="T1" fmla="*/ 15 h 303"/>
                <a:gd name="T2" fmla="*/ 111 w 188"/>
                <a:gd name="T3" fmla="*/ 1 h 303"/>
                <a:gd name="T4" fmla="*/ 101 w 188"/>
                <a:gd name="T5" fmla="*/ 1 h 303"/>
                <a:gd name="T6" fmla="*/ 17 w 188"/>
                <a:gd name="T7" fmla="*/ 24 h 303"/>
                <a:gd name="T8" fmla="*/ 3 w 188"/>
                <a:gd name="T9" fmla="*/ 49 h 303"/>
                <a:gd name="T10" fmla="*/ 64 w 188"/>
                <a:gd name="T11" fmla="*/ 287 h 303"/>
                <a:gd name="T12" fmla="*/ 89 w 188"/>
                <a:gd name="T13" fmla="*/ 300 h 303"/>
                <a:gd name="T14" fmla="*/ 171 w 188"/>
                <a:gd name="T15" fmla="*/ 273 h 303"/>
                <a:gd name="T16" fmla="*/ 185 w 188"/>
                <a:gd name="T17" fmla="*/ 247 h 303"/>
                <a:gd name="T18" fmla="*/ 125 w 188"/>
                <a:gd name="T19" fmla="*/ 15 h 303"/>
                <a:gd name="T20" fmla="*/ 158 w 188"/>
                <a:gd name="T21" fmla="*/ 240 h 303"/>
                <a:gd name="T22" fmla="*/ 120 w 188"/>
                <a:gd name="T23" fmla="*/ 265 h 303"/>
                <a:gd name="T24" fmla="*/ 94 w 188"/>
                <a:gd name="T25" fmla="*/ 227 h 303"/>
                <a:gd name="T26" fmla="*/ 133 w 188"/>
                <a:gd name="T27" fmla="*/ 202 h 303"/>
                <a:gd name="T28" fmla="*/ 158 w 188"/>
                <a:gd name="T29" fmla="*/ 2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8" h="303">
                  <a:moveTo>
                    <a:pt x="125" y="15"/>
                  </a:moveTo>
                  <a:cubicBezTo>
                    <a:pt x="123" y="8"/>
                    <a:pt x="118" y="3"/>
                    <a:pt x="111" y="1"/>
                  </a:cubicBezTo>
                  <a:cubicBezTo>
                    <a:pt x="108" y="0"/>
                    <a:pt x="104" y="0"/>
                    <a:pt x="101" y="1"/>
                  </a:cubicBezTo>
                  <a:cubicBezTo>
                    <a:pt x="17" y="24"/>
                    <a:pt x="17" y="24"/>
                    <a:pt x="17" y="24"/>
                  </a:cubicBezTo>
                  <a:cubicBezTo>
                    <a:pt x="7" y="27"/>
                    <a:pt x="0" y="39"/>
                    <a:pt x="3" y="49"/>
                  </a:cubicBezTo>
                  <a:cubicBezTo>
                    <a:pt x="64" y="287"/>
                    <a:pt x="64" y="287"/>
                    <a:pt x="64" y="287"/>
                  </a:cubicBezTo>
                  <a:cubicBezTo>
                    <a:pt x="67" y="297"/>
                    <a:pt x="79" y="303"/>
                    <a:pt x="89" y="300"/>
                  </a:cubicBezTo>
                  <a:cubicBezTo>
                    <a:pt x="171" y="273"/>
                    <a:pt x="171" y="273"/>
                    <a:pt x="171" y="273"/>
                  </a:cubicBezTo>
                  <a:cubicBezTo>
                    <a:pt x="181" y="269"/>
                    <a:pt x="188" y="257"/>
                    <a:pt x="185" y="247"/>
                  </a:cubicBezTo>
                  <a:lnTo>
                    <a:pt x="125" y="15"/>
                  </a:lnTo>
                  <a:close/>
                  <a:moveTo>
                    <a:pt x="158" y="240"/>
                  </a:moveTo>
                  <a:cubicBezTo>
                    <a:pt x="154" y="258"/>
                    <a:pt x="137" y="269"/>
                    <a:pt x="120" y="265"/>
                  </a:cubicBezTo>
                  <a:cubicBezTo>
                    <a:pt x="102" y="262"/>
                    <a:pt x="91" y="245"/>
                    <a:pt x="94" y="227"/>
                  </a:cubicBezTo>
                  <a:cubicBezTo>
                    <a:pt x="98" y="210"/>
                    <a:pt x="115" y="198"/>
                    <a:pt x="133" y="202"/>
                  </a:cubicBezTo>
                  <a:cubicBezTo>
                    <a:pt x="150" y="205"/>
                    <a:pt x="161" y="222"/>
                    <a:pt x="158" y="240"/>
                  </a:cubicBez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grpSp>
      <p:sp>
        <p:nvSpPr>
          <p:cNvPr id="9" name="任意多边形: 形状 8">
            <a:extLst>
              <a:ext uri="{FF2B5EF4-FFF2-40B4-BE49-F238E27FC236}">
                <a16:creationId xmlns:a16="http://schemas.microsoft.com/office/drawing/2014/main" id="{52436013-3469-4AFE-858A-E0EFBEFCDA8D}"/>
              </a:ext>
            </a:extLst>
          </p:cNvPr>
          <p:cNvSpPr/>
          <p:nvPr/>
        </p:nvSpPr>
        <p:spPr>
          <a:xfrm flipH="1" flipV="1">
            <a:off x="5036424" y="2420647"/>
            <a:ext cx="2636443" cy="1640964"/>
          </a:xfrm>
          <a:custGeom>
            <a:avLst/>
            <a:gdLst>
              <a:gd name="connsiteX0" fmla="*/ 1754659 w 1754659"/>
              <a:gd name="connsiteY0" fmla="*/ 506627 h 506627"/>
              <a:gd name="connsiteX1" fmla="*/ 1346886 w 1754659"/>
              <a:gd name="connsiteY1" fmla="*/ 0 h 506627"/>
              <a:gd name="connsiteX2" fmla="*/ 0 w 1754659"/>
              <a:gd name="connsiteY2" fmla="*/ 0 h 506627"/>
            </a:gdLst>
            <a:ahLst/>
            <a:cxnLst>
              <a:cxn ang="0">
                <a:pos x="connsiteX0" y="connsiteY0"/>
              </a:cxn>
              <a:cxn ang="0">
                <a:pos x="connsiteX1" y="connsiteY1"/>
              </a:cxn>
              <a:cxn ang="0">
                <a:pos x="connsiteX2" y="connsiteY2"/>
              </a:cxn>
            </a:cxnLst>
            <a:rect l="l" t="t" r="r" b="b"/>
            <a:pathLst>
              <a:path w="1754659" h="506627">
                <a:moveTo>
                  <a:pt x="1754659" y="506627"/>
                </a:moveTo>
                <a:lnTo>
                  <a:pt x="1346886" y="0"/>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10" name="组合 9">
            <a:extLst>
              <a:ext uri="{FF2B5EF4-FFF2-40B4-BE49-F238E27FC236}">
                <a16:creationId xmlns:a16="http://schemas.microsoft.com/office/drawing/2014/main" id="{46DD65FF-7201-4752-92A2-B7AED4160710}"/>
              </a:ext>
            </a:extLst>
          </p:cNvPr>
          <p:cNvGrpSpPr/>
          <p:nvPr/>
        </p:nvGrpSpPr>
        <p:grpSpPr>
          <a:xfrm>
            <a:off x="1017458" y="3459451"/>
            <a:ext cx="1933522" cy="588005"/>
            <a:chOff x="251866" y="1988839"/>
            <a:chExt cx="3288629" cy="784007"/>
          </a:xfrm>
        </p:grpSpPr>
        <p:sp>
          <p:nvSpPr>
            <p:cNvPr id="20" name="文本框 42">
              <a:extLst>
                <a:ext uri="{FF2B5EF4-FFF2-40B4-BE49-F238E27FC236}">
                  <a16:creationId xmlns:a16="http://schemas.microsoft.com/office/drawing/2014/main" id="{7DDF2D20-E7E9-451C-8DFC-536162C4A7E8}"/>
                </a:ext>
              </a:extLst>
            </p:cNvPr>
            <p:cNvSpPr txBox="1"/>
            <p:nvPr/>
          </p:nvSpPr>
          <p:spPr>
            <a:xfrm>
              <a:off x="251866" y="2295215"/>
              <a:ext cx="3288629" cy="477631"/>
            </a:xfrm>
            <a:prstGeom prst="rect">
              <a:avLst/>
            </a:prstGeom>
            <a:noFill/>
          </p:spPr>
          <p:txBody>
            <a:bodyPr wrap="square" lIns="0" tIns="0" rIns="0" bIns="0" anchor="ctr">
              <a:normAutofit/>
            </a:bodyPr>
            <a:lstStyle/>
            <a:p>
              <a:pPr algn="r" defTabSz="914378">
                <a:lnSpc>
                  <a:spcPct val="120000"/>
                </a:lnSpc>
                <a:spcBef>
                  <a:spcPct val="0"/>
                </a:spcBef>
                <a:defRPr/>
              </a:pPr>
              <a:r>
                <a:rPr lang="hr-HR" altLang="zh-CN" sz="1100" dirty="0"/>
                <a:t>Uputa viših savjetnika.</a:t>
              </a:r>
              <a:endParaRPr lang="zh-CN" altLang="en-US" sz="1100" dirty="0"/>
            </a:p>
          </p:txBody>
        </p:sp>
        <p:sp>
          <p:nvSpPr>
            <p:cNvPr id="21" name="矩形 20">
              <a:extLst>
                <a:ext uri="{FF2B5EF4-FFF2-40B4-BE49-F238E27FC236}">
                  <a16:creationId xmlns:a16="http://schemas.microsoft.com/office/drawing/2014/main" id="{3F7A119B-E6CA-4BA2-A141-2C9AF39C5B14}"/>
                </a:ext>
              </a:extLst>
            </p:cNvPr>
            <p:cNvSpPr/>
            <p:nvPr/>
          </p:nvSpPr>
          <p:spPr>
            <a:xfrm>
              <a:off x="251866" y="1988839"/>
              <a:ext cx="3288629" cy="306375"/>
            </a:xfrm>
            <a:prstGeom prst="rect">
              <a:avLst/>
            </a:prstGeom>
          </p:spPr>
          <p:txBody>
            <a:bodyPr wrap="none" lIns="0" tIns="0" rIns="0" bIns="0" anchor="ctr">
              <a:normAutofit lnSpcReduction="10000"/>
            </a:bodyPr>
            <a:lstStyle/>
            <a:p>
              <a:pPr lvl="0" algn="r" defTabSz="914378">
                <a:spcBef>
                  <a:spcPct val="0"/>
                </a:spcBef>
                <a:defRPr/>
              </a:pPr>
              <a:r>
                <a:rPr lang="hr-HR" altLang="zh-CN" sz="1600" b="1" dirty="0">
                  <a:solidFill>
                    <a:schemeClr val="accent2"/>
                  </a:solidFill>
                </a:rPr>
                <a:t>NE</a:t>
              </a:r>
              <a:endParaRPr lang="zh-CN" altLang="en-US" sz="1600" b="1" dirty="0">
                <a:solidFill>
                  <a:schemeClr val="accent2"/>
                </a:solidFill>
              </a:endParaRPr>
            </a:p>
          </p:txBody>
        </p:sp>
      </p:grpSp>
      <p:grpSp>
        <p:nvGrpSpPr>
          <p:cNvPr id="11" name="组合 10">
            <a:extLst>
              <a:ext uri="{FF2B5EF4-FFF2-40B4-BE49-F238E27FC236}">
                <a16:creationId xmlns:a16="http://schemas.microsoft.com/office/drawing/2014/main" id="{8CBC1F3E-F22A-4399-B737-9DA8E229F5F3}"/>
              </a:ext>
            </a:extLst>
          </p:cNvPr>
          <p:cNvGrpSpPr/>
          <p:nvPr/>
        </p:nvGrpSpPr>
        <p:grpSpPr>
          <a:xfrm>
            <a:off x="845426" y="1966415"/>
            <a:ext cx="2140923" cy="588005"/>
            <a:chOff x="251866" y="1988839"/>
            <a:chExt cx="3288629" cy="784007"/>
          </a:xfrm>
        </p:grpSpPr>
        <p:sp>
          <p:nvSpPr>
            <p:cNvPr id="18" name="文本框 48">
              <a:extLst>
                <a:ext uri="{FF2B5EF4-FFF2-40B4-BE49-F238E27FC236}">
                  <a16:creationId xmlns:a16="http://schemas.microsoft.com/office/drawing/2014/main" id="{0BC64385-64F8-4A59-8EAD-A0D4A7209CDE}"/>
                </a:ext>
              </a:extLst>
            </p:cNvPr>
            <p:cNvSpPr txBox="1"/>
            <p:nvPr/>
          </p:nvSpPr>
          <p:spPr>
            <a:xfrm>
              <a:off x="251866" y="2295215"/>
              <a:ext cx="3288629" cy="477631"/>
            </a:xfrm>
            <a:prstGeom prst="rect">
              <a:avLst/>
            </a:prstGeom>
            <a:noFill/>
          </p:spPr>
          <p:txBody>
            <a:bodyPr wrap="square" lIns="0" tIns="0" rIns="0" bIns="0" anchor="ctr">
              <a:normAutofit fontScale="92500"/>
            </a:bodyPr>
            <a:lstStyle/>
            <a:p>
              <a:pPr algn="r" defTabSz="914378">
                <a:lnSpc>
                  <a:spcPct val="120000"/>
                </a:lnSpc>
                <a:spcBef>
                  <a:spcPct val="0"/>
                </a:spcBef>
                <a:defRPr/>
              </a:pPr>
              <a:r>
                <a:rPr lang="hr-HR" altLang="zh-CN" sz="1100" dirty="0"/>
                <a:t>Želimo provjeriti što doista učenici znaju.</a:t>
              </a:r>
              <a:endParaRPr lang="zh-CN" altLang="en-US" sz="1100" dirty="0"/>
            </a:p>
          </p:txBody>
        </p:sp>
        <p:sp>
          <p:nvSpPr>
            <p:cNvPr id="19" name="矩形 18">
              <a:extLst>
                <a:ext uri="{FF2B5EF4-FFF2-40B4-BE49-F238E27FC236}">
                  <a16:creationId xmlns:a16="http://schemas.microsoft.com/office/drawing/2014/main" id="{1339CF40-7A3D-4FA7-A6B3-D452706EA422}"/>
                </a:ext>
              </a:extLst>
            </p:cNvPr>
            <p:cNvSpPr/>
            <p:nvPr/>
          </p:nvSpPr>
          <p:spPr>
            <a:xfrm>
              <a:off x="251866" y="1988839"/>
              <a:ext cx="3288629" cy="306375"/>
            </a:xfrm>
            <a:prstGeom prst="rect">
              <a:avLst/>
            </a:prstGeom>
          </p:spPr>
          <p:txBody>
            <a:bodyPr wrap="none" lIns="0" tIns="0" rIns="0" bIns="0" anchor="ctr">
              <a:normAutofit fontScale="62500" lnSpcReduction="20000"/>
            </a:bodyPr>
            <a:lstStyle/>
            <a:p>
              <a:pPr lvl="0" algn="r" defTabSz="914378">
                <a:spcBef>
                  <a:spcPct val="0"/>
                </a:spcBef>
                <a:defRPr/>
              </a:pPr>
              <a:r>
                <a:rPr lang="hr-HR" altLang="zh-CN" sz="2900" b="1" dirty="0">
                  <a:solidFill>
                    <a:schemeClr val="accent1"/>
                  </a:solidFill>
                </a:rPr>
                <a:t>NE</a:t>
              </a:r>
              <a:endParaRPr lang="zh-CN" altLang="en-US" sz="1600" b="1" dirty="0">
                <a:solidFill>
                  <a:schemeClr val="accent1"/>
                </a:solidFill>
              </a:endParaRPr>
            </a:p>
          </p:txBody>
        </p:sp>
      </p:grpSp>
      <p:grpSp>
        <p:nvGrpSpPr>
          <p:cNvPr id="12" name="组合 11">
            <a:extLst>
              <a:ext uri="{FF2B5EF4-FFF2-40B4-BE49-F238E27FC236}">
                <a16:creationId xmlns:a16="http://schemas.microsoft.com/office/drawing/2014/main" id="{E23B1D34-8200-477C-968E-4B2827759A02}"/>
              </a:ext>
            </a:extLst>
          </p:cNvPr>
          <p:cNvGrpSpPr/>
          <p:nvPr/>
        </p:nvGrpSpPr>
        <p:grpSpPr>
          <a:xfrm>
            <a:off x="6193019" y="1935018"/>
            <a:ext cx="1933522" cy="588005"/>
            <a:chOff x="251866" y="1988839"/>
            <a:chExt cx="3288629" cy="784007"/>
          </a:xfrm>
        </p:grpSpPr>
        <p:sp>
          <p:nvSpPr>
            <p:cNvPr id="16" name="文本框 51">
              <a:extLst>
                <a:ext uri="{FF2B5EF4-FFF2-40B4-BE49-F238E27FC236}">
                  <a16:creationId xmlns:a16="http://schemas.microsoft.com/office/drawing/2014/main" id="{FD42768F-0FB6-4F58-888B-F2FA4112DB7E}"/>
                </a:ext>
              </a:extLst>
            </p:cNvPr>
            <p:cNvSpPr txBox="1"/>
            <p:nvPr/>
          </p:nvSpPr>
          <p:spPr>
            <a:xfrm>
              <a:off x="251866" y="2295215"/>
              <a:ext cx="3288629" cy="477631"/>
            </a:xfrm>
            <a:prstGeom prst="rect">
              <a:avLst/>
            </a:prstGeom>
            <a:noFill/>
          </p:spPr>
          <p:txBody>
            <a:bodyPr wrap="square" lIns="0" tIns="0" rIns="0" bIns="0" anchor="ctr">
              <a:normAutofit/>
            </a:bodyPr>
            <a:lstStyle/>
            <a:p>
              <a:pPr defTabSz="914378">
                <a:lnSpc>
                  <a:spcPct val="120000"/>
                </a:lnSpc>
                <a:spcBef>
                  <a:spcPct val="0"/>
                </a:spcBef>
                <a:defRPr/>
              </a:pPr>
              <a:r>
                <a:rPr lang="hr-HR" altLang="zh-CN" sz="1100" dirty="0"/>
                <a:t>Učenici imaju jasnija očekivanja.</a:t>
              </a:r>
              <a:endParaRPr lang="zh-CN" altLang="en-US" sz="1100" dirty="0"/>
            </a:p>
          </p:txBody>
        </p:sp>
        <p:sp>
          <p:nvSpPr>
            <p:cNvPr id="17" name="矩形 16">
              <a:extLst>
                <a:ext uri="{FF2B5EF4-FFF2-40B4-BE49-F238E27FC236}">
                  <a16:creationId xmlns:a16="http://schemas.microsoft.com/office/drawing/2014/main" id="{BBA926C3-C2AB-4324-828F-14A7C2AFD413}"/>
                </a:ext>
              </a:extLst>
            </p:cNvPr>
            <p:cNvSpPr/>
            <p:nvPr/>
          </p:nvSpPr>
          <p:spPr>
            <a:xfrm>
              <a:off x="251866" y="1988839"/>
              <a:ext cx="3288629" cy="306375"/>
            </a:xfrm>
            <a:prstGeom prst="rect">
              <a:avLst/>
            </a:prstGeom>
          </p:spPr>
          <p:txBody>
            <a:bodyPr wrap="none" lIns="0" tIns="0" rIns="0" bIns="0" anchor="ctr">
              <a:normAutofit lnSpcReduction="10000"/>
            </a:bodyPr>
            <a:lstStyle/>
            <a:p>
              <a:pPr lvl="0" defTabSz="914378">
                <a:spcBef>
                  <a:spcPct val="0"/>
                </a:spcBef>
                <a:defRPr/>
              </a:pPr>
              <a:r>
                <a:rPr lang="hr-HR" altLang="zh-CN" sz="1600" b="1" dirty="0">
                  <a:solidFill>
                    <a:srgbClr val="096EAB"/>
                  </a:solidFill>
                </a:rPr>
                <a:t>DA</a:t>
              </a:r>
              <a:endParaRPr lang="zh-CN" altLang="en-US" sz="1600" b="1" dirty="0">
                <a:solidFill>
                  <a:srgbClr val="096EAB"/>
                </a:solidFill>
              </a:endParaRPr>
            </a:p>
          </p:txBody>
        </p:sp>
      </p:grpSp>
      <p:grpSp>
        <p:nvGrpSpPr>
          <p:cNvPr id="13" name="组合 12">
            <a:extLst>
              <a:ext uri="{FF2B5EF4-FFF2-40B4-BE49-F238E27FC236}">
                <a16:creationId xmlns:a16="http://schemas.microsoft.com/office/drawing/2014/main" id="{6B914979-C499-4E9A-A2DF-EE800EB614EB}"/>
              </a:ext>
            </a:extLst>
          </p:cNvPr>
          <p:cNvGrpSpPr/>
          <p:nvPr/>
        </p:nvGrpSpPr>
        <p:grpSpPr>
          <a:xfrm>
            <a:off x="6193019" y="3473688"/>
            <a:ext cx="1933522" cy="588005"/>
            <a:chOff x="251866" y="1988839"/>
            <a:chExt cx="3288629" cy="784007"/>
          </a:xfrm>
        </p:grpSpPr>
        <p:sp>
          <p:nvSpPr>
            <p:cNvPr id="14" name="文本框 54">
              <a:extLst>
                <a:ext uri="{FF2B5EF4-FFF2-40B4-BE49-F238E27FC236}">
                  <a16:creationId xmlns:a16="http://schemas.microsoft.com/office/drawing/2014/main" id="{35384387-BB89-430C-A6C3-DA537DA0E649}"/>
                </a:ext>
              </a:extLst>
            </p:cNvPr>
            <p:cNvSpPr txBox="1"/>
            <p:nvPr/>
          </p:nvSpPr>
          <p:spPr>
            <a:xfrm>
              <a:off x="251866" y="2295215"/>
              <a:ext cx="3288629" cy="477631"/>
            </a:xfrm>
            <a:prstGeom prst="rect">
              <a:avLst/>
            </a:prstGeom>
            <a:noFill/>
          </p:spPr>
          <p:txBody>
            <a:bodyPr wrap="square" lIns="0" tIns="0" rIns="0" bIns="0" anchor="ctr">
              <a:normAutofit fontScale="92500"/>
            </a:bodyPr>
            <a:lstStyle/>
            <a:p>
              <a:pPr defTabSz="914378">
                <a:lnSpc>
                  <a:spcPct val="120000"/>
                </a:lnSpc>
                <a:spcBef>
                  <a:spcPct val="0"/>
                </a:spcBef>
                <a:defRPr/>
              </a:pPr>
              <a:r>
                <a:rPr lang="hr-HR" altLang="zh-CN" sz="1100" dirty="0"/>
                <a:t>Manje stresa (za učenika i učitelja).</a:t>
              </a:r>
              <a:endParaRPr lang="zh-CN" altLang="en-US" sz="1100" dirty="0"/>
            </a:p>
          </p:txBody>
        </p:sp>
        <p:sp>
          <p:nvSpPr>
            <p:cNvPr id="15" name="矩形 14">
              <a:extLst>
                <a:ext uri="{FF2B5EF4-FFF2-40B4-BE49-F238E27FC236}">
                  <a16:creationId xmlns:a16="http://schemas.microsoft.com/office/drawing/2014/main" id="{EA185192-5A41-4E68-B8AE-78ECE00B2E57}"/>
                </a:ext>
              </a:extLst>
            </p:cNvPr>
            <p:cNvSpPr/>
            <p:nvPr/>
          </p:nvSpPr>
          <p:spPr>
            <a:xfrm>
              <a:off x="251866" y="1988839"/>
              <a:ext cx="3288629" cy="306375"/>
            </a:xfrm>
            <a:prstGeom prst="rect">
              <a:avLst/>
            </a:prstGeom>
          </p:spPr>
          <p:txBody>
            <a:bodyPr wrap="none" lIns="0" tIns="0" rIns="0" bIns="0" anchor="ctr">
              <a:normAutofit lnSpcReduction="10000"/>
            </a:bodyPr>
            <a:lstStyle/>
            <a:p>
              <a:pPr lvl="0" defTabSz="914378">
                <a:spcBef>
                  <a:spcPct val="0"/>
                </a:spcBef>
                <a:defRPr/>
              </a:pPr>
              <a:r>
                <a:rPr lang="hr-HR" altLang="zh-CN" sz="1600" b="1" dirty="0">
                  <a:solidFill>
                    <a:schemeClr val="accent3"/>
                  </a:solidFill>
                </a:rPr>
                <a:t>DA</a:t>
              </a:r>
              <a:endParaRPr lang="zh-CN" altLang="en-US" sz="1600" b="1" dirty="0">
                <a:solidFill>
                  <a:schemeClr val="accent3"/>
                </a:solidFill>
              </a:endParaRPr>
            </a:p>
          </p:txBody>
        </p:sp>
      </p:grpSp>
      <p:pic>
        <p:nvPicPr>
          <p:cNvPr id="37" name="图片 36">
            <a:extLst>
              <a:ext uri="{FF2B5EF4-FFF2-40B4-BE49-F238E27FC236}">
                <a16:creationId xmlns:a16="http://schemas.microsoft.com/office/drawing/2014/main" id="{BAE87DD2-115A-4675-9113-5B3ACCB90646}"/>
              </a:ext>
            </a:extLst>
          </p:cNvPr>
          <p:cNvPicPr>
            <a:picLocks noChangeAspect="1"/>
          </p:cNvPicPr>
          <p:nvPr/>
        </p:nvPicPr>
        <p:blipFill rotWithShape="1">
          <a:blip r:embed="rId8"/>
          <a:srcRect t="86266"/>
          <a:stretch/>
        </p:blipFill>
        <p:spPr>
          <a:xfrm>
            <a:off x="19555" y="4134752"/>
            <a:ext cx="9144000" cy="1252686"/>
          </a:xfrm>
          <a:prstGeom prst="rect">
            <a:avLst/>
          </a:prstGeom>
        </p:spPr>
      </p:pic>
      <p:sp>
        <p:nvSpPr>
          <p:cNvPr id="38" name="Title 1">
            <a:extLst>
              <a:ext uri="{FF2B5EF4-FFF2-40B4-BE49-F238E27FC236}">
                <a16:creationId xmlns:a16="http://schemas.microsoft.com/office/drawing/2014/main" id="{7DDCCECD-58F0-41C1-8C97-499DEF26C514}"/>
              </a:ext>
            </a:extLst>
          </p:cNvPr>
          <p:cNvSpPr txBox="1">
            <a:spLocks/>
          </p:cNvSpPr>
          <p:nvPr/>
        </p:nvSpPr>
        <p:spPr>
          <a:xfrm>
            <a:off x="1802194" y="502821"/>
            <a:ext cx="5929089" cy="249475"/>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hr-HR" altLang="zh-CN" sz="2400" dirty="0">
                <a:solidFill>
                  <a:schemeClr val="accent6">
                    <a:lumMod val="50000"/>
                  </a:schemeClr>
                </a:solidFill>
                <a:latin typeface="微软雅黑" panose="020B0503020204020204" pitchFamily="34" charset="-122"/>
                <a:ea typeface="微软雅黑" panose="020B0503020204020204" pitchFamily="34" charset="-122"/>
              </a:rPr>
              <a:t>Uvježbavanje prije inicijalne provjere?</a:t>
            </a:r>
            <a:endParaRPr lang="en-GB" altLang="zh-CN" sz="2400" dirty="0">
              <a:solidFill>
                <a:schemeClr val="accent6">
                  <a:lumMod val="50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753468767"/>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par>
                                <p:cTn id="25" presetID="53" presetClass="entr" presetSubtype="16"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up)">
                                      <p:cBhvr>
                                        <p:cTn id="34" dur="500"/>
                                        <p:tgtEl>
                                          <p:spTgt spid="5"/>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up)">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par>
                                <p:cTn id="45" presetID="53" presetClass="entr" presetSubtype="16"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avokutnik 2"/>
          <p:cNvSpPr/>
          <p:nvPr/>
        </p:nvSpPr>
        <p:spPr>
          <a:xfrm>
            <a:off x="179512" y="699542"/>
            <a:ext cx="8604448" cy="3323987"/>
          </a:xfrm>
          <a:prstGeom prst="rect">
            <a:avLst/>
          </a:prstGeom>
        </p:spPr>
        <p:txBody>
          <a:bodyPr wrap="square">
            <a:spAutoFit/>
          </a:bodyPr>
          <a:lstStyle/>
          <a:p>
            <a:pPr algn="ctr">
              <a:spcAft>
                <a:spcPts val="0"/>
              </a:spcAft>
            </a:pPr>
            <a:r>
              <a:rPr lang="hr-HR" sz="1400" b="1" dirty="0">
                <a:latin typeface="Times New Roman" panose="02020603050405020304" pitchFamily="18" charset="0"/>
                <a:ea typeface="Times New Roman" panose="02020603050405020304" pitchFamily="18" charset="0"/>
              </a:rPr>
              <a:t>DANI EUROPSKE BAŠTINE</a:t>
            </a:r>
            <a:endParaRPr lang="hr-HR" sz="1400" dirty="0">
              <a:latin typeface="Times New Roman" panose="02020603050405020304" pitchFamily="18" charset="0"/>
              <a:ea typeface="Times New Roman" panose="02020603050405020304" pitchFamily="18" charset="0"/>
            </a:endParaRPr>
          </a:p>
          <a:p>
            <a:pPr algn="ctr">
              <a:spcAft>
                <a:spcPts val="0"/>
              </a:spcAft>
            </a:pPr>
            <a:r>
              <a:rPr lang="hr-HR" sz="1400" b="1" dirty="0">
                <a:latin typeface="Times New Roman" panose="02020603050405020304" pitchFamily="18" charset="0"/>
                <a:ea typeface="Times New Roman" panose="02020603050405020304" pitchFamily="18" charset="0"/>
              </a:rPr>
              <a:t> </a:t>
            </a:r>
            <a:endParaRPr lang="hr-HR" sz="1400" dirty="0">
              <a:latin typeface="Times New Roman" panose="02020603050405020304" pitchFamily="18" charset="0"/>
              <a:ea typeface="Times New Roman" panose="02020603050405020304" pitchFamily="18" charset="0"/>
            </a:endParaRPr>
          </a:p>
          <a:p>
            <a:pPr marL="342900" lvl="0" indent="-342900">
              <a:spcAft>
                <a:spcPts val="0"/>
              </a:spcAft>
              <a:buFont typeface="+mj-lt"/>
              <a:buAutoNum type="arabicPeriod"/>
            </a:pPr>
            <a:r>
              <a:rPr lang="hr-HR" sz="1400" dirty="0">
                <a:latin typeface="Times New Roman" panose="02020603050405020304" pitchFamily="18" charset="0"/>
                <a:ea typeface="Times New Roman" panose="02020603050405020304" pitchFamily="18" charset="0"/>
              </a:rPr>
              <a:t>Riječ </a:t>
            </a:r>
            <a:r>
              <a:rPr lang="hr-HR" sz="1400" b="1" i="1" dirty="0">
                <a:latin typeface="Times New Roman" panose="02020603050405020304" pitchFamily="18" charset="0"/>
                <a:ea typeface="Times New Roman" panose="02020603050405020304" pitchFamily="18" charset="0"/>
              </a:rPr>
              <a:t>baština</a:t>
            </a:r>
            <a:r>
              <a:rPr lang="hr-HR" sz="1400" dirty="0">
                <a:latin typeface="Times New Roman" panose="02020603050405020304" pitchFamily="18" charset="0"/>
                <a:ea typeface="Times New Roman" panose="02020603050405020304" pitchFamily="18" charset="0"/>
              </a:rPr>
              <a:t> označava ono što je naslijeđeno, primjerice kuću u kojoj su nekada živjeli djed i baka. A kad govorimo o hrvatskoj baštini ili europskoj baštini, tada mislimo na sačuvana kulturna dobra poput zgrade Hrvatskog narodnog kazališta „Ivana pl. Zajca“, ili Guvernerove palače u Rijeci. </a:t>
            </a:r>
          </a:p>
          <a:p>
            <a:pPr marL="342900" lvl="0" indent="-342900">
              <a:spcAft>
                <a:spcPts val="0"/>
              </a:spcAft>
              <a:buFont typeface="+mj-lt"/>
              <a:buAutoNum type="arabicPeriod"/>
            </a:pPr>
            <a:endParaRPr lang="hr-HR" sz="1400" dirty="0">
              <a:latin typeface="Times New Roman" panose="02020603050405020304" pitchFamily="18" charset="0"/>
              <a:ea typeface="Times New Roman" panose="02020603050405020304" pitchFamily="18" charset="0"/>
            </a:endParaRPr>
          </a:p>
          <a:p>
            <a:pPr marL="342900" lvl="0" indent="-342900">
              <a:spcAft>
                <a:spcPts val="0"/>
              </a:spcAft>
              <a:buFont typeface="+mj-lt"/>
              <a:buAutoNum type="arabicPeriod"/>
            </a:pPr>
            <a:r>
              <a:rPr lang="hr-HR" sz="1400" dirty="0">
                <a:latin typeface="Times New Roman" panose="02020603050405020304" pitchFamily="18" charset="0"/>
                <a:ea typeface="Times New Roman" panose="02020603050405020304" pitchFamily="18" charset="0"/>
              </a:rPr>
              <a:t>Manifestacijom </a:t>
            </a:r>
            <a:r>
              <a:rPr lang="hr-HR" sz="1400" b="1" dirty="0">
                <a:latin typeface="Times New Roman" panose="02020603050405020304" pitchFamily="18" charset="0"/>
                <a:ea typeface="Times New Roman" panose="02020603050405020304" pitchFamily="18" charset="0"/>
              </a:rPr>
              <a:t>Dani europske baštine </a:t>
            </a:r>
            <a:r>
              <a:rPr lang="hr-HR" sz="1400" dirty="0">
                <a:latin typeface="Times New Roman" panose="02020603050405020304" pitchFamily="18" charset="0"/>
                <a:ea typeface="Times New Roman" panose="02020603050405020304" pitchFamily="18" charset="0"/>
              </a:rPr>
              <a:t>slavimo kulturnu baštinu svih europskih zemalja, regija, gradova i manjih sredina. Ovogodišnje izdanje obilježava se diljem Europe pod zajedničkim naslovom </a:t>
            </a:r>
            <a:r>
              <a:rPr lang="hr-HR" sz="1400" i="1" dirty="0">
                <a:latin typeface="Times New Roman" panose="02020603050405020304" pitchFamily="18" charset="0"/>
                <a:ea typeface="Times New Roman" panose="02020603050405020304" pitchFamily="18" charset="0"/>
              </a:rPr>
              <a:t>Održivost baštine</a:t>
            </a:r>
            <a:r>
              <a:rPr lang="hr-HR" sz="1400" dirty="0">
                <a:latin typeface="Times New Roman" panose="02020603050405020304" pitchFamily="18" charset="0"/>
                <a:ea typeface="Times New Roman" panose="02020603050405020304" pitchFamily="18" charset="0"/>
              </a:rPr>
              <a:t>, a u Hrvatskoj će se održati tijekom rujna i listopada.</a:t>
            </a:r>
          </a:p>
          <a:p>
            <a:pPr marL="342900" lvl="0" indent="-342900">
              <a:spcAft>
                <a:spcPts val="0"/>
              </a:spcAft>
              <a:buFont typeface="+mj-lt"/>
              <a:buAutoNum type="arabicPeriod"/>
            </a:pPr>
            <a:endParaRPr lang="hr-HR" sz="1400" dirty="0">
              <a:latin typeface="Times New Roman" panose="02020603050405020304" pitchFamily="18" charset="0"/>
              <a:ea typeface="Times New Roman" panose="02020603050405020304" pitchFamily="18" charset="0"/>
            </a:endParaRPr>
          </a:p>
          <a:p>
            <a:pPr marL="342900" lvl="0" indent="-342900">
              <a:spcAft>
                <a:spcPts val="0"/>
              </a:spcAft>
              <a:buFont typeface="+mj-lt"/>
              <a:buAutoNum type="arabicPeriod"/>
            </a:pPr>
            <a:r>
              <a:rPr lang="hr-HR" sz="1400" i="1" dirty="0">
                <a:latin typeface="Times New Roman" panose="02020603050405020304" pitchFamily="18" charset="0"/>
                <a:ea typeface="Times New Roman" panose="02020603050405020304" pitchFamily="18" charset="0"/>
              </a:rPr>
              <a:t>Kuća kostrenskih pomoraca</a:t>
            </a:r>
            <a:r>
              <a:rPr lang="hr-HR" sz="1400" dirty="0">
                <a:latin typeface="Times New Roman" panose="02020603050405020304" pitchFamily="18" charset="0"/>
                <a:ea typeface="Times New Roman" panose="02020603050405020304" pitchFamily="18" charset="0"/>
              </a:rPr>
              <a:t> upravo je takav kulturno-turistički proizvod temeljen na obnavljanju materijalne i nematerijalne pomorske kulturne baštine, a kojim će se značajno pridonijeti povećanju turističke privlačnosti Kostrene. Riječ je o muzeju koji će prikazati </a:t>
            </a:r>
            <a:r>
              <a:rPr lang="hr-HR" sz="1400" dirty="0" err="1">
                <a:latin typeface="Times New Roman" panose="02020603050405020304" pitchFamily="18" charset="0"/>
                <a:ea typeface="Times New Roman" panose="02020603050405020304" pitchFamily="18" charset="0"/>
              </a:rPr>
              <a:t>Kostrenu</a:t>
            </a:r>
            <a:r>
              <a:rPr lang="hr-HR" sz="1400" dirty="0">
                <a:latin typeface="Times New Roman" panose="02020603050405020304" pitchFamily="18" charset="0"/>
                <a:ea typeface="Times New Roman" panose="02020603050405020304" pitchFamily="18" charset="0"/>
              </a:rPr>
              <a:t> kao mjesto koje je uvijek bilo vezano uz more i koje je iznjedrilo velik broj pomoraca: mornara i kapetana.  </a:t>
            </a:r>
            <a:r>
              <a:rPr lang="hr-HR" sz="1400" i="1" dirty="0">
                <a:latin typeface="Times New Roman" panose="02020603050405020304" pitchFamily="18" charset="0"/>
                <a:ea typeface="Times New Roman" panose="02020603050405020304" pitchFamily="18" charset="0"/>
              </a:rPr>
              <a:t>Kuća</a:t>
            </a:r>
            <a:r>
              <a:rPr lang="hr-HR" sz="1400" dirty="0">
                <a:latin typeface="Times New Roman" panose="02020603050405020304" pitchFamily="18" charset="0"/>
                <a:ea typeface="Times New Roman" panose="02020603050405020304" pitchFamily="18" charset="0"/>
              </a:rPr>
              <a:t> se gradi u Svetoj Barbari i to u zgradi nekadašnje stare škole, a imat će interaktivne izloške od kojih su mnogi dar naših kostrenskih pomoraca.</a:t>
            </a:r>
          </a:p>
        </p:txBody>
      </p:sp>
    </p:spTree>
    <p:extLst>
      <p:ext uri="{BB962C8B-B14F-4D97-AF65-F5344CB8AC3E}">
        <p14:creationId xmlns:p14="http://schemas.microsoft.com/office/powerpoint/2010/main" val="3775998062"/>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avokutnik 2"/>
          <p:cNvSpPr/>
          <p:nvPr/>
        </p:nvSpPr>
        <p:spPr>
          <a:xfrm>
            <a:off x="405580" y="339502"/>
            <a:ext cx="8414892" cy="769441"/>
          </a:xfrm>
          <a:prstGeom prst="rect">
            <a:avLst/>
          </a:prstGeom>
        </p:spPr>
        <p:txBody>
          <a:bodyPr wrap="square">
            <a:spAutoFit/>
          </a:bodyPr>
          <a:lstStyle/>
          <a:p>
            <a:pPr marL="285750" lvl="0" indent="-285750">
              <a:spcAft>
                <a:spcPts val="0"/>
              </a:spcAft>
              <a:buFont typeface="Arial" panose="020B0604020202020204" pitchFamily="34" charset="0"/>
              <a:buChar char="•"/>
            </a:pPr>
            <a:r>
              <a:rPr lang="hr-HR" dirty="0">
                <a:latin typeface="Arial" panose="020B0604020202020204" pitchFamily="34" charset="0"/>
                <a:ea typeface="Times New Roman" panose="02020603050405020304" pitchFamily="18" charset="0"/>
                <a:cs typeface="Arial" panose="020B0604020202020204" pitchFamily="34" charset="0"/>
              </a:rPr>
              <a:t>Pod kojim se imenom održavaju ovogodišnji Dani europske baštine? </a:t>
            </a:r>
          </a:p>
          <a:p>
            <a:pPr>
              <a:spcAft>
                <a:spcPts val="0"/>
              </a:spcAft>
            </a:pPr>
            <a:endParaRPr lang="hr-HR" sz="700" dirty="0">
              <a:latin typeface="Arial" panose="020B0604020202020204" pitchFamily="34" charset="0"/>
              <a:ea typeface="Times New Roman" panose="02020603050405020304" pitchFamily="18" charset="0"/>
              <a:cs typeface="Arial" panose="020B0604020202020204" pitchFamily="34" charset="0"/>
            </a:endParaRPr>
          </a:p>
          <a:p>
            <a:pPr marL="285750" lvl="0" indent="-285750">
              <a:spcAft>
                <a:spcPts val="0"/>
              </a:spcAft>
              <a:buFont typeface="Arial" panose="020B0604020202020204" pitchFamily="34" charset="0"/>
              <a:buChar char="•"/>
            </a:pPr>
            <a:r>
              <a:rPr lang="hr-HR" dirty="0">
                <a:latin typeface="Arial" panose="020B0604020202020204" pitchFamily="34" charset="0"/>
                <a:ea typeface="Times New Roman" panose="02020603050405020304" pitchFamily="18" charset="0"/>
                <a:cs typeface="Arial" panose="020B0604020202020204" pitchFamily="34" charset="0"/>
              </a:rPr>
              <a:t>U kojem se dijelu Kostrene gradi Kuća kostrenskih pomoraca? </a:t>
            </a:r>
          </a:p>
        </p:txBody>
      </p:sp>
      <p:sp>
        <p:nvSpPr>
          <p:cNvPr id="4" name="Pravokutnik 3"/>
          <p:cNvSpPr/>
          <p:nvPr/>
        </p:nvSpPr>
        <p:spPr>
          <a:xfrm>
            <a:off x="405580" y="1347614"/>
            <a:ext cx="8208912" cy="2728439"/>
          </a:xfrm>
          <a:prstGeom prst="rect">
            <a:avLst/>
          </a:prstGeom>
        </p:spPr>
        <p:txBody>
          <a:bodyPr wrap="square">
            <a:spAutoFit/>
          </a:bodyPr>
          <a:lstStyle/>
          <a:p>
            <a:pPr marL="285750" lvl="0" indent="-285750">
              <a:spcAft>
                <a:spcPts val="0"/>
              </a:spcAft>
              <a:buFont typeface="Arial" panose="020B0604020202020204" pitchFamily="34" charset="0"/>
              <a:buChar char="•"/>
            </a:pPr>
            <a:r>
              <a:rPr lang="hr-HR" dirty="0">
                <a:latin typeface="Arial" panose="020B0604020202020204" pitchFamily="34" charset="0"/>
                <a:ea typeface="Times New Roman" panose="02020603050405020304" pitchFamily="18" charset="0"/>
                <a:cs typeface="Arial" panose="020B0604020202020204" pitchFamily="34" charset="0"/>
              </a:rPr>
              <a:t>Prepiši glagol iz prve rečenice 2. ulomka. </a:t>
            </a:r>
          </a:p>
          <a:p>
            <a:pPr>
              <a:spcAft>
                <a:spcPts val="0"/>
              </a:spcAft>
            </a:pPr>
            <a:endParaRPr lang="hr-HR" sz="1000" dirty="0">
              <a:latin typeface="Arial" panose="020B0604020202020204" pitchFamily="34" charset="0"/>
              <a:ea typeface="Times New Roman" panose="02020603050405020304" pitchFamily="18" charset="0"/>
              <a:cs typeface="Arial" panose="020B0604020202020204" pitchFamily="34" charset="0"/>
            </a:endParaRPr>
          </a:p>
          <a:p>
            <a:pPr marL="285750" indent="-285750">
              <a:spcAft>
                <a:spcPts val="0"/>
              </a:spcAft>
              <a:buFont typeface="Arial" panose="020B0604020202020204" pitchFamily="34" charset="0"/>
              <a:buChar char="•"/>
            </a:pPr>
            <a:r>
              <a:rPr lang="hr-HR" dirty="0">
                <a:latin typeface="Arial" panose="020B0604020202020204" pitchFamily="34" charset="0"/>
                <a:ea typeface="Times New Roman" panose="02020603050405020304" pitchFamily="18" charset="0"/>
                <a:cs typeface="Arial" panose="020B0604020202020204" pitchFamily="34" charset="0"/>
              </a:rPr>
              <a:t>Pronađi u 1. ulomku jednu vlastitu imenicu. </a:t>
            </a:r>
          </a:p>
          <a:p>
            <a:pPr>
              <a:spcAft>
                <a:spcPts val="0"/>
              </a:spcAft>
            </a:pPr>
            <a:endParaRPr lang="hr-HR" sz="1050" dirty="0">
              <a:latin typeface="Arial" panose="020B0604020202020204" pitchFamily="34" charset="0"/>
              <a:ea typeface="Times New Roman" panose="02020603050405020304" pitchFamily="18" charset="0"/>
              <a:cs typeface="Arial" panose="020B0604020202020204" pitchFamily="34" charset="0"/>
            </a:endParaRPr>
          </a:p>
          <a:p>
            <a:pPr marL="285750" lvl="0" indent="-285750">
              <a:spcAft>
                <a:spcPts val="0"/>
              </a:spcAft>
              <a:buFont typeface="Arial" panose="020B0604020202020204" pitchFamily="34" charset="0"/>
              <a:buChar char="•"/>
            </a:pPr>
            <a:r>
              <a:rPr lang="hr-HR" dirty="0">
                <a:latin typeface="Arial" panose="020B0604020202020204" pitchFamily="34" charset="0"/>
                <a:ea typeface="Times New Roman" panose="02020603050405020304" pitchFamily="18" charset="0"/>
                <a:cs typeface="Arial" panose="020B0604020202020204" pitchFamily="34" charset="0"/>
              </a:rPr>
              <a:t>Zaokruži riječi koje treba pisati velikim početnim slovom.</a:t>
            </a:r>
          </a:p>
          <a:p>
            <a:pPr>
              <a:spcAft>
                <a:spcPts val="0"/>
              </a:spcAft>
            </a:pPr>
            <a:r>
              <a:rPr lang="hr-HR" sz="1400" dirty="0">
                <a:latin typeface="Times New Roman" panose="02020603050405020304" pitchFamily="18" charset="0"/>
                <a:ea typeface="Times New Roman" panose="02020603050405020304" pitchFamily="18" charset="0"/>
              </a:rPr>
              <a:t> </a:t>
            </a:r>
          </a:p>
          <a:p>
            <a:pPr>
              <a:lnSpc>
                <a:spcPct val="115000"/>
              </a:lnSpc>
              <a:spcAft>
                <a:spcPts val="0"/>
              </a:spcAft>
            </a:pPr>
            <a:r>
              <a:rPr lang="hr-HR" dirty="0">
                <a:solidFill>
                  <a:schemeClr val="tx1">
                    <a:lumMod val="50000"/>
                    <a:lumOff val="50000"/>
                  </a:schemeClr>
                </a:solidFill>
                <a:latin typeface="Times New Roman" panose="02020603050405020304" pitchFamily="18" charset="0"/>
                <a:ea typeface="Times New Roman" panose="02020603050405020304" pitchFamily="18" charset="0"/>
              </a:rPr>
              <a:t>učenici petog razreda osnovne škole </a:t>
            </a:r>
            <a:r>
              <a:rPr lang="hr-HR" dirty="0" err="1">
                <a:solidFill>
                  <a:schemeClr val="tx1">
                    <a:lumMod val="50000"/>
                    <a:lumOff val="50000"/>
                  </a:schemeClr>
                </a:solidFill>
                <a:latin typeface="Times New Roman" panose="02020603050405020304" pitchFamily="18" charset="0"/>
                <a:ea typeface="Times New Roman" panose="02020603050405020304" pitchFamily="18" charset="0"/>
              </a:rPr>
              <a:t>kostrena</a:t>
            </a:r>
            <a:r>
              <a:rPr lang="hr-HR" dirty="0">
                <a:solidFill>
                  <a:schemeClr val="tx1">
                    <a:lumMod val="50000"/>
                    <a:lumOff val="50000"/>
                  </a:schemeClr>
                </a:solidFill>
                <a:latin typeface="Times New Roman" panose="02020603050405020304" pitchFamily="18" charset="0"/>
                <a:ea typeface="Times New Roman" panose="02020603050405020304" pitchFamily="18" charset="0"/>
              </a:rPr>
              <a:t> u studenome će posjetiti </a:t>
            </a:r>
            <a:r>
              <a:rPr lang="hr-HR" dirty="0" err="1">
                <a:solidFill>
                  <a:schemeClr val="tx1">
                    <a:lumMod val="50000"/>
                    <a:lumOff val="50000"/>
                  </a:schemeClr>
                </a:solidFill>
                <a:latin typeface="Times New Roman" panose="02020603050405020304" pitchFamily="18" charset="0"/>
                <a:ea typeface="Times New Roman" panose="02020603050405020304" pitchFamily="18" charset="0"/>
              </a:rPr>
              <a:t>zagreb</a:t>
            </a:r>
            <a:r>
              <a:rPr lang="hr-HR" dirty="0">
                <a:solidFill>
                  <a:schemeClr val="tx1">
                    <a:lumMod val="50000"/>
                    <a:lumOff val="50000"/>
                  </a:schemeClr>
                </a:solidFill>
                <a:latin typeface="Times New Roman" panose="02020603050405020304" pitchFamily="18" charset="0"/>
                <a:ea typeface="Times New Roman" panose="02020603050405020304" pitchFamily="18" charset="0"/>
              </a:rPr>
              <a:t>. međunarodni sajam knjiga </a:t>
            </a:r>
            <a:r>
              <a:rPr lang="hr-HR" dirty="0" err="1">
                <a:solidFill>
                  <a:schemeClr val="tx1">
                    <a:lumMod val="50000"/>
                    <a:lumOff val="50000"/>
                  </a:schemeClr>
                </a:solidFill>
                <a:latin typeface="Times New Roman" panose="02020603050405020304" pitchFamily="18" charset="0"/>
                <a:ea typeface="Times New Roman" panose="02020603050405020304" pitchFamily="18" charset="0"/>
              </a:rPr>
              <a:t>interliber</a:t>
            </a:r>
            <a:r>
              <a:rPr lang="hr-HR" dirty="0">
                <a:solidFill>
                  <a:schemeClr val="tx1">
                    <a:lumMod val="50000"/>
                    <a:lumOff val="50000"/>
                  </a:schemeClr>
                </a:solidFill>
                <a:latin typeface="Times New Roman" panose="02020603050405020304" pitchFamily="18" charset="0"/>
                <a:ea typeface="Times New Roman" panose="02020603050405020304" pitchFamily="18" charset="0"/>
              </a:rPr>
              <a:t> bit će njihovo prvo odredište. poslije imaju dogovoren posjet hrvatskom saboru. </a:t>
            </a:r>
            <a:r>
              <a:rPr lang="hr-HR" dirty="0" err="1">
                <a:solidFill>
                  <a:schemeClr val="tx1">
                    <a:lumMod val="50000"/>
                    <a:lumOff val="50000"/>
                  </a:schemeClr>
                </a:solidFill>
                <a:latin typeface="Times New Roman" panose="02020603050405020304" pitchFamily="18" charset="0"/>
                <a:ea typeface="Times New Roman" panose="02020603050405020304" pitchFamily="18" charset="0"/>
              </a:rPr>
              <a:t>zagrebom</a:t>
            </a:r>
            <a:r>
              <a:rPr lang="hr-HR" dirty="0">
                <a:solidFill>
                  <a:schemeClr val="tx1">
                    <a:lumMod val="50000"/>
                    <a:lumOff val="50000"/>
                  </a:schemeClr>
                </a:solidFill>
                <a:latin typeface="Times New Roman" panose="02020603050405020304" pitchFamily="18" charset="0"/>
                <a:ea typeface="Times New Roman" panose="02020603050405020304" pitchFamily="18" charset="0"/>
              </a:rPr>
              <a:t> prolazi rijeka </a:t>
            </a:r>
            <a:r>
              <a:rPr lang="hr-HR" dirty="0" err="1">
                <a:solidFill>
                  <a:schemeClr val="tx1">
                    <a:lumMod val="50000"/>
                    <a:lumOff val="50000"/>
                  </a:schemeClr>
                </a:solidFill>
                <a:latin typeface="Times New Roman" panose="02020603050405020304" pitchFamily="18" charset="0"/>
                <a:ea typeface="Times New Roman" panose="02020603050405020304" pitchFamily="18" charset="0"/>
              </a:rPr>
              <a:t>sava</a:t>
            </a:r>
            <a:r>
              <a:rPr lang="hr-HR" dirty="0">
                <a:solidFill>
                  <a:schemeClr val="tx1">
                    <a:lumMod val="50000"/>
                    <a:lumOff val="50000"/>
                  </a:schemeClr>
                </a:solidFill>
                <a:latin typeface="Times New Roman" panose="02020603050405020304" pitchFamily="18" charset="0"/>
                <a:ea typeface="Times New Roman" panose="02020603050405020304" pitchFamily="18" charset="0"/>
              </a:rPr>
              <a:t> koju će vidjeti iz autobusa, a trg bana </a:t>
            </a:r>
            <a:r>
              <a:rPr lang="hr-HR" dirty="0" err="1">
                <a:solidFill>
                  <a:schemeClr val="tx1">
                    <a:lumMod val="50000"/>
                    <a:lumOff val="50000"/>
                  </a:schemeClr>
                </a:solidFill>
                <a:latin typeface="Times New Roman" panose="02020603050405020304" pitchFamily="18" charset="0"/>
                <a:ea typeface="Times New Roman" panose="02020603050405020304" pitchFamily="18" charset="0"/>
              </a:rPr>
              <a:t>josipa</a:t>
            </a:r>
            <a:r>
              <a:rPr lang="hr-HR" dirty="0">
                <a:solidFill>
                  <a:schemeClr val="tx1">
                    <a:lumMod val="50000"/>
                    <a:lumOff val="50000"/>
                  </a:schemeClr>
                </a:solidFill>
                <a:latin typeface="Times New Roman" panose="02020603050405020304" pitchFamily="18" charset="0"/>
                <a:ea typeface="Times New Roman" panose="02020603050405020304" pitchFamily="18" charset="0"/>
              </a:rPr>
              <a:t> </a:t>
            </a:r>
            <a:r>
              <a:rPr lang="hr-HR" dirty="0" err="1">
                <a:solidFill>
                  <a:schemeClr val="tx1">
                    <a:lumMod val="50000"/>
                    <a:lumOff val="50000"/>
                  </a:schemeClr>
                </a:solidFill>
                <a:latin typeface="Times New Roman" panose="02020603050405020304" pitchFamily="18" charset="0"/>
                <a:ea typeface="Times New Roman" panose="02020603050405020304" pitchFamily="18" charset="0"/>
              </a:rPr>
              <a:t>jelačića</a:t>
            </a:r>
            <a:r>
              <a:rPr lang="hr-HR" dirty="0">
                <a:solidFill>
                  <a:schemeClr val="tx1">
                    <a:lumMod val="50000"/>
                    <a:lumOff val="50000"/>
                  </a:schemeClr>
                </a:solidFill>
                <a:latin typeface="Times New Roman" panose="02020603050405020304" pitchFamily="18" charset="0"/>
                <a:ea typeface="Times New Roman" panose="02020603050405020304" pitchFamily="18" charset="0"/>
              </a:rPr>
              <a:t> najčešće je mjesto na kojem se zakazuju susreti.</a:t>
            </a:r>
          </a:p>
        </p:txBody>
      </p:sp>
      <p:pic>
        <p:nvPicPr>
          <p:cNvPr id="5" name="图片 108">
            <a:extLst>
              <a:ext uri="{FF2B5EF4-FFF2-40B4-BE49-F238E27FC236}">
                <a16:creationId xmlns:a16="http://schemas.microsoft.com/office/drawing/2014/main" id="{EC3BC283-D51A-4154-9D94-2855F0ED2E77}"/>
              </a:ext>
            </a:extLst>
          </p:cNvPr>
          <p:cNvPicPr>
            <a:picLocks noChangeAspect="1"/>
          </p:cNvPicPr>
          <p:nvPr/>
        </p:nvPicPr>
        <p:blipFill rotWithShape="1">
          <a:blip r:embed="rId2"/>
          <a:srcRect t="86266"/>
          <a:stretch/>
        </p:blipFill>
        <p:spPr>
          <a:xfrm>
            <a:off x="41026" y="3890814"/>
            <a:ext cx="9144000" cy="1252686"/>
          </a:xfrm>
          <a:prstGeom prst="rect">
            <a:avLst/>
          </a:prstGeom>
        </p:spPr>
      </p:pic>
    </p:spTree>
    <p:extLst>
      <p:ext uri="{BB962C8B-B14F-4D97-AF65-F5344CB8AC3E}">
        <p14:creationId xmlns:p14="http://schemas.microsoft.com/office/powerpoint/2010/main" val="1807524704"/>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3">
            <a:extLst>
              <a:ext uri="{FF2B5EF4-FFF2-40B4-BE49-F238E27FC236}">
                <a16:creationId xmlns:a16="http://schemas.microsoft.com/office/drawing/2014/main" id="{E4F356CC-137C-4608-82D1-6788D4681BB5}"/>
              </a:ext>
            </a:extLst>
          </p:cNvPr>
          <p:cNvSpPr txBox="1"/>
          <p:nvPr/>
        </p:nvSpPr>
        <p:spPr>
          <a:xfrm>
            <a:off x="133022" y="787988"/>
            <a:ext cx="356915" cy="766895"/>
          </a:xfrm>
          <a:prstGeom prst="rect">
            <a:avLst/>
          </a:prstGeom>
          <a:noFill/>
          <a:effectLst>
            <a:outerShdw dist="38100" algn="l" rotWithShape="0">
              <a:schemeClr val="bg1"/>
            </a:outerShdw>
          </a:effectLst>
        </p:spPr>
        <p:txBody>
          <a:bodyPr wrap="none">
            <a:prstTxWarp prst="textPlain">
              <a:avLst/>
            </a:prstTxWarp>
            <a:normAutofit fontScale="32500" lnSpcReduction="20000"/>
          </a:bodyPr>
          <a:lstStyle/>
          <a:p>
            <a:r>
              <a:rPr lang="en-US" altLang="zh-CN" sz="14900" b="1" dirty="0">
                <a:solidFill>
                  <a:schemeClr val="accent1"/>
                </a:solidFill>
              </a:rPr>
              <a:t>1</a:t>
            </a:r>
          </a:p>
        </p:txBody>
      </p:sp>
      <p:grpSp>
        <p:nvGrpSpPr>
          <p:cNvPr id="26" name="组合 25">
            <a:extLst>
              <a:ext uri="{FF2B5EF4-FFF2-40B4-BE49-F238E27FC236}">
                <a16:creationId xmlns:a16="http://schemas.microsoft.com/office/drawing/2014/main" id="{63400932-72A3-45C5-A94E-D1494D6657C2}"/>
              </a:ext>
            </a:extLst>
          </p:cNvPr>
          <p:cNvGrpSpPr/>
          <p:nvPr/>
        </p:nvGrpSpPr>
        <p:grpSpPr>
          <a:xfrm>
            <a:off x="442709" y="787988"/>
            <a:ext cx="2395213" cy="766895"/>
            <a:chOff x="968073" y="1491630"/>
            <a:chExt cx="2395213" cy="766895"/>
          </a:xfrm>
        </p:grpSpPr>
        <p:sp>
          <p:nvSpPr>
            <p:cNvPr id="4" name="矩形 3">
              <a:extLst>
                <a:ext uri="{FF2B5EF4-FFF2-40B4-BE49-F238E27FC236}">
                  <a16:creationId xmlns:a16="http://schemas.microsoft.com/office/drawing/2014/main" id="{14717FDC-4990-421B-9862-F53BADF7BCF1}"/>
                </a:ext>
              </a:extLst>
            </p:cNvPr>
            <p:cNvSpPr/>
            <p:nvPr/>
          </p:nvSpPr>
          <p:spPr>
            <a:xfrm>
              <a:off x="968073" y="1491630"/>
              <a:ext cx="2395213" cy="766895"/>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8" name="矩形 7">
              <a:extLst>
                <a:ext uri="{FF2B5EF4-FFF2-40B4-BE49-F238E27FC236}">
                  <a16:creationId xmlns:a16="http://schemas.microsoft.com/office/drawing/2014/main" id="{472365E6-4877-4FE9-AD8A-28242C82065F}"/>
                </a:ext>
              </a:extLst>
            </p:cNvPr>
            <p:cNvSpPr/>
            <p:nvPr/>
          </p:nvSpPr>
          <p:spPr>
            <a:xfrm>
              <a:off x="1253800" y="1634930"/>
              <a:ext cx="1692530" cy="439572"/>
            </a:xfrm>
            <a:prstGeom prst="rect">
              <a:avLst/>
            </a:prstGeom>
          </p:spPr>
          <p:txBody>
            <a:bodyPr wrap="none" lIns="144000" tIns="0" rIns="144000" bIns="0">
              <a:noAutofit/>
            </a:bodyPr>
            <a:lstStyle/>
            <a:p>
              <a:pPr>
                <a:lnSpc>
                  <a:spcPct val="110000"/>
                </a:lnSpc>
              </a:pPr>
              <a:r>
                <a:rPr lang="hr-HR" altLang="zh-CN" sz="2800" b="1" dirty="0">
                  <a:solidFill>
                    <a:schemeClr val="bg1"/>
                  </a:solidFill>
                </a:rPr>
                <a:t>A.2.4.</a:t>
              </a:r>
              <a:endParaRPr lang="zh-CN" altLang="en-US" sz="2800" b="1" dirty="0">
                <a:solidFill>
                  <a:schemeClr val="bg1"/>
                </a:solidFill>
              </a:endParaRPr>
            </a:p>
          </p:txBody>
        </p:sp>
      </p:grpSp>
      <p:grpSp>
        <p:nvGrpSpPr>
          <p:cNvPr id="27" name="组合 26">
            <a:extLst>
              <a:ext uri="{FF2B5EF4-FFF2-40B4-BE49-F238E27FC236}">
                <a16:creationId xmlns:a16="http://schemas.microsoft.com/office/drawing/2014/main" id="{28E518EA-0C9D-454F-B9DD-9695B9CD250E}"/>
              </a:ext>
            </a:extLst>
          </p:cNvPr>
          <p:cNvGrpSpPr/>
          <p:nvPr/>
        </p:nvGrpSpPr>
        <p:grpSpPr>
          <a:xfrm>
            <a:off x="495503" y="1830667"/>
            <a:ext cx="2333413" cy="766895"/>
            <a:chOff x="1048227" y="2344496"/>
            <a:chExt cx="2333413" cy="766895"/>
          </a:xfrm>
        </p:grpSpPr>
        <p:sp>
          <p:nvSpPr>
            <p:cNvPr id="6" name="任意多边形: 形状 5">
              <a:extLst>
                <a:ext uri="{FF2B5EF4-FFF2-40B4-BE49-F238E27FC236}">
                  <a16:creationId xmlns:a16="http://schemas.microsoft.com/office/drawing/2014/main" id="{804302AF-D845-46CC-9959-A6A14461034E}"/>
                </a:ext>
              </a:extLst>
            </p:cNvPr>
            <p:cNvSpPr/>
            <p:nvPr/>
          </p:nvSpPr>
          <p:spPr>
            <a:xfrm>
              <a:off x="1048227" y="2344496"/>
              <a:ext cx="2333413" cy="766895"/>
            </a:xfrm>
            <a:custGeom>
              <a:avLst/>
              <a:gdLst>
                <a:gd name="connsiteX0" fmla="*/ 0 w 9900690"/>
                <a:gd name="connsiteY0" fmla="*/ 0 h 1368152"/>
                <a:gd name="connsiteX1" fmla="*/ 9900690 w 9900690"/>
                <a:gd name="connsiteY1" fmla="*/ 0 h 1368152"/>
                <a:gd name="connsiteX2" fmla="*/ 9900690 w 9900690"/>
                <a:gd name="connsiteY2" fmla="*/ 1368152 h 1368152"/>
                <a:gd name="connsiteX3" fmla="*/ 0 w 9900690"/>
                <a:gd name="connsiteY3" fmla="*/ 1368152 h 1368152"/>
                <a:gd name="connsiteX4" fmla="*/ 0 w 9900690"/>
                <a:gd name="connsiteY4" fmla="*/ 0 h 1368152"/>
                <a:gd name="connsiteX0" fmla="*/ 0 w 9900690"/>
                <a:gd name="connsiteY0" fmla="*/ 0 h 1368152"/>
                <a:gd name="connsiteX1" fmla="*/ 9900690 w 9900690"/>
                <a:gd name="connsiteY1" fmla="*/ 0 h 1368152"/>
                <a:gd name="connsiteX2" fmla="*/ 9900690 w 9900690"/>
                <a:gd name="connsiteY2" fmla="*/ 1368152 h 1368152"/>
                <a:gd name="connsiteX3" fmla="*/ 0 w 9900690"/>
                <a:gd name="connsiteY3" fmla="*/ 1368152 h 1368152"/>
                <a:gd name="connsiteX4" fmla="*/ 22887 w 9900690"/>
                <a:gd name="connsiteY4" fmla="*/ 1345298 h 1368152"/>
                <a:gd name="connsiteX5" fmla="*/ 0 w 9900690"/>
                <a:gd name="connsiteY5" fmla="*/ 0 h 1368152"/>
                <a:gd name="connsiteX0" fmla="*/ 0 w 9900690"/>
                <a:gd name="connsiteY0" fmla="*/ 0 h 1368152"/>
                <a:gd name="connsiteX1" fmla="*/ 9900690 w 9900690"/>
                <a:gd name="connsiteY1" fmla="*/ 0 h 1368152"/>
                <a:gd name="connsiteX2" fmla="*/ 9900690 w 9900690"/>
                <a:gd name="connsiteY2" fmla="*/ 1368152 h 1368152"/>
                <a:gd name="connsiteX3" fmla="*/ 0 w 9900690"/>
                <a:gd name="connsiteY3" fmla="*/ 1368152 h 1368152"/>
                <a:gd name="connsiteX4" fmla="*/ 22887 w 9900690"/>
                <a:gd name="connsiteY4" fmla="*/ 784189 h 1368152"/>
                <a:gd name="connsiteX5" fmla="*/ 0 w 9900690"/>
                <a:gd name="connsiteY5" fmla="*/ 0 h 1368152"/>
                <a:gd name="connsiteX0" fmla="*/ 249382 w 10150072"/>
                <a:gd name="connsiteY0" fmla="*/ 0 h 1368152"/>
                <a:gd name="connsiteX1" fmla="*/ 10150072 w 10150072"/>
                <a:gd name="connsiteY1" fmla="*/ 0 h 1368152"/>
                <a:gd name="connsiteX2" fmla="*/ 10150072 w 10150072"/>
                <a:gd name="connsiteY2" fmla="*/ 1368152 h 1368152"/>
                <a:gd name="connsiteX3" fmla="*/ 0 w 10150072"/>
                <a:gd name="connsiteY3" fmla="*/ 1326588 h 1368152"/>
                <a:gd name="connsiteX4" fmla="*/ 272269 w 10150072"/>
                <a:gd name="connsiteY4" fmla="*/ 784189 h 1368152"/>
                <a:gd name="connsiteX5" fmla="*/ 249382 w 10150072"/>
                <a:gd name="connsiteY5" fmla="*/ 0 h 1368152"/>
                <a:gd name="connsiteX0" fmla="*/ 270164 w 10170854"/>
                <a:gd name="connsiteY0" fmla="*/ 0 h 1368152"/>
                <a:gd name="connsiteX1" fmla="*/ 10170854 w 10170854"/>
                <a:gd name="connsiteY1" fmla="*/ 0 h 1368152"/>
                <a:gd name="connsiteX2" fmla="*/ 10170854 w 10170854"/>
                <a:gd name="connsiteY2" fmla="*/ 1368152 h 1368152"/>
                <a:gd name="connsiteX3" fmla="*/ 0 w 10170854"/>
                <a:gd name="connsiteY3" fmla="*/ 1368151 h 1368152"/>
                <a:gd name="connsiteX4" fmla="*/ 293051 w 10170854"/>
                <a:gd name="connsiteY4" fmla="*/ 784189 h 1368152"/>
                <a:gd name="connsiteX5" fmla="*/ 270164 w 10170854"/>
                <a:gd name="connsiteY5" fmla="*/ 0 h 1368152"/>
                <a:gd name="connsiteX0" fmla="*/ 270164 w 10170854"/>
                <a:gd name="connsiteY0" fmla="*/ 0 h 1368152"/>
                <a:gd name="connsiteX1" fmla="*/ 10170854 w 10170854"/>
                <a:gd name="connsiteY1" fmla="*/ 0 h 1368152"/>
                <a:gd name="connsiteX2" fmla="*/ 10170854 w 10170854"/>
                <a:gd name="connsiteY2" fmla="*/ 1368152 h 1368152"/>
                <a:gd name="connsiteX3" fmla="*/ 0 w 10170854"/>
                <a:gd name="connsiteY3" fmla="*/ 1368151 h 1368152"/>
                <a:gd name="connsiteX4" fmla="*/ 532042 w 10170854"/>
                <a:gd name="connsiteY4" fmla="*/ 669889 h 1368152"/>
                <a:gd name="connsiteX5" fmla="*/ 270164 w 10170854"/>
                <a:gd name="connsiteY5" fmla="*/ 0 h 1368152"/>
                <a:gd name="connsiteX0" fmla="*/ 270164 w 10170854"/>
                <a:gd name="connsiteY0" fmla="*/ 0 h 1368152"/>
                <a:gd name="connsiteX1" fmla="*/ 10170854 w 10170854"/>
                <a:gd name="connsiteY1" fmla="*/ 0 h 1368152"/>
                <a:gd name="connsiteX2" fmla="*/ 10170854 w 10170854"/>
                <a:gd name="connsiteY2" fmla="*/ 1368152 h 1368152"/>
                <a:gd name="connsiteX3" fmla="*/ 0 w 10170854"/>
                <a:gd name="connsiteY3" fmla="*/ 1368151 h 1368152"/>
                <a:gd name="connsiteX4" fmla="*/ 698297 w 10170854"/>
                <a:gd name="connsiteY4" fmla="*/ 534807 h 1368152"/>
                <a:gd name="connsiteX5" fmla="*/ 270164 w 10170854"/>
                <a:gd name="connsiteY5" fmla="*/ 0 h 1368152"/>
                <a:gd name="connsiteX0" fmla="*/ 270164 w 10170854"/>
                <a:gd name="connsiteY0" fmla="*/ 0 h 1368152"/>
                <a:gd name="connsiteX1" fmla="*/ 10170854 w 10170854"/>
                <a:gd name="connsiteY1" fmla="*/ 0 h 1368152"/>
                <a:gd name="connsiteX2" fmla="*/ 10170854 w 10170854"/>
                <a:gd name="connsiteY2" fmla="*/ 1368152 h 1368152"/>
                <a:gd name="connsiteX3" fmla="*/ 0 w 10170854"/>
                <a:gd name="connsiteY3" fmla="*/ 1368151 h 1368152"/>
                <a:gd name="connsiteX4" fmla="*/ 625561 w 10170854"/>
                <a:gd name="connsiteY4" fmla="*/ 482852 h 1368152"/>
                <a:gd name="connsiteX5" fmla="*/ 270164 w 10170854"/>
                <a:gd name="connsiteY5" fmla="*/ 0 h 1368152"/>
                <a:gd name="connsiteX0" fmla="*/ 270164 w 10170854"/>
                <a:gd name="connsiteY0" fmla="*/ 0 h 1368152"/>
                <a:gd name="connsiteX1" fmla="*/ 10170854 w 10170854"/>
                <a:gd name="connsiteY1" fmla="*/ 0 h 1368152"/>
                <a:gd name="connsiteX2" fmla="*/ 10170854 w 10170854"/>
                <a:gd name="connsiteY2" fmla="*/ 1368152 h 1368152"/>
                <a:gd name="connsiteX3" fmla="*/ 0 w 10170854"/>
                <a:gd name="connsiteY3" fmla="*/ 1368151 h 1368152"/>
                <a:gd name="connsiteX4" fmla="*/ 860769 w 10170854"/>
                <a:gd name="connsiteY4" fmla="*/ 455664 h 1368152"/>
                <a:gd name="connsiteX5" fmla="*/ 270164 w 10170854"/>
                <a:gd name="connsiteY5" fmla="*/ 0 h 1368152"/>
                <a:gd name="connsiteX0" fmla="*/ 479238 w 10379928"/>
                <a:gd name="connsiteY0" fmla="*/ 0 h 1368152"/>
                <a:gd name="connsiteX1" fmla="*/ 10379928 w 10379928"/>
                <a:gd name="connsiteY1" fmla="*/ 0 h 1368152"/>
                <a:gd name="connsiteX2" fmla="*/ 10379928 w 10379928"/>
                <a:gd name="connsiteY2" fmla="*/ 1368152 h 1368152"/>
                <a:gd name="connsiteX3" fmla="*/ 0 w 10379928"/>
                <a:gd name="connsiteY3" fmla="*/ 1368151 h 1368152"/>
                <a:gd name="connsiteX4" fmla="*/ 1069843 w 10379928"/>
                <a:gd name="connsiteY4" fmla="*/ 455664 h 1368152"/>
                <a:gd name="connsiteX5" fmla="*/ 479238 w 10379928"/>
                <a:gd name="connsiteY5" fmla="*/ 0 h 1368152"/>
                <a:gd name="connsiteX0" fmla="*/ 479238 w 10379928"/>
                <a:gd name="connsiteY0" fmla="*/ 0 h 1368152"/>
                <a:gd name="connsiteX1" fmla="*/ 10379928 w 10379928"/>
                <a:gd name="connsiteY1" fmla="*/ 0 h 1368152"/>
                <a:gd name="connsiteX2" fmla="*/ 10379928 w 10379928"/>
                <a:gd name="connsiteY2" fmla="*/ 1368152 h 1368152"/>
                <a:gd name="connsiteX3" fmla="*/ 0 w 10379928"/>
                <a:gd name="connsiteY3" fmla="*/ 1368151 h 1368152"/>
                <a:gd name="connsiteX4" fmla="*/ 1408809 w 10379928"/>
                <a:gd name="connsiteY4" fmla="*/ 374098 h 1368152"/>
                <a:gd name="connsiteX5" fmla="*/ 479238 w 10379928"/>
                <a:gd name="connsiteY5" fmla="*/ 0 h 1368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79928" h="1368152">
                  <a:moveTo>
                    <a:pt x="479238" y="0"/>
                  </a:moveTo>
                  <a:lnTo>
                    <a:pt x="10379928" y="0"/>
                  </a:lnTo>
                  <a:lnTo>
                    <a:pt x="10379928" y="1368152"/>
                  </a:lnTo>
                  <a:lnTo>
                    <a:pt x="0" y="1368151"/>
                  </a:lnTo>
                  <a:lnTo>
                    <a:pt x="1408809" y="374098"/>
                  </a:lnTo>
                  <a:lnTo>
                    <a:pt x="479238" y="0"/>
                  </a:lnTo>
                  <a:close/>
                </a:path>
              </a:pathLst>
            </a:custGeom>
            <a:blipFill dpi="0" rotWithShape="1">
              <a:blip r:embed="rId3">
                <a:extLst>
                  <a:ext uri="{28A0092B-C50C-407E-A947-70E740481C1C}">
                    <a14:useLocalDpi xmlns:a14="http://schemas.microsoft.com/office/drawing/2010/main" val="0"/>
                  </a:ext>
                </a:extLst>
              </a:blip>
              <a:srcRect/>
              <a:stretch>
                <a:fillRect/>
              </a:stretch>
            </a:blipFill>
            <a:ln>
              <a:noFill/>
            </a:ln>
          </p:spPr>
          <p:txBody>
            <a:bodyPr anchor="ctr"/>
            <a:lstStyle/>
            <a:p>
              <a:pPr algn="ctr"/>
              <a:endParaRPr>
                <a:solidFill>
                  <a:schemeClr val="tx1"/>
                </a:solidFill>
              </a:endParaRPr>
            </a:p>
          </p:txBody>
        </p:sp>
        <p:sp>
          <p:nvSpPr>
            <p:cNvPr id="10" name="矩形 9">
              <a:extLst>
                <a:ext uri="{FF2B5EF4-FFF2-40B4-BE49-F238E27FC236}">
                  <a16:creationId xmlns:a16="http://schemas.microsoft.com/office/drawing/2014/main" id="{43B97010-FF12-421E-A81E-613852580E0A}"/>
                </a:ext>
              </a:extLst>
            </p:cNvPr>
            <p:cNvSpPr/>
            <p:nvPr/>
          </p:nvSpPr>
          <p:spPr>
            <a:xfrm>
              <a:off x="1636937" y="2603940"/>
              <a:ext cx="1422895" cy="399858"/>
            </a:xfrm>
            <a:prstGeom prst="rect">
              <a:avLst/>
            </a:prstGeom>
          </p:spPr>
          <p:txBody>
            <a:bodyPr wrap="none" lIns="144000" tIns="0" rIns="144000" bIns="0">
              <a:noAutofit/>
            </a:bodyPr>
            <a:lstStyle/>
            <a:p>
              <a:pPr>
                <a:lnSpc>
                  <a:spcPct val="110000"/>
                </a:lnSpc>
              </a:pPr>
              <a:r>
                <a:rPr lang="hr-HR" altLang="zh-CN" sz="2800" b="1" dirty="0">
                  <a:solidFill>
                    <a:schemeClr val="bg1"/>
                  </a:solidFill>
                </a:rPr>
                <a:t>A.4.3.</a:t>
              </a:r>
              <a:endParaRPr lang="zh-CN" altLang="en-US" sz="2800" b="1" dirty="0">
                <a:solidFill>
                  <a:schemeClr val="bg1"/>
                </a:solidFill>
              </a:endParaRPr>
            </a:p>
          </p:txBody>
        </p:sp>
      </p:grpSp>
      <p:grpSp>
        <p:nvGrpSpPr>
          <p:cNvPr id="28" name="组合 27">
            <a:extLst>
              <a:ext uri="{FF2B5EF4-FFF2-40B4-BE49-F238E27FC236}">
                <a16:creationId xmlns:a16="http://schemas.microsoft.com/office/drawing/2014/main" id="{311BA11E-EC3D-45C1-9AF5-F03478DCC46E}"/>
              </a:ext>
            </a:extLst>
          </p:cNvPr>
          <p:cNvGrpSpPr/>
          <p:nvPr/>
        </p:nvGrpSpPr>
        <p:grpSpPr>
          <a:xfrm>
            <a:off x="985900" y="3337139"/>
            <a:ext cx="1852022" cy="766895"/>
            <a:chOff x="1529618" y="3209011"/>
            <a:chExt cx="1852022" cy="766895"/>
          </a:xfrm>
        </p:grpSpPr>
        <p:sp>
          <p:nvSpPr>
            <p:cNvPr id="7" name="任意多边形: 形状 6">
              <a:extLst>
                <a:ext uri="{FF2B5EF4-FFF2-40B4-BE49-F238E27FC236}">
                  <a16:creationId xmlns:a16="http://schemas.microsoft.com/office/drawing/2014/main" id="{9DFE8066-F0C6-4F42-B494-4D3A92B05B49}"/>
                </a:ext>
              </a:extLst>
            </p:cNvPr>
            <p:cNvSpPr/>
            <p:nvPr/>
          </p:nvSpPr>
          <p:spPr>
            <a:xfrm>
              <a:off x="1529618" y="3209011"/>
              <a:ext cx="1852022" cy="766895"/>
            </a:xfrm>
            <a:custGeom>
              <a:avLst/>
              <a:gdLst>
                <a:gd name="connsiteX0" fmla="*/ 0 w 9900690"/>
                <a:gd name="connsiteY0" fmla="*/ 0 h 1368152"/>
                <a:gd name="connsiteX1" fmla="*/ 9900690 w 9900690"/>
                <a:gd name="connsiteY1" fmla="*/ 0 h 1368152"/>
                <a:gd name="connsiteX2" fmla="*/ 9900690 w 9900690"/>
                <a:gd name="connsiteY2" fmla="*/ 1368152 h 1368152"/>
                <a:gd name="connsiteX3" fmla="*/ 0 w 9900690"/>
                <a:gd name="connsiteY3" fmla="*/ 1368152 h 1368152"/>
                <a:gd name="connsiteX4" fmla="*/ 0 w 9900690"/>
                <a:gd name="connsiteY4" fmla="*/ 0 h 1368152"/>
                <a:gd name="connsiteX0" fmla="*/ 29068 w 9929758"/>
                <a:gd name="connsiteY0" fmla="*/ 0 h 1368152"/>
                <a:gd name="connsiteX1" fmla="*/ 9929758 w 9929758"/>
                <a:gd name="connsiteY1" fmla="*/ 0 h 1368152"/>
                <a:gd name="connsiteX2" fmla="*/ 9929758 w 9929758"/>
                <a:gd name="connsiteY2" fmla="*/ 1368152 h 1368152"/>
                <a:gd name="connsiteX3" fmla="*/ 29068 w 9929758"/>
                <a:gd name="connsiteY3" fmla="*/ 1368152 h 1368152"/>
                <a:gd name="connsiteX4" fmla="*/ 0 w 9929758"/>
                <a:gd name="connsiteY4" fmla="*/ 1361628 h 1368152"/>
                <a:gd name="connsiteX5" fmla="*/ 29068 w 9929758"/>
                <a:gd name="connsiteY5" fmla="*/ 0 h 1368152"/>
                <a:gd name="connsiteX0" fmla="*/ 0 w 9900690"/>
                <a:gd name="connsiteY0" fmla="*/ 0 h 1368152"/>
                <a:gd name="connsiteX1" fmla="*/ 9900690 w 9900690"/>
                <a:gd name="connsiteY1" fmla="*/ 0 h 1368152"/>
                <a:gd name="connsiteX2" fmla="*/ 9900690 w 9900690"/>
                <a:gd name="connsiteY2" fmla="*/ 1368152 h 1368152"/>
                <a:gd name="connsiteX3" fmla="*/ 0 w 9900690"/>
                <a:gd name="connsiteY3" fmla="*/ 1368152 h 1368152"/>
                <a:gd name="connsiteX4" fmla="*/ 147578 w 9900690"/>
                <a:gd name="connsiteY4" fmla="*/ 519965 h 1368152"/>
                <a:gd name="connsiteX5" fmla="*/ 0 w 9900690"/>
                <a:gd name="connsiteY5" fmla="*/ 0 h 1368152"/>
                <a:gd name="connsiteX0" fmla="*/ 0 w 9900690"/>
                <a:gd name="connsiteY0" fmla="*/ 0 h 1368152"/>
                <a:gd name="connsiteX1" fmla="*/ 9900690 w 9900690"/>
                <a:gd name="connsiteY1" fmla="*/ 0 h 1368152"/>
                <a:gd name="connsiteX2" fmla="*/ 9900690 w 9900690"/>
                <a:gd name="connsiteY2" fmla="*/ 1368152 h 1368152"/>
                <a:gd name="connsiteX3" fmla="*/ 0 w 9900690"/>
                <a:gd name="connsiteY3" fmla="*/ 1368152 h 1368152"/>
                <a:gd name="connsiteX4" fmla="*/ 293051 w 9900690"/>
                <a:gd name="connsiteY4" fmla="*/ 499183 h 1368152"/>
                <a:gd name="connsiteX5" fmla="*/ 0 w 9900690"/>
                <a:gd name="connsiteY5" fmla="*/ 0 h 1368152"/>
                <a:gd name="connsiteX0" fmla="*/ 0 w 9900690"/>
                <a:gd name="connsiteY0" fmla="*/ 0 h 1368152"/>
                <a:gd name="connsiteX1" fmla="*/ 9900690 w 9900690"/>
                <a:gd name="connsiteY1" fmla="*/ 0 h 1368152"/>
                <a:gd name="connsiteX2" fmla="*/ 9900690 w 9900690"/>
                <a:gd name="connsiteY2" fmla="*/ 1368152 h 1368152"/>
                <a:gd name="connsiteX3" fmla="*/ 0 w 9900690"/>
                <a:gd name="connsiteY3" fmla="*/ 1368152 h 1368152"/>
                <a:gd name="connsiteX4" fmla="*/ 178751 w 9900690"/>
                <a:gd name="connsiteY4" fmla="*/ 603092 h 1368152"/>
                <a:gd name="connsiteX5" fmla="*/ 0 w 9900690"/>
                <a:gd name="connsiteY5" fmla="*/ 0 h 1368152"/>
                <a:gd name="connsiteX0" fmla="*/ 0 w 9900690"/>
                <a:gd name="connsiteY0" fmla="*/ 0 h 1368152"/>
                <a:gd name="connsiteX1" fmla="*/ 9900690 w 9900690"/>
                <a:gd name="connsiteY1" fmla="*/ 0 h 1368152"/>
                <a:gd name="connsiteX2" fmla="*/ 9900690 w 9900690"/>
                <a:gd name="connsiteY2" fmla="*/ 1368152 h 1368152"/>
                <a:gd name="connsiteX3" fmla="*/ 0 w 9900690"/>
                <a:gd name="connsiteY3" fmla="*/ 1368152 h 1368152"/>
                <a:gd name="connsiteX4" fmla="*/ 116406 w 9900690"/>
                <a:gd name="connsiteY4" fmla="*/ 655047 h 1368152"/>
                <a:gd name="connsiteX5" fmla="*/ 0 w 9900690"/>
                <a:gd name="connsiteY5" fmla="*/ 0 h 1368152"/>
                <a:gd name="connsiteX0" fmla="*/ 0 w 9900690"/>
                <a:gd name="connsiteY0" fmla="*/ 0 h 1368152"/>
                <a:gd name="connsiteX1" fmla="*/ 9900690 w 9900690"/>
                <a:gd name="connsiteY1" fmla="*/ 0 h 1368152"/>
                <a:gd name="connsiteX2" fmla="*/ 9900690 w 9900690"/>
                <a:gd name="connsiteY2" fmla="*/ 1368152 h 1368152"/>
                <a:gd name="connsiteX3" fmla="*/ 0 w 9900690"/>
                <a:gd name="connsiteY3" fmla="*/ 1368152 h 1368152"/>
                <a:gd name="connsiteX4" fmla="*/ 147579 w 9900690"/>
                <a:gd name="connsiteY4" fmla="*/ 675828 h 1368152"/>
                <a:gd name="connsiteX5" fmla="*/ 0 w 9900690"/>
                <a:gd name="connsiteY5" fmla="*/ 0 h 1368152"/>
                <a:gd name="connsiteX0" fmla="*/ 0 w 9900690"/>
                <a:gd name="connsiteY0" fmla="*/ 0 h 1368152"/>
                <a:gd name="connsiteX1" fmla="*/ 9900690 w 9900690"/>
                <a:gd name="connsiteY1" fmla="*/ 0 h 1368152"/>
                <a:gd name="connsiteX2" fmla="*/ 9900690 w 9900690"/>
                <a:gd name="connsiteY2" fmla="*/ 1368152 h 1368152"/>
                <a:gd name="connsiteX3" fmla="*/ 0 w 9900690"/>
                <a:gd name="connsiteY3" fmla="*/ 1368152 h 1368152"/>
                <a:gd name="connsiteX4" fmla="*/ 147579 w 9900690"/>
                <a:gd name="connsiteY4" fmla="*/ 675828 h 1368152"/>
                <a:gd name="connsiteX5" fmla="*/ 147578 w 9900690"/>
                <a:gd name="connsiteY5" fmla="*/ 644655 h 1368152"/>
                <a:gd name="connsiteX6" fmla="*/ 0 w 9900690"/>
                <a:gd name="connsiteY6" fmla="*/ 0 h 1368152"/>
                <a:gd name="connsiteX0" fmla="*/ 0 w 9900690"/>
                <a:gd name="connsiteY0" fmla="*/ 0 h 1368152"/>
                <a:gd name="connsiteX1" fmla="*/ 9900690 w 9900690"/>
                <a:gd name="connsiteY1" fmla="*/ 0 h 1368152"/>
                <a:gd name="connsiteX2" fmla="*/ 9900690 w 9900690"/>
                <a:gd name="connsiteY2" fmla="*/ 1368152 h 1368152"/>
                <a:gd name="connsiteX3" fmla="*/ 0 w 9900690"/>
                <a:gd name="connsiteY3" fmla="*/ 1368152 h 1368152"/>
                <a:gd name="connsiteX4" fmla="*/ 147579 w 9900690"/>
                <a:gd name="connsiteY4" fmla="*/ 675828 h 1368152"/>
                <a:gd name="connsiteX5" fmla="*/ 272269 w 9900690"/>
                <a:gd name="connsiteY5" fmla="*/ 488792 h 1368152"/>
                <a:gd name="connsiteX6" fmla="*/ 0 w 9900690"/>
                <a:gd name="connsiteY6" fmla="*/ 0 h 1368152"/>
                <a:gd name="connsiteX0" fmla="*/ 18677 w 9919367"/>
                <a:gd name="connsiteY0" fmla="*/ 0 h 1368152"/>
                <a:gd name="connsiteX1" fmla="*/ 9919367 w 9919367"/>
                <a:gd name="connsiteY1" fmla="*/ 0 h 1368152"/>
                <a:gd name="connsiteX2" fmla="*/ 9919367 w 9919367"/>
                <a:gd name="connsiteY2" fmla="*/ 1368152 h 1368152"/>
                <a:gd name="connsiteX3" fmla="*/ 18677 w 9919367"/>
                <a:gd name="connsiteY3" fmla="*/ 1368152 h 1368152"/>
                <a:gd name="connsiteX4" fmla="*/ 0 w 9919367"/>
                <a:gd name="connsiteY4" fmla="*/ 1340846 h 1368152"/>
                <a:gd name="connsiteX5" fmla="*/ 166256 w 9919367"/>
                <a:gd name="connsiteY5" fmla="*/ 675828 h 1368152"/>
                <a:gd name="connsiteX6" fmla="*/ 290946 w 9919367"/>
                <a:gd name="connsiteY6" fmla="*/ 488792 h 1368152"/>
                <a:gd name="connsiteX7" fmla="*/ 18677 w 9919367"/>
                <a:gd name="connsiteY7" fmla="*/ 0 h 1368152"/>
                <a:gd name="connsiteX0" fmla="*/ 0 w 9900690"/>
                <a:gd name="connsiteY0" fmla="*/ 0 h 1368152"/>
                <a:gd name="connsiteX1" fmla="*/ 9900690 w 9900690"/>
                <a:gd name="connsiteY1" fmla="*/ 0 h 1368152"/>
                <a:gd name="connsiteX2" fmla="*/ 9900690 w 9900690"/>
                <a:gd name="connsiteY2" fmla="*/ 1368152 h 1368152"/>
                <a:gd name="connsiteX3" fmla="*/ 0 w 9900690"/>
                <a:gd name="connsiteY3" fmla="*/ 1368152 h 1368152"/>
                <a:gd name="connsiteX4" fmla="*/ 324223 w 9900690"/>
                <a:gd name="connsiteY4" fmla="*/ 1049901 h 1368152"/>
                <a:gd name="connsiteX5" fmla="*/ 147579 w 9900690"/>
                <a:gd name="connsiteY5" fmla="*/ 675828 h 1368152"/>
                <a:gd name="connsiteX6" fmla="*/ 272269 w 9900690"/>
                <a:gd name="connsiteY6" fmla="*/ 488792 h 1368152"/>
                <a:gd name="connsiteX7" fmla="*/ 0 w 9900690"/>
                <a:gd name="connsiteY7" fmla="*/ 0 h 1368152"/>
                <a:gd name="connsiteX0" fmla="*/ 0 w 9900690"/>
                <a:gd name="connsiteY0" fmla="*/ 0 h 1368152"/>
                <a:gd name="connsiteX1" fmla="*/ 9900690 w 9900690"/>
                <a:gd name="connsiteY1" fmla="*/ 0 h 1368152"/>
                <a:gd name="connsiteX2" fmla="*/ 9900690 w 9900690"/>
                <a:gd name="connsiteY2" fmla="*/ 1368152 h 1368152"/>
                <a:gd name="connsiteX3" fmla="*/ 0 w 9900690"/>
                <a:gd name="connsiteY3" fmla="*/ 1368152 h 1368152"/>
                <a:gd name="connsiteX4" fmla="*/ 324223 w 9900690"/>
                <a:gd name="connsiteY4" fmla="*/ 1049901 h 1368152"/>
                <a:gd name="connsiteX5" fmla="*/ 54060 w 9900690"/>
                <a:gd name="connsiteY5" fmla="*/ 675828 h 1368152"/>
                <a:gd name="connsiteX6" fmla="*/ 272269 w 9900690"/>
                <a:gd name="connsiteY6" fmla="*/ 488792 h 1368152"/>
                <a:gd name="connsiteX7" fmla="*/ 0 w 9900690"/>
                <a:gd name="connsiteY7" fmla="*/ 0 h 1368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0690" h="1368152">
                  <a:moveTo>
                    <a:pt x="0" y="0"/>
                  </a:moveTo>
                  <a:lnTo>
                    <a:pt x="9900690" y="0"/>
                  </a:lnTo>
                  <a:lnTo>
                    <a:pt x="9900690" y="1368152"/>
                  </a:lnTo>
                  <a:lnTo>
                    <a:pt x="0" y="1368152"/>
                  </a:lnTo>
                  <a:lnTo>
                    <a:pt x="324223" y="1049901"/>
                  </a:lnTo>
                  <a:lnTo>
                    <a:pt x="54060" y="675828"/>
                  </a:lnTo>
                  <a:cubicBezTo>
                    <a:pt x="54060" y="665437"/>
                    <a:pt x="272269" y="499183"/>
                    <a:pt x="272269" y="488792"/>
                  </a:cubicBezTo>
                  <a:lnTo>
                    <a:pt x="0"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2" name="矩形 11">
              <a:extLst>
                <a:ext uri="{FF2B5EF4-FFF2-40B4-BE49-F238E27FC236}">
                  <a16:creationId xmlns:a16="http://schemas.microsoft.com/office/drawing/2014/main" id="{44C1D557-6585-4728-BFCD-0199824AB438}"/>
                </a:ext>
              </a:extLst>
            </p:cNvPr>
            <p:cNvSpPr/>
            <p:nvPr/>
          </p:nvSpPr>
          <p:spPr>
            <a:xfrm>
              <a:off x="1852961" y="3435846"/>
              <a:ext cx="1422895" cy="295707"/>
            </a:xfrm>
            <a:prstGeom prst="rect">
              <a:avLst/>
            </a:prstGeom>
          </p:spPr>
          <p:txBody>
            <a:bodyPr wrap="none" lIns="144000" tIns="0" rIns="144000" bIns="0">
              <a:noAutofit/>
            </a:bodyPr>
            <a:lstStyle/>
            <a:p>
              <a:pPr>
                <a:lnSpc>
                  <a:spcPct val="110000"/>
                </a:lnSpc>
              </a:pPr>
              <a:r>
                <a:rPr lang="hr-HR" altLang="zh-CN" sz="2800" b="1" dirty="0">
                  <a:solidFill>
                    <a:schemeClr val="bg1"/>
                  </a:solidFill>
                </a:rPr>
                <a:t>A.4.5.</a:t>
              </a:r>
              <a:endParaRPr lang="zh-CN" altLang="en-US" sz="2800" b="1" dirty="0">
                <a:solidFill>
                  <a:schemeClr val="bg1"/>
                </a:solidFill>
              </a:endParaRPr>
            </a:p>
          </p:txBody>
        </p:sp>
      </p:grpSp>
      <p:sp>
        <p:nvSpPr>
          <p:cNvPr id="14" name="文本框 9">
            <a:extLst>
              <a:ext uri="{FF2B5EF4-FFF2-40B4-BE49-F238E27FC236}">
                <a16:creationId xmlns:a16="http://schemas.microsoft.com/office/drawing/2014/main" id="{E4F356CC-137C-4608-82D1-6788D4681BB5}"/>
              </a:ext>
            </a:extLst>
          </p:cNvPr>
          <p:cNvSpPr txBox="1"/>
          <p:nvPr/>
        </p:nvSpPr>
        <p:spPr>
          <a:xfrm>
            <a:off x="381453" y="1830667"/>
            <a:ext cx="484354" cy="763652"/>
          </a:xfrm>
          <a:prstGeom prst="rect">
            <a:avLst/>
          </a:prstGeom>
          <a:noFill/>
          <a:effectLst>
            <a:outerShdw dist="38100" algn="l" rotWithShape="0">
              <a:schemeClr val="bg1"/>
            </a:outerShdw>
          </a:effectLst>
        </p:spPr>
        <p:txBody>
          <a:bodyPr wrap="none">
            <a:prstTxWarp prst="textPlain">
              <a:avLst/>
            </a:prstTxWarp>
            <a:normAutofit/>
          </a:bodyPr>
          <a:lstStyle/>
          <a:p>
            <a:r>
              <a:rPr lang="en-US" altLang="zh-CN" dirty="0">
                <a:solidFill>
                  <a:schemeClr val="accent2"/>
                </a:solidFill>
              </a:rPr>
              <a:t>2</a:t>
            </a:r>
          </a:p>
        </p:txBody>
      </p:sp>
      <p:sp>
        <p:nvSpPr>
          <p:cNvPr id="15" name="文本框 10">
            <a:extLst>
              <a:ext uri="{FF2B5EF4-FFF2-40B4-BE49-F238E27FC236}">
                <a16:creationId xmlns:a16="http://schemas.microsoft.com/office/drawing/2014/main" id="{E4F356CC-137C-4608-82D1-6788D4681BB5}"/>
              </a:ext>
            </a:extLst>
          </p:cNvPr>
          <p:cNvSpPr txBox="1"/>
          <p:nvPr/>
        </p:nvSpPr>
        <p:spPr>
          <a:xfrm>
            <a:off x="666094" y="3338761"/>
            <a:ext cx="484354" cy="763652"/>
          </a:xfrm>
          <a:prstGeom prst="rect">
            <a:avLst/>
          </a:prstGeom>
          <a:noFill/>
          <a:effectLst>
            <a:outerShdw dist="38100" algn="l" rotWithShape="0">
              <a:schemeClr val="bg1"/>
            </a:outerShdw>
          </a:effectLst>
        </p:spPr>
        <p:txBody>
          <a:bodyPr wrap="none">
            <a:prstTxWarp prst="textPlain">
              <a:avLst/>
            </a:prstTxWarp>
            <a:normAutofit/>
          </a:bodyPr>
          <a:lstStyle/>
          <a:p>
            <a:r>
              <a:rPr lang="en-US" altLang="zh-CN" dirty="0">
                <a:solidFill>
                  <a:schemeClr val="accent3"/>
                </a:solidFill>
              </a:rPr>
              <a:t>3</a:t>
            </a:r>
          </a:p>
        </p:txBody>
      </p:sp>
      <p:pic>
        <p:nvPicPr>
          <p:cNvPr id="32" name="图片 31">
            <a:extLst>
              <a:ext uri="{FF2B5EF4-FFF2-40B4-BE49-F238E27FC236}">
                <a16:creationId xmlns:a16="http://schemas.microsoft.com/office/drawing/2014/main" id="{90130EA9-37D5-4CFD-8680-671C14809BCE}"/>
              </a:ext>
            </a:extLst>
          </p:cNvPr>
          <p:cNvPicPr>
            <a:picLocks noChangeAspect="1"/>
          </p:cNvPicPr>
          <p:nvPr/>
        </p:nvPicPr>
        <p:blipFill rotWithShape="1">
          <a:blip r:embed="rId4"/>
          <a:srcRect t="86266"/>
          <a:stretch/>
        </p:blipFill>
        <p:spPr>
          <a:xfrm>
            <a:off x="107504" y="4688810"/>
            <a:ext cx="9144000" cy="1252686"/>
          </a:xfrm>
          <a:prstGeom prst="rect">
            <a:avLst/>
          </a:prstGeom>
        </p:spPr>
      </p:pic>
      <p:sp>
        <p:nvSpPr>
          <p:cNvPr id="33" name="Title 1">
            <a:extLst>
              <a:ext uri="{FF2B5EF4-FFF2-40B4-BE49-F238E27FC236}">
                <a16:creationId xmlns:a16="http://schemas.microsoft.com/office/drawing/2014/main" id="{16C680EE-491A-499E-85EC-2790D5A9CC99}"/>
              </a:ext>
            </a:extLst>
          </p:cNvPr>
          <p:cNvSpPr txBox="1">
            <a:spLocks/>
          </p:cNvSpPr>
          <p:nvPr/>
        </p:nvSpPr>
        <p:spPr>
          <a:xfrm>
            <a:off x="311479" y="201528"/>
            <a:ext cx="3150350" cy="484363"/>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hr-HR" altLang="zh-CN" sz="1800" b="1" dirty="0">
                <a:solidFill>
                  <a:schemeClr val="accent6">
                    <a:lumMod val="50000"/>
                  </a:schemeClr>
                </a:solidFill>
                <a:latin typeface="微软雅黑" panose="020B0503020204020204" pitchFamily="34" charset="-122"/>
                <a:ea typeface="微软雅黑" panose="020B0503020204020204" pitchFamily="34" charset="-122"/>
              </a:rPr>
              <a:t>Ishodi inicijalne provjere</a:t>
            </a:r>
            <a:endParaRPr lang="en-GB" altLang="zh-CN" sz="1800" b="1" dirty="0">
              <a:solidFill>
                <a:schemeClr val="accent6">
                  <a:lumMod val="50000"/>
                </a:schemeClr>
              </a:solidFill>
              <a:latin typeface="微软雅黑" panose="020B0503020204020204" pitchFamily="34" charset="-122"/>
              <a:ea typeface="微软雅黑" panose="020B0503020204020204" pitchFamily="34" charset="-122"/>
            </a:endParaRPr>
          </a:p>
        </p:txBody>
      </p:sp>
      <p:sp>
        <p:nvSpPr>
          <p:cNvPr id="2" name="Pravokutnik 1"/>
          <p:cNvSpPr/>
          <p:nvPr/>
        </p:nvSpPr>
        <p:spPr>
          <a:xfrm>
            <a:off x="2837922" y="815613"/>
            <a:ext cx="5469081" cy="584775"/>
          </a:xfrm>
          <a:prstGeom prst="rect">
            <a:avLst/>
          </a:prstGeom>
        </p:spPr>
        <p:txBody>
          <a:bodyPr wrap="square">
            <a:spAutoFit/>
          </a:bodyPr>
          <a:lstStyle/>
          <a:p>
            <a:r>
              <a:rPr lang="hr-HR" sz="1600" dirty="0"/>
              <a:t>Učenik piše školskim rukopisnim pismom slova, riječi i kratke rečenice u skladu s jezičnim razvojem.</a:t>
            </a:r>
          </a:p>
        </p:txBody>
      </p:sp>
      <p:sp>
        <p:nvSpPr>
          <p:cNvPr id="34" name="Pravokutnik 33"/>
          <p:cNvSpPr/>
          <p:nvPr/>
        </p:nvSpPr>
        <p:spPr>
          <a:xfrm>
            <a:off x="2942966" y="1735439"/>
            <a:ext cx="6021522" cy="954107"/>
          </a:xfrm>
          <a:prstGeom prst="rect">
            <a:avLst/>
          </a:prstGeom>
        </p:spPr>
        <p:txBody>
          <a:bodyPr wrap="square">
            <a:spAutoFit/>
          </a:bodyPr>
          <a:lstStyle/>
          <a:p>
            <a:r>
              <a:rPr lang="hr-HR" sz="1400" dirty="0">
                <a:solidFill>
                  <a:srgbClr val="231F20"/>
                </a:solidFill>
              </a:rPr>
              <a:t>Učenik čita tekst i prepričava sadržaj teksta služeći se bilješkama.</a:t>
            </a:r>
          </a:p>
          <a:p>
            <a:r>
              <a:rPr lang="hr-HR" sz="1400" dirty="0">
                <a:solidFill>
                  <a:srgbClr val="231F20"/>
                </a:solidFill>
              </a:rPr>
              <a:t>• izdvaja važne podatke iz teksta i piše bilješke s obzirom na sadržaj i strukturu</a:t>
            </a:r>
          </a:p>
          <a:p>
            <a:r>
              <a:rPr lang="hr-HR" sz="1400" dirty="0">
                <a:solidFill>
                  <a:srgbClr val="231F20"/>
                </a:solidFill>
              </a:rPr>
              <a:t>• </a:t>
            </a:r>
            <a:r>
              <a:rPr lang="pl-PL" sz="1400" dirty="0">
                <a:solidFill>
                  <a:srgbClr val="231F20"/>
                </a:solidFill>
              </a:rPr>
              <a:t>povezuje grafičku strukturu teksta i sadržaj</a:t>
            </a:r>
          </a:p>
          <a:p>
            <a:r>
              <a:rPr lang="hr-HR" sz="1400" dirty="0">
                <a:solidFill>
                  <a:srgbClr val="231F20"/>
                </a:solidFill>
              </a:rPr>
              <a:t>• zaključuje na temelju konteksta</a:t>
            </a:r>
          </a:p>
        </p:txBody>
      </p:sp>
      <p:sp>
        <p:nvSpPr>
          <p:cNvPr id="3" name="Pravokutnik 2"/>
          <p:cNvSpPr/>
          <p:nvPr/>
        </p:nvSpPr>
        <p:spPr>
          <a:xfrm>
            <a:off x="2892102" y="3024597"/>
            <a:ext cx="6232724" cy="1815882"/>
          </a:xfrm>
          <a:prstGeom prst="rect">
            <a:avLst/>
          </a:prstGeom>
        </p:spPr>
        <p:txBody>
          <a:bodyPr wrap="square">
            <a:spAutoFit/>
          </a:bodyPr>
          <a:lstStyle/>
          <a:p>
            <a:r>
              <a:rPr lang="hr-HR" sz="1400" dirty="0">
                <a:solidFill>
                  <a:srgbClr val="231F20"/>
                </a:solidFill>
              </a:rPr>
              <a:t>Učenik oblikuje tekst primjenjujući znanja o imenicama, glagolima i pridjevima uvažavajući gramatička i pravopisna pravila.</a:t>
            </a:r>
          </a:p>
          <a:p>
            <a:r>
              <a:rPr lang="hr-HR" sz="1400" dirty="0">
                <a:solidFill>
                  <a:srgbClr val="231F20"/>
                </a:solidFill>
              </a:rPr>
              <a:t>• razumije gramatičku kategoriju vrste riječi (imenice, glagoli, pridjevi)</a:t>
            </a:r>
          </a:p>
          <a:p>
            <a:r>
              <a:rPr lang="hr-HR" sz="1400" dirty="0">
                <a:solidFill>
                  <a:srgbClr val="231F20"/>
                </a:solidFill>
              </a:rPr>
              <a:t>•  pravilno upotrebljava broj i rod imenica i pridjeva koji se s njom slažu na oglednim primjerima</a:t>
            </a:r>
          </a:p>
          <a:p>
            <a:r>
              <a:rPr lang="hr-HR" sz="1400" dirty="0">
                <a:solidFill>
                  <a:srgbClr val="231F20"/>
                </a:solidFill>
              </a:rPr>
              <a:t>•  točno oblikuje prošlo, sadašnje i buduće vrijeme</a:t>
            </a:r>
          </a:p>
          <a:p>
            <a:r>
              <a:rPr lang="hr-HR" sz="1400" dirty="0">
                <a:solidFill>
                  <a:srgbClr val="231F20"/>
                </a:solidFill>
              </a:rPr>
              <a:t>•  točno oblikuje posvojne pridjeve</a:t>
            </a:r>
          </a:p>
          <a:p>
            <a:r>
              <a:rPr lang="hr-HR" sz="1400" dirty="0">
                <a:solidFill>
                  <a:srgbClr val="231F20"/>
                </a:solidFill>
              </a:rPr>
              <a:t>•  oblikuje rečenice u kojima se poštuju pravila sročnosti</a:t>
            </a:r>
          </a:p>
        </p:txBody>
      </p:sp>
    </p:spTree>
    <p:extLst>
      <p:ext uri="{BB962C8B-B14F-4D97-AF65-F5344CB8AC3E}">
        <p14:creationId xmlns:p14="http://schemas.microsoft.com/office/powerpoint/2010/main" val="2806329732"/>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left)">
                                      <p:cBhvr>
                                        <p:cTn id="13" dur="500"/>
                                        <p:tgtEl>
                                          <p:spTgt spid="26"/>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500"/>
                            </p:stCondLst>
                            <p:childTnLst>
                              <p:par>
                                <p:cTn id="25" presetID="22" presetClass="entr" presetSubtype="8" fill="hold"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left)">
                                      <p:cBhvr>
                                        <p:cTn id="27" dur="500"/>
                                        <p:tgtEl>
                                          <p:spTgt spid="27"/>
                                        </p:tgtEl>
                                      </p:cBhvr>
                                    </p:animEffect>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childTnLst>
                          </p:cTn>
                        </p:par>
                        <p:par>
                          <p:cTn id="39" fill="hold">
                            <p:stCondLst>
                              <p:cond delay="500"/>
                            </p:stCondLst>
                            <p:childTnLst>
                              <p:par>
                                <p:cTn id="40" presetID="22" presetClass="entr" presetSubtype="8" fill="hold" nodeType="after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wipe(left)">
                                      <p:cBhvr>
                                        <p:cTn id="42" dur="500"/>
                                        <p:tgtEl>
                                          <p:spTgt spid="28"/>
                                        </p:tgtEl>
                                      </p:cBhvr>
                                    </p:animEffect>
                                  </p:childTnLst>
                                </p:cTn>
                              </p:par>
                            </p:childTnLst>
                          </p:cTn>
                        </p:par>
                        <p:par>
                          <p:cTn id="43" fill="hold">
                            <p:stCondLst>
                              <p:cond delay="1000"/>
                            </p:stCondLst>
                            <p:childTnLst>
                              <p:par>
                                <p:cTn id="44" presetID="22" presetClass="entr" presetSubtype="8" fill="hold" grpId="0" nodeType="after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wipe(left)">
                                      <p:cBhvr>
                                        <p:cTn id="4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P spid="15" grpId="0"/>
      <p:bldP spid="2" grpId="0"/>
      <p:bldP spid="34"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teksta 2"/>
          <p:cNvSpPr>
            <a:spLocks noGrp="1"/>
          </p:cNvSpPr>
          <p:nvPr>
            <p:ph type="body" idx="1"/>
          </p:nvPr>
        </p:nvSpPr>
        <p:spPr/>
        <p:txBody>
          <a:bodyPr/>
          <a:lstStyle/>
          <a:p>
            <a:endParaRPr lang="hr-HR"/>
          </a:p>
        </p:txBody>
      </p:sp>
      <p:sp>
        <p:nvSpPr>
          <p:cNvPr id="4" name="Rezervirano mjesto teksta 3"/>
          <p:cNvSpPr>
            <a:spLocks noGrp="1"/>
          </p:cNvSpPr>
          <p:nvPr>
            <p:ph type="body" idx="2"/>
          </p:nvPr>
        </p:nvSpPr>
        <p:spPr/>
        <p:txBody>
          <a:bodyPr/>
          <a:lstStyle/>
          <a:p>
            <a:endParaRPr lang="hr-HR"/>
          </a:p>
        </p:txBody>
      </p:sp>
      <p:sp>
        <p:nvSpPr>
          <p:cNvPr id="5" name="Rezervirano mjesto teksta 4"/>
          <p:cNvSpPr>
            <a:spLocks noGrp="1"/>
          </p:cNvSpPr>
          <p:nvPr>
            <p:ph type="body" idx="3"/>
          </p:nvPr>
        </p:nvSpPr>
        <p:spPr/>
        <p:txBody>
          <a:bodyPr/>
          <a:lstStyle/>
          <a:p>
            <a:endParaRPr lang="hr-HR"/>
          </a:p>
        </p:txBody>
      </p:sp>
      <p:graphicFrame>
        <p:nvGraphicFramePr>
          <p:cNvPr id="6" name="Table 2"/>
          <p:cNvGraphicFramePr>
            <a:graphicFrameLocks noGrp="1"/>
          </p:cNvGraphicFramePr>
          <p:nvPr>
            <p:extLst>
              <p:ext uri="{D42A27DB-BD31-4B8C-83A1-F6EECF244321}">
                <p14:modId xmlns:p14="http://schemas.microsoft.com/office/powerpoint/2010/main" val="817279237"/>
              </p:ext>
            </p:extLst>
          </p:nvPr>
        </p:nvGraphicFramePr>
        <p:xfrm>
          <a:off x="1" y="0"/>
          <a:ext cx="9144000" cy="5010848"/>
        </p:xfrm>
        <a:graphic>
          <a:graphicData uri="http://schemas.openxmlformats.org/drawingml/2006/table">
            <a:tbl>
              <a:tblPr firstRow="1" firstCol="1" lastRow="1" lastCol="1" bandRow="1" bandCol="1">
                <a:tableStyleId>{5C22544A-7EE6-4342-B048-85BDC9FD1C3A}</a:tableStyleId>
              </a:tblPr>
              <a:tblGrid>
                <a:gridCol w="376805">
                  <a:extLst>
                    <a:ext uri="{9D8B030D-6E8A-4147-A177-3AD203B41FA5}">
                      <a16:colId xmlns:a16="http://schemas.microsoft.com/office/drawing/2014/main" val="20000"/>
                    </a:ext>
                  </a:extLst>
                </a:gridCol>
                <a:gridCol w="1635560">
                  <a:extLst>
                    <a:ext uri="{9D8B030D-6E8A-4147-A177-3AD203B41FA5}">
                      <a16:colId xmlns:a16="http://schemas.microsoft.com/office/drawing/2014/main" val="20001"/>
                    </a:ext>
                  </a:extLst>
                </a:gridCol>
                <a:gridCol w="7131635">
                  <a:extLst>
                    <a:ext uri="{9D8B030D-6E8A-4147-A177-3AD203B41FA5}">
                      <a16:colId xmlns:a16="http://schemas.microsoft.com/office/drawing/2014/main" val="20002"/>
                    </a:ext>
                  </a:extLst>
                </a:gridCol>
              </a:tblGrid>
              <a:tr h="390251">
                <a:tc>
                  <a:txBody>
                    <a:bodyPr/>
                    <a:lstStyle/>
                    <a:p>
                      <a:pPr marL="71755" marR="71755" algn="ctr">
                        <a:spcBef>
                          <a:spcPts val="200"/>
                        </a:spcBef>
                        <a:spcAft>
                          <a:spcPts val="200"/>
                        </a:spcAft>
                      </a:pPr>
                      <a:r>
                        <a:rPr lang="hr-HR" sz="500">
                          <a:effectLst/>
                        </a:rPr>
                        <a:t>RAZINE</a:t>
                      </a:r>
                      <a:endParaRPr lang="hr-HR" sz="500">
                        <a:effectLst/>
                        <a:latin typeface="Times New Roman" panose="02020603050405020304" pitchFamily="18" charset="0"/>
                        <a:ea typeface="Times New Roman" panose="02020603050405020304" pitchFamily="18" charset="0"/>
                      </a:endParaRPr>
                    </a:p>
                  </a:txBody>
                  <a:tcPr marL="29890" marR="29890" marT="0" marB="0" vert="vert270" anchor="ctr"/>
                </a:tc>
                <a:tc>
                  <a:txBody>
                    <a:bodyPr/>
                    <a:lstStyle/>
                    <a:p>
                      <a:pPr algn="ctr">
                        <a:spcBef>
                          <a:spcPts val="200"/>
                        </a:spcBef>
                        <a:spcAft>
                          <a:spcPts val="200"/>
                        </a:spcAft>
                      </a:pPr>
                      <a:r>
                        <a:rPr lang="hr-HR" sz="1100" dirty="0">
                          <a:effectLst/>
                        </a:rPr>
                        <a:t>CILJEVI (ishodi) UČENJA</a:t>
                      </a:r>
                    </a:p>
                    <a:p>
                      <a:pPr algn="ctr">
                        <a:spcBef>
                          <a:spcPts val="200"/>
                        </a:spcBef>
                        <a:spcAft>
                          <a:spcPts val="200"/>
                        </a:spcAft>
                      </a:pPr>
                      <a:r>
                        <a:rPr lang="hr-HR" sz="1100" dirty="0">
                          <a:effectLst/>
                        </a:rPr>
                        <a:t>Značenje razine</a:t>
                      </a:r>
                      <a:endParaRPr lang="hr-HR" sz="1100" dirty="0">
                        <a:effectLst/>
                        <a:latin typeface="Times New Roman" panose="02020603050405020304" pitchFamily="18" charset="0"/>
                        <a:ea typeface="Times New Roman" panose="02020603050405020304" pitchFamily="18" charset="0"/>
                      </a:endParaRPr>
                    </a:p>
                  </a:txBody>
                  <a:tcPr marL="29890" marR="29890" marT="0" marB="0" anchor="ctr"/>
                </a:tc>
                <a:tc>
                  <a:txBody>
                    <a:bodyPr/>
                    <a:lstStyle/>
                    <a:p>
                      <a:pPr algn="ctr">
                        <a:spcBef>
                          <a:spcPts val="200"/>
                        </a:spcBef>
                        <a:spcAft>
                          <a:spcPts val="200"/>
                        </a:spcAft>
                      </a:pPr>
                      <a:r>
                        <a:rPr lang="hr-HR" sz="1100" dirty="0">
                          <a:effectLst/>
                        </a:rPr>
                        <a:t>KLJUČNI GLAGOLI</a:t>
                      </a:r>
                    </a:p>
                    <a:p>
                      <a:pPr algn="ctr">
                        <a:spcBef>
                          <a:spcPts val="200"/>
                        </a:spcBef>
                        <a:spcAft>
                          <a:spcPts val="200"/>
                        </a:spcAft>
                      </a:pPr>
                      <a:r>
                        <a:rPr lang="hr-HR" sz="1100" dirty="0">
                          <a:effectLst/>
                        </a:rPr>
                        <a:t> Opisuju aktivnost koju treba vježbati i mjeriti na svakoj razini.</a:t>
                      </a:r>
                      <a:endParaRPr lang="hr-HR" sz="1100" dirty="0">
                        <a:effectLst/>
                        <a:latin typeface="Times New Roman" panose="02020603050405020304" pitchFamily="18" charset="0"/>
                        <a:ea typeface="Times New Roman" panose="02020603050405020304" pitchFamily="18" charset="0"/>
                      </a:endParaRPr>
                    </a:p>
                  </a:txBody>
                  <a:tcPr marL="29890" marR="29890" marT="0" marB="0" anchor="ctr"/>
                </a:tc>
                <a:extLst>
                  <a:ext uri="{0D108BD9-81ED-4DB2-BD59-A6C34878D82A}">
                    <a16:rowId xmlns:a16="http://schemas.microsoft.com/office/drawing/2014/main" val="10000"/>
                  </a:ext>
                </a:extLst>
              </a:tr>
              <a:tr h="495300">
                <a:tc>
                  <a:txBody>
                    <a:bodyPr/>
                    <a:lstStyle/>
                    <a:p>
                      <a:pPr algn="ctr">
                        <a:spcBef>
                          <a:spcPts val="200"/>
                        </a:spcBef>
                        <a:spcAft>
                          <a:spcPts val="200"/>
                        </a:spcAft>
                      </a:pPr>
                      <a:r>
                        <a:rPr lang="hr-HR" sz="1100" dirty="0">
                          <a:effectLst/>
                        </a:rPr>
                        <a:t>I.</a:t>
                      </a:r>
                      <a:endParaRPr lang="hr-HR" sz="1100" dirty="0">
                        <a:effectLst/>
                        <a:latin typeface="Times New Roman" panose="02020603050405020304" pitchFamily="18" charset="0"/>
                        <a:ea typeface="Times New Roman" panose="02020603050405020304" pitchFamily="18" charset="0"/>
                      </a:endParaRPr>
                    </a:p>
                  </a:txBody>
                  <a:tcPr marL="29890" marR="29890" marT="0" marB="0" anchor="ctr"/>
                </a:tc>
                <a:tc>
                  <a:txBody>
                    <a:bodyPr/>
                    <a:lstStyle/>
                    <a:p>
                      <a:pPr algn="ctr">
                        <a:spcBef>
                          <a:spcPts val="200"/>
                        </a:spcBef>
                        <a:spcAft>
                          <a:spcPts val="200"/>
                        </a:spcAft>
                      </a:pPr>
                      <a:r>
                        <a:rPr lang="hr-HR" sz="1500" dirty="0">
                          <a:effectLst/>
                        </a:rPr>
                        <a:t>DOSJETITI SE    </a:t>
                      </a:r>
                    </a:p>
                    <a:p>
                      <a:pPr algn="ctr">
                        <a:spcBef>
                          <a:spcPts val="200"/>
                        </a:spcBef>
                        <a:spcAft>
                          <a:spcPts val="200"/>
                        </a:spcAft>
                      </a:pPr>
                      <a:r>
                        <a:rPr lang="hr-HR" sz="1500" dirty="0">
                          <a:effectLst/>
                        </a:rPr>
                        <a:t>(Znanje)</a:t>
                      </a:r>
                      <a:endParaRPr lang="hr-HR" sz="1500" dirty="0">
                        <a:effectLst/>
                        <a:latin typeface="Times New Roman" panose="02020603050405020304" pitchFamily="18" charset="0"/>
                        <a:ea typeface="Times New Roman" panose="02020603050405020304" pitchFamily="18" charset="0"/>
                      </a:endParaRPr>
                    </a:p>
                  </a:txBody>
                  <a:tcPr marL="29890" marR="29890" marT="0" marB="0" anchor="ctr"/>
                </a:tc>
                <a:tc>
                  <a:txBody>
                    <a:bodyPr/>
                    <a:lstStyle/>
                    <a:p>
                      <a:pPr>
                        <a:spcAft>
                          <a:spcPts val="0"/>
                        </a:spcAft>
                      </a:pPr>
                      <a:r>
                        <a:rPr lang="hr-HR" sz="1200" dirty="0">
                          <a:effectLst/>
                        </a:rPr>
                        <a:t>prepoznati, pokazati, </a:t>
                      </a:r>
                      <a:r>
                        <a:rPr lang="hr-HR" sz="1200" dirty="0">
                          <a:solidFill>
                            <a:srgbClr val="002060"/>
                          </a:solidFill>
                          <a:effectLst/>
                        </a:rPr>
                        <a:t>pronaći</a:t>
                      </a:r>
                      <a:r>
                        <a:rPr lang="hr-HR" sz="1200" dirty="0">
                          <a:effectLst/>
                        </a:rPr>
                        <a:t>, </a:t>
                      </a:r>
                      <a:r>
                        <a:rPr lang="hr-HR" sz="1200" dirty="0">
                          <a:solidFill>
                            <a:srgbClr val="002060"/>
                          </a:solidFill>
                          <a:effectLst/>
                        </a:rPr>
                        <a:t>označiti</a:t>
                      </a:r>
                      <a:r>
                        <a:rPr lang="hr-HR" sz="1200" dirty="0">
                          <a:effectLst/>
                        </a:rPr>
                        <a:t>, povezati, dopuniti, smjestiti, poredati, imenovati, navesti, nabrojati, reći tko, kada, gdje, zašto, koliko, definirati, citirati, ponoviti, opisati</a:t>
                      </a:r>
                      <a:endParaRPr lang="hr-HR" sz="1200" dirty="0">
                        <a:effectLst/>
                        <a:latin typeface="Times New Roman" panose="02020603050405020304" pitchFamily="18" charset="0"/>
                        <a:ea typeface="Times New Roman" panose="02020603050405020304" pitchFamily="18" charset="0"/>
                      </a:endParaRPr>
                    </a:p>
                  </a:txBody>
                  <a:tcPr marL="29890" marR="29890" marT="0" marB="0" anchor="ctr"/>
                </a:tc>
                <a:extLst>
                  <a:ext uri="{0D108BD9-81ED-4DB2-BD59-A6C34878D82A}">
                    <a16:rowId xmlns:a16="http://schemas.microsoft.com/office/drawing/2014/main" val="10001"/>
                  </a:ext>
                </a:extLst>
              </a:tr>
              <a:tr h="548640">
                <a:tc>
                  <a:txBody>
                    <a:bodyPr/>
                    <a:lstStyle/>
                    <a:p>
                      <a:pPr algn="ctr">
                        <a:spcBef>
                          <a:spcPts val="200"/>
                        </a:spcBef>
                        <a:spcAft>
                          <a:spcPts val="200"/>
                        </a:spcAft>
                      </a:pPr>
                      <a:r>
                        <a:rPr lang="hr-HR" sz="1100" dirty="0">
                          <a:effectLst/>
                        </a:rPr>
                        <a:t>II.</a:t>
                      </a:r>
                      <a:endParaRPr lang="hr-HR" sz="1100" dirty="0">
                        <a:effectLst/>
                        <a:latin typeface="Times New Roman" panose="02020603050405020304" pitchFamily="18" charset="0"/>
                        <a:ea typeface="Times New Roman" panose="02020603050405020304" pitchFamily="18" charset="0"/>
                      </a:endParaRPr>
                    </a:p>
                  </a:txBody>
                  <a:tcPr marL="29890" marR="29890" marT="0" marB="0" anchor="ctr"/>
                </a:tc>
                <a:tc>
                  <a:txBody>
                    <a:bodyPr/>
                    <a:lstStyle/>
                    <a:p>
                      <a:pPr algn="ctr">
                        <a:spcBef>
                          <a:spcPts val="200"/>
                        </a:spcBef>
                        <a:spcAft>
                          <a:spcPts val="200"/>
                        </a:spcAft>
                      </a:pPr>
                      <a:r>
                        <a:rPr lang="hr-HR" sz="1500" dirty="0">
                          <a:effectLst/>
                        </a:rPr>
                        <a:t>SHVATITI    </a:t>
                      </a:r>
                    </a:p>
                    <a:p>
                      <a:pPr algn="ctr">
                        <a:spcBef>
                          <a:spcPts val="200"/>
                        </a:spcBef>
                        <a:spcAft>
                          <a:spcPts val="200"/>
                        </a:spcAft>
                      </a:pPr>
                      <a:r>
                        <a:rPr lang="hr-HR" sz="1500" dirty="0">
                          <a:effectLst/>
                        </a:rPr>
                        <a:t>(Razumijevanje)</a:t>
                      </a:r>
                      <a:endParaRPr lang="hr-HR" sz="1500" dirty="0">
                        <a:effectLst/>
                        <a:latin typeface="Times New Roman" panose="02020603050405020304" pitchFamily="18" charset="0"/>
                        <a:ea typeface="Times New Roman" panose="02020603050405020304" pitchFamily="18" charset="0"/>
                      </a:endParaRPr>
                    </a:p>
                  </a:txBody>
                  <a:tcPr marL="29890" marR="29890" marT="0" marB="0" anchor="ctr"/>
                </a:tc>
                <a:tc>
                  <a:txBody>
                    <a:bodyPr/>
                    <a:lstStyle/>
                    <a:p>
                      <a:pPr>
                        <a:spcAft>
                          <a:spcPts val="0"/>
                        </a:spcAft>
                      </a:pPr>
                      <a:r>
                        <a:rPr lang="hr-HR" sz="1200" dirty="0">
                          <a:effectLst/>
                        </a:rPr>
                        <a:t>izraziti, ispričati/napisati svojim riječima, izvijestiti, opisati, sažeti, proširiti, preoblikovati, pretvoriti, prevesti, rastumačiti, </a:t>
                      </a:r>
                      <a:r>
                        <a:rPr lang="hr-HR" sz="1200" dirty="0">
                          <a:solidFill>
                            <a:srgbClr val="002060"/>
                          </a:solidFill>
                          <a:effectLst/>
                        </a:rPr>
                        <a:t>objasniti</a:t>
                      </a:r>
                      <a:r>
                        <a:rPr lang="hr-HR" sz="1200" dirty="0">
                          <a:effectLst/>
                        </a:rPr>
                        <a:t>, raspraviti, obrazložiti, dokazati, dati primjer, procijeniti, predvidjeti, razvrstati, smjestiti , izdvojiti, istaknuti, (aktivno) sudjelovati</a:t>
                      </a:r>
                      <a:endParaRPr lang="hr-HR" sz="1200" dirty="0">
                        <a:effectLst/>
                        <a:latin typeface="Times New Roman" panose="02020603050405020304" pitchFamily="18" charset="0"/>
                        <a:ea typeface="Times New Roman" panose="02020603050405020304" pitchFamily="18" charset="0"/>
                      </a:endParaRPr>
                    </a:p>
                  </a:txBody>
                  <a:tcPr marL="29890" marR="29890" marT="0" marB="0" anchor="ctr"/>
                </a:tc>
                <a:extLst>
                  <a:ext uri="{0D108BD9-81ED-4DB2-BD59-A6C34878D82A}">
                    <a16:rowId xmlns:a16="http://schemas.microsoft.com/office/drawing/2014/main" val="10002"/>
                  </a:ext>
                </a:extLst>
              </a:tr>
              <a:tr h="731520">
                <a:tc>
                  <a:txBody>
                    <a:bodyPr/>
                    <a:lstStyle/>
                    <a:p>
                      <a:pPr algn="ctr">
                        <a:spcBef>
                          <a:spcPts val="200"/>
                        </a:spcBef>
                        <a:spcAft>
                          <a:spcPts val="200"/>
                        </a:spcAft>
                      </a:pPr>
                      <a:r>
                        <a:rPr lang="hr-HR" sz="1100" dirty="0">
                          <a:effectLst/>
                        </a:rPr>
                        <a:t>III.</a:t>
                      </a:r>
                      <a:endParaRPr lang="hr-HR" sz="1100" dirty="0">
                        <a:effectLst/>
                        <a:latin typeface="Times New Roman" panose="02020603050405020304" pitchFamily="18" charset="0"/>
                        <a:ea typeface="Times New Roman" panose="02020603050405020304" pitchFamily="18" charset="0"/>
                      </a:endParaRPr>
                    </a:p>
                  </a:txBody>
                  <a:tcPr marL="29890" marR="29890" marT="0" marB="0" anchor="ctr"/>
                </a:tc>
                <a:tc>
                  <a:txBody>
                    <a:bodyPr/>
                    <a:lstStyle/>
                    <a:p>
                      <a:pPr algn="ctr">
                        <a:spcBef>
                          <a:spcPts val="200"/>
                        </a:spcBef>
                        <a:spcAft>
                          <a:spcPts val="200"/>
                        </a:spcAft>
                      </a:pPr>
                      <a:r>
                        <a:rPr lang="hr-HR" sz="1500" dirty="0">
                          <a:effectLst/>
                        </a:rPr>
                        <a:t>PRIMIJENITI    </a:t>
                      </a:r>
                    </a:p>
                    <a:p>
                      <a:pPr algn="ctr">
                        <a:spcBef>
                          <a:spcPts val="200"/>
                        </a:spcBef>
                        <a:spcAft>
                          <a:spcPts val="200"/>
                        </a:spcAft>
                      </a:pPr>
                      <a:r>
                        <a:rPr lang="hr-HR" sz="1500" dirty="0">
                          <a:effectLst/>
                        </a:rPr>
                        <a:t>(Primjena)</a:t>
                      </a:r>
                      <a:endParaRPr lang="hr-HR" sz="1500" dirty="0">
                        <a:effectLst/>
                        <a:latin typeface="Times New Roman" panose="02020603050405020304" pitchFamily="18" charset="0"/>
                        <a:ea typeface="Times New Roman" panose="02020603050405020304" pitchFamily="18" charset="0"/>
                      </a:endParaRPr>
                    </a:p>
                  </a:txBody>
                  <a:tcPr marL="29890" marR="29890" marT="0" marB="0" anchor="ctr"/>
                </a:tc>
                <a:tc>
                  <a:txBody>
                    <a:bodyPr/>
                    <a:lstStyle/>
                    <a:p>
                      <a:pPr>
                        <a:spcAft>
                          <a:spcPts val="0"/>
                        </a:spcAft>
                      </a:pPr>
                      <a:r>
                        <a:rPr lang="hr-HR" sz="1200" dirty="0">
                          <a:effectLst/>
                        </a:rPr>
                        <a:t>demonstrirati, dramatizirati, pokazati (postupak), </a:t>
                      </a:r>
                      <a:r>
                        <a:rPr lang="hr-HR" sz="1200" dirty="0">
                          <a:solidFill>
                            <a:srgbClr val="002060"/>
                          </a:solidFill>
                          <a:effectLst/>
                        </a:rPr>
                        <a:t>dokazati</a:t>
                      </a:r>
                      <a:r>
                        <a:rPr lang="hr-HR" sz="1200" dirty="0">
                          <a:effectLst/>
                        </a:rPr>
                        <a:t>, provesti (pokus), izvršiti, upotrijebiti, primijeniti, koristiti , prikazati (grafički), izvesti (formulu), prikazati u kratkim crtama, prilagoditi, promijeniti, dovršiti, otkriti, riješiti (problem), predložiti (rješenje), isplanirati, izabrati, napraviti, izračunati, procijeniti, napisati, razvrstati, svrstati , sastaviti</a:t>
                      </a:r>
                      <a:endParaRPr lang="hr-HR" sz="1200" dirty="0">
                        <a:effectLst/>
                        <a:latin typeface="Times New Roman" panose="02020603050405020304" pitchFamily="18" charset="0"/>
                        <a:ea typeface="Times New Roman" panose="02020603050405020304" pitchFamily="18" charset="0"/>
                      </a:endParaRPr>
                    </a:p>
                  </a:txBody>
                  <a:tcPr marL="29890" marR="29890" marT="0" marB="0"/>
                </a:tc>
                <a:extLst>
                  <a:ext uri="{0D108BD9-81ED-4DB2-BD59-A6C34878D82A}">
                    <a16:rowId xmlns:a16="http://schemas.microsoft.com/office/drawing/2014/main" val="10003"/>
                  </a:ext>
                </a:extLst>
              </a:tr>
              <a:tr h="1046202">
                <a:tc>
                  <a:txBody>
                    <a:bodyPr/>
                    <a:lstStyle/>
                    <a:p>
                      <a:pPr algn="ctr">
                        <a:spcBef>
                          <a:spcPts val="200"/>
                        </a:spcBef>
                        <a:spcAft>
                          <a:spcPts val="200"/>
                        </a:spcAft>
                      </a:pPr>
                      <a:r>
                        <a:rPr lang="hr-HR" sz="1100" dirty="0">
                          <a:effectLst/>
                        </a:rPr>
                        <a:t>IV.</a:t>
                      </a:r>
                      <a:endParaRPr lang="hr-HR" sz="1100" dirty="0">
                        <a:effectLst/>
                        <a:latin typeface="Times New Roman" panose="02020603050405020304" pitchFamily="18" charset="0"/>
                        <a:ea typeface="Times New Roman" panose="02020603050405020304" pitchFamily="18" charset="0"/>
                      </a:endParaRPr>
                    </a:p>
                  </a:txBody>
                  <a:tcPr marL="29890" marR="29890" marT="0" marB="0" anchor="ctr"/>
                </a:tc>
                <a:tc>
                  <a:txBody>
                    <a:bodyPr/>
                    <a:lstStyle/>
                    <a:p>
                      <a:pPr algn="ctr">
                        <a:spcBef>
                          <a:spcPts val="200"/>
                        </a:spcBef>
                        <a:spcAft>
                          <a:spcPts val="200"/>
                        </a:spcAft>
                      </a:pPr>
                      <a:r>
                        <a:rPr lang="hr-HR" sz="1500" dirty="0">
                          <a:effectLst/>
                        </a:rPr>
                        <a:t>ANALIZIRATI    </a:t>
                      </a:r>
                    </a:p>
                    <a:p>
                      <a:pPr algn="ctr">
                        <a:spcBef>
                          <a:spcPts val="200"/>
                        </a:spcBef>
                        <a:spcAft>
                          <a:spcPts val="200"/>
                        </a:spcAft>
                      </a:pPr>
                      <a:r>
                        <a:rPr lang="hr-HR" sz="1500" dirty="0">
                          <a:effectLst/>
                        </a:rPr>
                        <a:t>(Analiza)</a:t>
                      </a:r>
                      <a:endParaRPr lang="hr-HR" sz="1500" dirty="0">
                        <a:effectLst/>
                        <a:latin typeface="Times New Roman" panose="02020603050405020304" pitchFamily="18" charset="0"/>
                        <a:ea typeface="Times New Roman" panose="02020603050405020304" pitchFamily="18" charset="0"/>
                      </a:endParaRPr>
                    </a:p>
                  </a:txBody>
                  <a:tcPr marL="29890" marR="29890" marT="0" marB="0" anchor="ctr"/>
                </a:tc>
                <a:tc>
                  <a:txBody>
                    <a:bodyPr/>
                    <a:lstStyle/>
                    <a:p>
                      <a:pPr>
                        <a:spcAft>
                          <a:spcPts val="0"/>
                        </a:spcAft>
                      </a:pPr>
                      <a:r>
                        <a:rPr lang="hr-HR" sz="1200" dirty="0">
                          <a:effectLst/>
                        </a:rPr>
                        <a:t>rastaviti, raščlaniti, pronaći, izdvojiti, istaknuti, prepoznati neizrečene pretpostavke, protumačiti, objasniti, usporediti, razlikovati, suprotstaviti, komentirati, kritizirati, izvijestiti, raspraviti, razvrstati, svrstati, grupirati, rasporediti, poredati, organizirati, urediti, oblikovati, grafički prikazati, ispitati, istražiti, provjeriti, preispitati, procijeniti, dovesti u vezu, pretpostaviti, razlikovati uzrok i posljedicu, odgovoriti ”što ako?”, zaključiti</a:t>
                      </a:r>
                      <a:endParaRPr lang="hr-HR" sz="1200" dirty="0">
                        <a:effectLst/>
                        <a:latin typeface="Times New Roman" panose="02020603050405020304" pitchFamily="18" charset="0"/>
                        <a:ea typeface="Times New Roman" panose="02020603050405020304" pitchFamily="18" charset="0"/>
                      </a:endParaRPr>
                    </a:p>
                  </a:txBody>
                  <a:tcPr marL="29890" marR="29890" marT="0" marB="0" anchor="ctr"/>
                </a:tc>
                <a:extLst>
                  <a:ext uri="{0D108BD9-81ED-4DB2-BD59-A6C34878D82A}">
                    <a16:rowId xmlns:a16="http://schemas.microsoft.com/office/drawing/2014/main" val="10004"/>
                  </a:ext>
                </a:extLst>
              </a:tr>
              <a:tr h="914400">
                <a:tc>
                  <a:txBody>
                    <a:bodyPr/>
                    <a:lstStyle/>
                    <a:p>
                      <a:pPr algn="ctr">
                        <a:spcBef>
                          <a:spcPts val="200"/>
                        </a:spcBef>
                        <a:spcAft>
                          <a:spcPts val="200"/>
                        </a:spcAft>
                      </a:pPr>
                      <a:r>
                        <a:rPr lang="hr-HR" sz="1100" dirty="0">
                          <a:effectLst/>
                        </a:rPr>
                        <a:t>V.</a:t>
                      </a:r>
                      <a:endParaRPr lang="hr-HR" sz="1100" dirty="0">
                        <a:effectLst/>
                        <a:latin typeface="Times New Roman" panose="02020603050405020304" pitchFamily="18" charset="0"/>
                        <a:ea typeface="Times New Roman" panose="02020603050405020304" pitchFamily="18" charset="0"/>
                      </a:endParaRPr>
                    </a:p>
                  </a:txBody>
                  <a:tcPr marL="29890" marR="29890" marT="0" marB="0" anchor="ctr"/>
                </a:tc>
                <a:tc>
                  <a:txBody>
                    <a:bodyPr/>
                    <a:lstStyle/>
                    <a:p>
                      <a:pPr algn="ctr">
                        <a:spcBef>
                          <a:spcPts val="200"/>
                        </a:spcBef>
                        <a:spcAft>
                          <a:spcPts val="200"/>
                        </a:spcAft>
                      </a:pPr>
                      <a:r>
                        <a:rPr lang="hr-HR" sz="1500" dirty="0">
                          <a:effectLst/>
                        </a:rPr>
                        <a:t>PROSUĐIVATI   </a:t>
                      </a:r>
                    </a:p>
                    <a:p>
                      <a:pPr algn="ctr">
                        <a:spcBef>
                          <a:spcPts val="200"/>
                        </a:spcBef>
                        <a:spcAft>
                          <a:spcPts val="200"/>
                        </a:spcAft>
                      </a:pPr>
                      <a:r>
                        <a:rPr lang="hr-HR" sz="1500" dirty="0">
                          <a:effectLst/>
                        </a:rPr>
                        <a:t>(Evaluacija)</a:t>
                      </a:r>
                      <a:endParaRPr lang="hr-HR" sz="1500" dirty="0">
                        <a:effectLst/>
                        <a:latin typeface="Times New Roman" panose="02020603050405020304" pitchFamily="18" charset="0"/>
                        <a:ea typeface="Times New Roman" panose="02020603050405020304" pitchFamily="18" charset="0"/>
                      </a:endParaRPr>
                    </a:p>
                  </a:txBody>
                  <a:tcPr marL="29890" marR="29890" marT="0" marB="0" anchor="ctr"/>
                </a:tc>
                <a:tc>
                  <a:txBody>
                    <a:bodyPr/>
                    <a:lstStyle/>
                    <a:p>
                      <a:pPr>
                        <a:spcAft>
                          <a:spcPts val="0"/>
                        </a:spcAft>
                      </a:pPr>
                      <a:r>
                        <a:rPr lang="hr-HR" sz="1200" dirty="0">
                          <a:effectLst/>
                        </a:rPr>
                        <a:t>provjeriti, prosuditi (primjerenost zaključka), procijeniti, ocijeniti, izmjeriti, odrediti vrijednost, utvrditi, odmjeriti, vrednovati, usporediti, razlikovati, kritizirati, raspraviti, diskutirati, preispitati, dokazati, uvjeriti, obraniti stav, opravdati, poduprijeti, zastupati mišljenje, istražiti, odlučiti, izabrati mogućnost, odabrati, preporučiti, poredati (s obzirom na važnost), rangirati, stupnjevati, pretpostaviti, predvidjeti, zaključiti, reći zašto, izvesti</a:t>
                      </a:r>
                      <a:endParaRPr lang="hr-HR" sz="1200" dirty="0">
                        <a:effectLst/>
                        <a:latin typeface="Times New Roman" panose="02020603050405020304" pitchFamily="18" charset="0"/>
                        <a:ea typeface="Times New Roman" panose="02020603050405020304" pitchFamily="18" charset="0"/>
                      </a:endParaRPr>
                    </a:p>
                  </a:txBody>
                  <a:tcPr marL="29890" marR="29890" marT="0" marB="0" anchor="ctr"/>
                </a:tc>
                <a:extLst>
                  <a:ext uri="{0D108BD9-81ED-4DB2-BD59-A6C34878D82A}">
                    <a16:rowId xmlns:a16="http://schemas.microsoft.com/office/drawing/2014/main" val="10005"/>
                  </a:ext>
                </a:extLst>
              </a:tr>
              <a:tr h="871835">
                <a:tc>
                  <a:txBody>
                    <a:bodyPr/>
                    <a:lstStyle/>
                    <a:p>
                      <a:pPr algn="ctr">
                        <a:spcBef>
                          <a:spcPts val="200"/>
                        </a:spcBef>
                        <a:spcAft>
                          <a:spcPts val="200"/>
                        </a:spcAft>
                      </a:pPr>
                      <a:r>
                        <a:rPr lang="de-DE" sz="1100" dirty="0">
                          <a:effectLst/>
                        </a:rPr>
                        <a:t>VI.</a:t>
                      </a:r>
                      <a:endParaRPr lang="hr-HR" sz="1100" dirty="0">
                        <a:effectLst/>
                        <a:latin typeface="Times New Roman" panose="02020603050405020304" pitchFamily="18" charset="0"/>
                        <a:ea typeface="Times New Roman" panose="02020603050405020304" pitchFamily="18" charset="0"/>
                      </a:endParaRPr>
                    </a:p>
                  </a:txBody>
                  <a:tcPr marL="29890" marR="29890" marT="0" marB="0" anchor="ctr"/>
                </a:tc>
                <a:tc>
                  <a:txBody>
                    <a:bodyPr/>
                    <a:lstStyle/>
                    <a:p>
                      <a:pPr algn="ctr">
                        <a:spcBef>
                          <a:spcPts val="200"/>
                        </a:spcBef>
                        <a:spcAft>
                          <a:spcPts val="200"/>
                        </a:spcAft>
                      </a:pPr>
                      <a:r>
                        <a:rPr lang="de-DE" sz="1100" dirty="0">
                          <a:effectLst/>
                        </a:rPr>
                        <a:t>STVARATI    (Sinteza)</a:t>
                      </a:r>
                      <a:endParaRPr lang="hr-HR" sz="1100" dirty="0">
                        <a:effectLst/>
                        <a:latin typeface="Times New Roman" panose="02020603050405020304" pitchFamily="18" charset="0"/>
                        <a:ea typeface="Times New Roman" panose="02020603050405020304" pitchFamily="18" charset="0"/>
                      </a:endParaRPr>
                    </a:p>
                  </a:txBody>
                  <a:tcPr marL="29890" marR="29890" marT="0" marB="0" anchor="ctr"/>
                </a:tc>
                <a:tc>
                  <a:txBody>
                    <a:bodyPr/>
                    <a:lstStyle/>
                    <a:p>
                      <a:pPr>
                        <a:spcAft>
                          <a:spcPts val="0"/>
                        </a:spcAft>
                      </a:pPr>
                      <a:r>
                        <a:rPr lang="hr-HR" sz="1100" dirty="0">
                          <a:effectLst/>
                        </a:rPr>
                        <a:t>zamisliti, dizajnirati, razviti, stvoriti, izmisliti, smisliti, izumiti, konstruirati, kreirati, proizvesti, izazvati, formulirati (hipotezu), predvidjeti, prognozirati, prirediti, pripremiti, propisati, napraviti plan, skicirati, predložiti, objediniti, kombinirati, skupiti, sastaviti, sklopiti, spojiti, povezati, složiti, skladati, komponirati, sabrati, organizirati, preurediti, promijeniti, presložiti, preraditi, poboljšati, kompletirati, kompilirati, voditi, upravljati, napisati, podnijeti, iznijeti, predočiti, postaviti (teoriju), poopćiti</a:t>
                      </a:r>
                      <a:endParaRPr lang="hr-HR" sz="1100" dirty="0">
                        <a:effectLst/>
                        <a:latin typeface="Times New Roman" panose="02020603050405020304" pitchFamily="18" charset="0"/>
                        <a:ea typeface="Times New Roman" panose="02020603050405020304" pitchFamily="18" charset="0"/>
                      </a:endParaRPr>
                    </a:p>
                  </a:txBody>
                  <a:tcPr marL="29890" marR="29890" marT="0" marB="0"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00408021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第一PPT模板网-WWW.1PPT.COM"/>
</p:tagLst>
</file>

<file path=ppt/theme/theme1.xml><?xml version="1.0" encoding="utf-8"?>
<a:theme xmlns:a="http://schemas.openxmlformats.org/drawingml/2006/main" name="https://www.freeppt7.com-Best PowerPoint templates for free download">
  <a:themeElements>
    <a:clrScheme name="自定义 237">
      <a:dk1>
        <a:srgbClr val="000000"/>
      </a:dk1>
      <a:lt1>
        <a:srgbClr val="FFFFFF"/>
      </a:lt1>
      <a:dk2>
        <a:srgbClr val="1F497D"/>
      </a:dk2>
      <a:lt2>
        <a:srgbClr val="EEECE1"/>
      </a:lt2>
      <a:accent1>
        <a:srgbClr val="73CFF9"/>
      </a:accent1>
      <a:accent2>
        <a:srgbClr val="096EAB"/>
      </a:accent2>
      <a:accent3>
        <a:srgbClr val="73CFF9"/>
      </a:accent3>
      <a:accent4>
        <a:srgbClr val="096EAB"/>
      </a:accent4>
      <a:accent5>
        <a:srgbClr val="73CFF9"/>
      </a:accent5>
      <a:accent6>
        <a:srgbClr val="096EAB"/>
      </a:accent6>
      <a:hlink>
        <a:srgbClr val="17375E"/>
      </a:hlink>
      <a:folHlink>
        <a:srgbClr val="FCB80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solidFill>
              <a:schemeClr val="tx1">
                <a:lumMod val="75000"/>
                <a:lumOff val="25000"/>
              </a:schemeClr>
            </a:solidFill>
            <a:latin typeface="微软雅黑" panose="020B0503020204020204" pitchFamily="34" charset="-122"/>
            <a:ea typeface="微软雅黑" panose="020B0503020204020204" pitchFamily="34" charset="-122"/>
          </a:defRPr>
        </a:defPPr>
      </a:lstStyle>
    </a:tx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自定义 237">
    <a:dk1>
      <a:srgbClr val="000000"/>
    </a:dk1>
    <a:lt1>
      <a:srgbClr val="FFFFFF"/>
    </a:lt1>
    <a:dk2>
      <a:srgbClr val="1F497D"/>
    </a:dk2>
    <a:lt2>
      <a:srgbClr val="EEECE1"/>
    </a:lt2>
    <a:accent1>
      <a:srgbClr val="73CFF9"/>
    </a:accent1>
    <a:accent2>
      <a:srgbClr val="096EAB"/>
    </a:accent2>
    <a:accent3>
      <a:srgbClr val="73CFF9"/>
    </a:accent3>
    <a:accent4>
      <a:srgbClr val="096EAB"/>
    </a:accent4>
    <a:accent5>
      <a:srgbClr val="73CFF9"/>
    </a:accent5>
    <a:accent6>
      <a:srgbClr val="096EAB"/>
    </a:accent6>
    <a:hlink>
      <a:srgbClr val="17375E"/>
    </a:hlink>
    <a:folHlink>
      <a:srgbClr val="FCB806"/>
    </a:folHlink>
  </a:clrScheme>
</a:themeOverride>
</file>

<file path=ppt/theme/themeOverride2.xml><?xml version="1.0" encoding="utf-8"?>
<a:themeOverride xmlns:a="http://schemas.openxmlformats.org/drawingml/2006/main">
  <a:clrScheme name="自定义 237">
    <a:dk1>
      <a:srgbClr val="000000"/>
    </a:dk1>
    <a:lt1>
      <a:srgbClr val="FFFFFF"/>
    </a:lt1>
    <a:dk2>
      <a:srgbClr val="1F497D"/>
    </a:dk2>
    <a:lt2>
      <a:srgbClr val="EEECE1"/>
    </a:lt2>
    <a:accent1>
      <a:srgbClr val="73CFF9"/>
    </a:accent1>
    <a:accent2>
      <a:srgbClr val="096EAB"/>
    </a:accent2>
    <a:accent3>
      <a:srgbClr val="73CFF9"/>
    </a:accent3>
    <a:accent4>
      <a:srgbClr val="096EAB"/>
    </a:accent4>
    <a:accent5>
      <a:srgbClr val="73CFF9"/>
    </a:accent5>
    <a:accent6>
      <a:srgbClr val="096EAB"/>
    </a:accent6>
    <a:hlink>
      <a:srgbClr val="17375E"/>
    </a:hlink>
    <a:folHlink>
      <a:srgbClr val="FCB806"/>
    </a:folHlink>
  </a:clrScheme>
</a:themeOverride>
</file>

<file path=ppt/theme/themeOverride3.xml><?xml version="1.0" encoding="utf-8"?>
<a:themeOverride xmlns:a="http://schemas.openxmlformats.org/drawingml/2006/main">
  <a:clrScheme name="自定义 237">
    <a:dk1>
      <a:srgbClr val="000000"/>
    </a:dk1>
    <a:lt1>
      <a:srgbClr val="FFFFFF"/>
    </a:lt1>
    <a:dk2>
      <a:srgbClr val="1F497D"/>
    </a:dk2>
    <a:lt2>
      <a:srgbClr val="EEECE1"/>
    </a:lt2>
    <a:accent1>
      <a:srgbClr val="73CFF9"/>
    </a:accent1>
    <a:accent2>
      <a:srgbClr val="096EAB"/>
    </a:accent2>
    <a:accent3>
      <a:srgbClr val="73CFF9"/>
    </a:accent3>
    <a:accent4>
      <a:srgbClr val="096EAB"/>
    </a:accent4>
    <a:accent5>
      <a:srgbClr val="73CFF9"/>
    </a:accent5>
    <a:accent6>
      <a:srgbClr val="096EAB"/>
    </a:accent6>
    <a:hlink>
      <a:srgbClr val="17375E"/>
    </a:hlink>
    <a:folHlink>
      <a:srgbClr val="FCB806"/>
    </a:folHlink>
  </a:clrScheme>
</a:themeOverride>
</file>

<file path=ppt/theme/themeOverride4.xml><?xml version="1.0" encoding="utf-8"?>
<a:themeOverride xmlns:a="http://schemas.openxmlformats.org/drawingml/2006/main">
  <a:clrScheme name="自定义 237">
    <a:dk1>
      <a:srgbClr val="000000"/>
    </a:dk1>
    <a:lt1>
      <a:srgbClr val="FFFFFF"/>
    </a:lt1>
    <a:dk2>
      <a:srgbClr val="1F497D"/>
    </a:dk2>
    <a:lt2>
      <a:srgbClr val="EEECE1"/>
    </a:lt2>
    <a:accent1>
      <a:srgbClr val="73CFF9"/>
    </a:accent1>
    <a:accent2>
      <a:srgbClr val="096EAB"/>
    </a:accent2>
    <a:accent3>
      <a:srgbClr val="73CFF9"/>
    </a:accent3>
    <a:accent4>
      <a:srgbClr val="096EAB"/>
    </a:accent4>
    <a:accent5>
      <a:srgbClr val="73CFF9"/>
    </a:accent5>
    <a:accent6>
      <a:srgbClr val="096EAB"/>
    </a:accent6>
    <a:hlink>
      <a:srgbClr val="17375E"/>
    </a:hlink>
    <a:folHlink>
      <a:srgbClr val="FCB806"/>
    </a:folHlink>
  </a:clrScheme>
</a:themeOverride>
</file>

<file path=ppt/theme/themeOverride5.xml><?xml version="1.0" encoding="utf-8"?>
<a:themeOverride xmlns:a="http://schemas.openxmlformats.org/drawingml/2006/main">
  <a:clrScheme name="自定义 237">
    <a:dk1>
      <a:srgbClr val="000000"/>
    </a:dk1>
    <a:lt1>
      <a:srgbClr val="FFFFFF"/>
    </a:lt1>
    <a:dk2>
      <a:srgbClr val="1F497D"/>
    </a:dk2>
    <a:lt2>
      <a:srgbClr val="EEECE1"/>
    </a:lt2>
    <a:accent1>
      <a:srgbClr val="73CFF9"/>
    </a:accent1>
    <a:accent2>
      <a:srgbClr val="096EAB"/>
    </a:accent2>
    <a:accent3>
      <a:srgbClr val="73CFF9"/>
    </a:accent3>
    <a:accent4>
      <a:srgbClr val="096EAB"/>
    </a:accent4>
    <a:accent5>
      <a:srgbClr val="73CFF9"/>
    </a:accent5>
    <a:accent6>
      <a:srgbClr val="096EAB"/>
    </a:accent6>
    <a:hlink>
      <a:srgbClr val="17375E"/>
    </a:hlink>
    <a:folHlink>
      <a:srgbClr val="FCB806"/>
    </a:folHlink>
  </a:clrScheme>
</a:themeOverride>
</file>

<file path=ppt/theme/themeOverride6.xml><?xml version="1.0" encoding="utf-8"?>
<a:themeOverride xmlns:a="http://schemas.openxmlformats.org/drawingml/2006/main">
  <a:clrScheme name="自定义 237">
    <a:dk1>
      <a:srgbClr val="000000"/>
    </a:dk1>
    <a:lt1>
      <a:srgbClr val="FFFFFF"/>
    </a:lt1>
    <a:dk2>
      <a:srgbClr val="1F497D"/>
    </a:dk2>
    <a:lt2>
      <a:srgbClr val="EEECE1"/>
    </a:lt2>
    <a:accent1>
      <a:srgbClr val="73CFF9"/>
    </a:accent1>
    <a:accent2>
      <a:srgbClr val="096EAB"/>
    </a:accent2>
    <a:accent3>
      <a:srgbClr val="73CFF9"/>
    </a:accent3>
    <a:accent4>
      <a:srgbClr val="096EAB"/>
    </a:accent4>
    <a:accent5>
      <a:srgbClr val="73CFF9"/>
    </a:accent5>
    <a:accent6>
      <a:srgbClr val="096EAB"/>
    </a:accent6>
    <a:hlink>
      <a:srgbClr val="17375E"/>
    </a:hlink>
    <a:folHlink>
      <a:srgbClr val="FCB806"/>
    </a:folHlink>
  </a:clrScheme>
</a:themeOverride>
</file>

<file path=ppt/theme/themeOverride7.xml><?xml version="1.0" encoding="utf-8"?>
<a:themeOverride xmlns:a="http://schemas.openxmlformats.org/drawingml/2006/main">
  <a:clrScheme name="自定义 237">
    <a:dk1>
      <a:srgbClr val="000000"/>
    </a:dk1>
    <a:lt1>
      <a:srgbClr val="FFFFFF"/>
    </a:lt1>
    <a:dk2>
      <a:srgbClr val="1F497D"/>
    </a:dk2>
    <a:lt2>
      <a:srgbClr val="EEECE1"/>
    </a:lt2>
    <a:accent1>
      <a:srgbClr val="73CFF9"/>
    </a:accent1>
    <a:accent2>
      <a:srgbClr val="096EAB"/>
    </a:accent2>
    <a:accent3>
      <a:srgbClr val="73CFF9"/>
    </a:accent3>
    <a:accent4>
      <a:srgbClr val="096EAB"/>
    </a:accent4>
    <a:accent5>
      <a:srgbClr val="73CFF9"/>
    </a:accent5>
    <a:accent6>
      <a:srgbClr val="096EAB"/>
    </a:accent6>
    <a:hlink>
      <a:srgbClr val="17375E"/>
    </a:hlink>
    <a:folHlink>
      <a:srgbClr val="FCB806"/>
    </a:folHlink>
  </a:clrScheme>
</a:themeOverride>
</file>

<file path=ppt/theme/themeOverride8.xml><?xml version="1.0" encoding="utf-8"?>
<a:themeOverride xmlns:a="http://schemas.openxmlformats.org/drawingml/2006/main">
  <a:clrScheme name="自定义 237">
    <a:dk1>
      <a:srgbClr val="000000"/>
    </a:dk1>
    <a:lt1>
      <a:srgbClr val="FFFFFF"/>
    </a:lt1>
    <a:dk2>
      <a:srgbClr val="1F497D"/>
    </a:dk2>
    <a:lt2>
      <a:srgbClr val="EEECE1"/>
    </a:lt2>
    <a:accent1>
      <a:srgbClr val="73CFF9"/>
    </a:accent1>
    <a:accent2>
      <a:srgbClr val="096EAB"/>
    </a:accent2>
    <a:accent3>
      <a:srgbClr val="73CFF9"/>
    </a:accent3>
    <a:accent4>
      <a:srgbClr val="096EAB"/>
    </a:accent4>
    <a:accent5>
      <a:srgbClr val="73CFF9"/>
    </a:accent5>
    <a:accent6>
      <a:srgbClr val="096EAB"/>
    </a:accent6>
    <a:hlink>
      <a:srgbClr val="17375E"/>
    </a:hlink>
    <a:folHlink>
      <a:srgbClr val="FCB806"/>
    </a:folHlink>
  </a:clrScheme>
</a:themeOverride>
</file>

<file path=ppt/theme/themeOverride9.xml><?xml version="1.0" encoding="utf-8"?>
<a:themeOverride xmlns:a="http://schemas.openxmlformats.org/drawingml/2006/main">
  <a:clrScheme name="自定义 237">
    <a:dk1>
      <a:srgbClr val="000000"/>
    </a:dk1>
    <a:lt1>
      <a:srgbClr val="FFFFFF"/>
    </a:lt1>
    <a:dk2>
      <a:srgbClr val="1F497D"/>
    </a:dk2>
    <a:lt2>
      <a:srgbClr val="EEECE1"/>
    </a:lt2>
    <a:accent1>
      <a:srgbClr val="73CFF9"/>
    </a:accent1>
    <a:accent2>
      <a:srgbClr val="096EAB"/>
    </a:accent2>
    <a:accent3>
      <a:srgbClr val="73CFF9"/>
    </a:accent3>
    <a:accent4>
      <a:srgbClr val="096EAB"/>
    </a:accent4>
    <a:accent5>
      <a:srgbClr val="73CFF9"/>
    </a:accent5>
    <a:accent6>
      <a:srgbClr val="096EAB"/>
    </a:accent6>
    <a:hlink>
      <a:srgbClr val="17375E"/>
    </a:hlink>
    <a:folHlink>
      <a:srgbClr val="FCB806"/>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6f0cdc0-1c51-47ce-a4cf-1850702030c1">
      <Terms xmlns="http://schemas.microsoft.com/office/infopath/2007/PartnerControls"/>
    </lcf76f155ced4ddcb4097134ff3c332f>
    <TaxCatchAll xmlns="e30d464e-cba4-471f-8e63-dab2662c011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B9E9BE0D808DB94A9CA8211DAD2A5F24" ma:contentTypeVersion="11" ma:contentTypeDescription="Stvaranje novog dokumenta." ma:contentTypeScope="" ma:versionID="f2fbb3471333f4d29994201f6861caa5">
  <xsd:schema xmlns:xsd="http://www.w3.org/2001/XMLSchema" xmlns:xs="http://www.w3.org/2001/XMLSchema" xmlns:p="http://schemas.microsoft.com/office/2006/metadata/properties" xmlns:ns2="86f0cdc0-1c51-47ce-a4cf-1850702030c1" xmlns:ns3="e30d464e-cba4-471f-8e63-dab2662c0112" targetNamespace="http://schemas.microsoft.com/office/2006/metadata/properties" ma:root="true" ma:fieldsID="aa51068604e5ff3a28ce14a1447f20ef" ns2:_="" ns3:_="">
    <xsd:import namespace="86f0cdc0-1c51-47ce-a4cf-1850702030c1"/>
    <xsd:import namespace="e30d464e-cba4-471f-8e63-dab2662c0112"/>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DateTaken"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f0cdc0-1c51-47ce-a4cf-1850702030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lcf76f155ced4ddcb4097134ff3c332f" ma:index="15" nillable="true" ma:taxonomy="true" ma:internalName="lcf76f155ced4ddcb4097134ff3c332f" ma:taxonomyFieldName="MediaServiceImageTags" ma:displayName="Oznake slika" ma:readOnly="false" ma:fieldId="{5cf76f15-5ced-4ddc-b409-7134ff3c332f}" ma:taxonomyMulti="true" ma:sspId="a0d909bf-645b-46a2-8bb9-ccdb7433476c" ma:termSetId="09814cd3-568e-fe90-9814-8d621ff8fb84" ma:anchorId="fba54fb3-c3e1-fe81-a776-ca4b69148c4d" ma:open="true" ma:isKeyword="false">
      <xsd:complexType>
        <xsd:sequence>
          <xsd:element ref="pc:Terms" minOccurs="0" maxOccurs="1"/>
        </xsd:sequence>
      </xsd:complex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30d464e-cba4-471f-8e63-dab2662c0112"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38f7057b-3f11-4acd-ba29-a62c4d1bb3da}" ma:internalName="TaxCatchAll" ma:showField="CatchAllData" ma:web="e30d464e-cba4-471f-8e63-dab2662c011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sadržaja"/>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15A479B-B23A-431A-9A57-6F70BA7DEDEC}">
  <ds:schemaRefs>
    <ds:schemaRef ds:uri="http://schemas.microsoft.com/sharepoint/v3/contenttype/forms"/>
  </ds:schemaRefs>
</ds:datastoreItem>
</file>

<file path=customXml/itemProps2.xml><?xml version="1.0" encoding="utf-8"?>
<ds:datastoreItem xmlns:ds="http://schemas.openxmlformats.org/officeDocument/2006/customXml" ds:itemID="{C9008E3A-87D2-47ED-8CCC-5744142AE15B}">
  <ds:schemaRefs>
    <ds:schemaRef ds:uri="http://schemas.microsoft.com/office/2006/metadata/properties"/>
    <ds:schemaRef ds:uri="http://schemas.microsoft.com/office/infopath/2007/PartnerControls"/>
    <ds:schemaRef ds:uri="86f0cdc0-1c51-47ce-a4cf-1850702030c1"/>
    <ds:schemaRef ds:uri="e30d464e-cba4-471f-8e63-dab2662c0112"/>
  </ds:schemaRefs>
</ds:datastoreItem>
</file>

<file path=customXml/itemProps3.xml><?xml version="1.0" encoding="utf-8"?>
<ds:datastoreItem xmlns:ds="http://schemas.openxmlformats.org/officeDocument/2006/customXml" ds:itemID="{FA99393D-48D2-4E8A-A26A-86E1246665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f0cdc0-1c51-47ce-a4cf-1850702030c1"/>
    <ds:schemaRef ds:uri="e30d464e-cba4-471f-8e63-dab2662c011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2898</TotalTime>
  <Words>2453</Words>
  <Application>Microsoft Office PowerPoint</Application>
  <PresentationFormat>Prikaz na zaslonu (16:9)</PresentationFormat>
  <Paragraphs>205</Paragraphs>
  <Slides>28</Slides>
  <Notes>5</Notes>
  <HiddenSlides>0</HiddenSlides>
  <MMClips>0</MMClips>
  <ScaleCrop>false</ScaleCrop>
  <HeadingPairs>
    <vt:vector size="6" baseType="variant">
      <vt:variant>
        <vt:lpstr>Korišteni fontovi</vt:lpstr>
      </vt:variant>
      <vt:variant>
        <vt:i4>12</vt:i4>
      </vt:variant>
      <vt:variant>
        <vt:lpstr>Tema</vt:lpstr>
      </vt:variant>
      <vt:variant>
        <vt:i4>1</vt:i4>
      </vt:variant>
      <vt:variant>
        <vt:lpstr>Naslovi slajdova</vt:lpstr>
      </vt:variant>
      <vt:variant>
        <vt:i4>28</vt:i4>
      </vt:variant>
    </vt:vector>
  </HeadingPairs>
  <TitlesOfParts>
    <vt:vector size="41" baseType="lpstr">
      <vt:lpstr>微软雅黑</vt:lpstr>
      <vt:lpstr>Agency FB</vt:lpstr>
      <vt:lpstr>Arial</vt:lpstr>
      <vt:lpstr>Arial Black</vt:lpstr>
      <vt:lpstr>Calibri</vt:lpstr>
      <vt:lpstr>FiraSans-SemiBold</vt:lpstr>
      <vt:lpstr>Gill Sans MT Condensed</vt:lpstr>
      <vt:lpstr>Gloucester MT Extra Condensed</vt:lpstr>
      <vt:lpstr>Helvetica</vt:lpstr>
      <vt:lpstr>Impact</vt:lpstr>
      <vt:lpstr>Montserrat-Medium</vt:lpstr>
      <vt:lpstr>Times New Roman</vt:lpstr>
      <vt:lpstr>https://www.freeppt7.com-Best PowerPoint templates for free download</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小清新PPT</dc:title>
  <dc:subject>RP</dc:subject>
  <dc:creator>宇之灵</dc:creator>
  <cp:keywords>RP</cp:keywords>
  <dc:description>RP</dc:description>
  <cp:lastModifiedBy>Dragocjenka Bilović</cp:lastModifiedBy>
  <cp:revision>242</cp:revision>
  <dcterms:created xsi:type="dcterms:W3CDTF">2015-12-11T17:46:17Z</dcterms:created>
  <dcterms:modified xsi:type="dcterms:W3CDTF">2022-11-23T18:37:34Z</dcterms:modified>
  <cp:category>RP</cp:category>
  <cp:contentStatus>RP</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0x010100B9E9BE0D808DB94A9CA8211DAD2A5F24</vt:lpwstr>
  </property>
</Properties>
</file>