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4"/>
  </p:sldMasterIdLst>
  <p:notesMasterIdLst>
    <p:notesMasterId r:id="rId26"/>
  </p:notesMasterIdLst>
  <p:sldIdLst>
    <p:sldId id="256" r:id="rId5"/>
    <p:sldId id="258" r:id="rId6"/>
    <p:sldId id="317" r:id="rId7"/>
    <p:sldId id="318" r:id="rId8"/>
    <p:sldId id="261" r:id="rId9"/>
    <p:sldId id="319" r:id="rId10"/>
    <p:sldId id="320" r:id="rId11"/>
    <p:sldId id="321" r:id="rId12"/>
    <p:sldId id="316" r:id="rId13"/>
    <p:sldId id="322" r:id="rId14"/>
    <p:sldId id="262" r:id="rId15"/>
    <p:sldId id="323" r:id="rId16"/>
    <p:sldId id="264" r:id="rId17"/>
    <p:sldId id="324" r:id="rId18"/>
    <p:sldId id="325" r:id="rId19"/>
    <p:sldId id="260" r:id="rId20"/>
    <p:sldId id="327" r:id="rId21"/>
    <p:sldId id="328" r:id="rId22"/>
    <p:sldId id="329" r:id="rId23"/>
    <p:sldId id="268" r:id="rId24"/>
    <p:sldId id="326" r:id="rId25"/>
  </p:sldIdLst>
  <p:sldSz cx="9144000" cy="5143500" type="screen16x9"/>
  <p:notesSz cx="6858000" cy="9144000"/>
  <p:embeddedFontLst>
    <p:embeddedFont>
      <p:font typeface="Anonymous Pro" panose="020B0604020202020204" charset="0"/>
      <p:regular r:id="rId27"/>
      <p:bold r:id="rId28"/>
      <p:italic r:id="rId29"/>
      <p:boldItalic r:id="rId3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Concert One" pitchFamily="2" charset="0"/>
      <p:regular r:id="rId35"/>
    </p:embeddedFont>
    <p:embeddedFont>
      <p:font typeface="Roboto Mono Regular" panose="020B0604020202020204" charset="0"/>
      <p:regular r:id="rId36"/>
      <p:bold r:id="rId37"/>
      <p:italic r:id="rId38"/>
      <p:boldItalic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A8D68C"/>
    <a:srgbClr val="FEFA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526E335-E364-4975-A511-EE4543A7E0E0}">
  <a:tblStyle styleId="{A526E335-E364-4975-A511-EE4543A7E0E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54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3.fntdata"/><Relationship Id="rId21" Type="http://schemas.openxmlformats.org/officeDocument/2006/relationships/slide" Target="slides/slide17.xml"/><Relationship Id="rId34" Type="http://schemas.openxmlformats.org/officeDocument/2006/relationships/font" Target="fonts/font8.fntdata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3.fntdata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5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7.fntdata"/><Relationship Id="rId38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8506521a88_4_3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8506521a88_4_3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853034354b_0_247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" name="Google Shape;386;g853034354b_0_247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680298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853034354b_0_247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" name="Google Shape;386;g853034354b_0_247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551726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777e314435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777e314435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853034354b_0_247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" name="Google Shape;386;g853034354b_0_247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g853034354b_0_248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1" name="Google Shape;531;g853034354b_0_248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818167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777e314435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777e314435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777e314435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777e314435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528880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853034354b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853034354b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947697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853034354b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853034354b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853034354b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853034354b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871836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777e314435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777e314435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24523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853034354b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853034354b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853034354b_0_246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6" name="Google Shape;406;g853034354b_0_246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12196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2"/>
          <p:cNvPicPr preferRelativeResize="0"/>
          <p:nvPr/>
        </p:nvPicPr>
        <p:blipFill rotWithShape="1">
          <a:blip r:embed="rId3">
            <a:alphaModFix/>
          </a:blip>
          <a:srcRect b="61089"/>
          <a:stretch/>
        </p:blipFill>
        <p:spPr>
          <a:xfrm rot="-620881">
            <a:off x="1853551" y="40483"/>
            <a:ext cx="2068426" cy="1772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2"/>
          <p:cNvPicPr preferRelativeResize="0"/>
          <p:nvPr/>
        </p:nvPicPr>
        <p:blipFill rotWithShape="1">
          <a:blip r:embed="rId4">
            <a:alphaModFix/>
          </a:blip>
          <a:srcRect r="1545" b="6838"/>
          <a:stretch/>
        </p:blipFill>
        <p:spPr>
          <a:xfrm>
            <a:off x="1047887" y="524012"/>
            <a:ext cx="7048226" cy="4102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93925" y="2989525"/>
            <a:ext cx="1584774" cy="1852801"/>
          </a:xfrm>
          <a:prstGeom prst="rect">
            <a:avLst/>
          </a:prstGeom>
          <a:noFill/>
          <a:ln>
            <a:noFill/>
          </a:ln>
          <a:effectLst>
            <a:outerShdw blurRad="57150" dist="19050" dir="3300000" algn="bl" rotWithShape="0">
              <a:srgbClr val="000000">
                <a:alpha val="34000"/>
              </a:srgbClr>
            </a:outerShdw>
          </a:effectLst>
        </p:spPr>
      </p:pic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1532100" y="1728423"/>
            <a:ext cx="6079800" cy="165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1672763" y="3769325"/>
            <a:ext cx="14271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">
  <p:cSld name="BIG_NUMBER_1_1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20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0"/>
          <p:cNvPicPr preferRelativeResize="0"/>
          <p:nvPr/>
        </p:nvPicPr>
        <p:blipFill rotWithShape="1">
          <a:blip r:embed="rId3">
            <a:alphaModFix/>
          </a:blip>
          <a:srcRect r="1545" b="6838"/>
          <a:stretch/>
        </p:blipFill>
        <p:spPr>
          <a:xfrm>
            <a:off x="384887" y="134900"/>
            <a:ext cx="8374226" cy="4873724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0"/>
          <p:cNvSpPr txBox="1">
            <a:spLocks noGrp="1"/>
          </p:cNvSpPr>
          <p:nvPr>
            <p:ph type="title"/>
          </p:nvPr>
        </p:nvSpPr>
        <p:spPr>
          <a:xfrm>
            <a:off x="2308050" y="711175"/>
            <a:ext cx="4527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2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APTION_ONLY_1_1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24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775" y="186275"/>
            <a:ext cx="8632448" cy="4770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SECTION_TITLE_AND_DESCRIPTION_1_1_3_1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25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425" y="201113"/>
            <a:ext cx="8635149" cy="4741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IG_NUMBER_1_1_2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26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6"/>
          <p:cNvPicPr preferRelativeResize="0"/>
          <p:nvPr/>
        </p:nvPicPr>
        <p:blipFill rotWithShape="1">
          <a:blip r:embed="rId3">
            <a:alphaModFix/>
          </a:blip>
          <a:srcRect r="1545" b="6838"/>
          <a:stretch/>
        </p:blipFill>
        <p:spPr>
          <a:xfrm>
            <a:off x="384887" y="134900"/>
            <a:ext cx="8374226" cy="4873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7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425" y="201113"/>
            <a:ext cx="8635149" cy="4741275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996375" y="1900525"/>
            <a:ext cx="2901600" cy="22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1pPr>
            <a:lvl2pPr marL="914400" lvl="1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2pPr>
            <a:lvl3pPr marL="1371600" lvl="2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3pPr>
            <a:lvl4pPr marL="1828800" lvl="3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4pPr>
            <a:lvl5pPr marL="2286000" lvl="4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5pPr>
            <a:lvl6pPr marL="2743200" lvl="5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6pPr>
            <a:lvl7pPr marL="3200400" lvl="6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7pPr>
            <a:lvl8pPr marL="3657600" lvl="7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8pPr>
            <a:lvl9pPr marL="4114800" lvl="8" indent="-3302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1002325" y="711181"/>
            <a:ext cx="240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9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775" y="186275"/>
            <a:ext cx="8632448" cy="4770949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9"/>
          <p:cNvSpPr txBox="1">
            <a:spLocks noGrp="1"/>
          </p:cNvSpPr>
          <p:nvPr>
            <p:ph type="subTitle" idx="1"/>
          </p:nvPr>
        </p:nvSpPr>
        <p:spPr>
          <a:xfrm>
            <a:off x="1629950" y="3828100"/>
            <a:ext cx="2332500" cy="69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oncert One"/>
              <a:buNone/>
              <a:defRPr sz="1600">
                <a:latin typeface="Concert One"/>
                <a:ea typeface="Concert One"/>
                <a:cs typeface="Concert One"/>
                <a:sym typeface="Concert One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body" idx="2"/>
          </p:nvPr>
        </p:nvSpPr>
        <p:spPr>
          <a:xfrm>
            <a:off x="5044725" y="539500"/>
            <a:ext cx="3224400" cy="406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title"/>
          </p:nvPr>
        </p:nvSpPr>
        <p:spPr>
          <a:xfrm>
            <a:off x="1002325" y="711181"/>
            <a:ext cx="240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11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1"/>
          <p:cNvPicPr preferRelativeResize="0"/>
          <p:nvPr/>
        </p:nvPicPr>
        <p:blipFill rotWithShape="1">
          <a:blip r:embed="rId3">
            <a:alphaModFix/>
          </a:blip>
          <a:srcRect t="16734" r="8892" b="18300"/>
          <a:stretch/>
        </p:blipFill>
        <p:spPr>
          <a:xfrm rot="-5400000">
            <a:off x="4748475" y="480657"/>
            <a:ext cx="2036850" cy="846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1"/>
          <p:cNvPicPr preferRelativeResize="0"/>
          <p:nvPr/>
        </p:nvPicPr>
        <p:blipFill rotWithShape="1">
          <a:blip r:embed="rId3">
            <a:alphaModFix/>
          </a:blip>
          <a:srcRect t="16734" r="8892" b="18300"/>
          <a:stretch/>
        </p:blipFill>
        <p:spPr>
          <a:xfrm rot="-5400000">
            <a:off x="5339025" y="595407"/>
            <a:ext cx="2036850" cy="846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1"/>
          <p:cNvPicPr preferRelativeResize="0"/>
          <p:nvPr/>
        </p:nvPicPr>
        <p:blipFill rotWithShape="1">
          <a:blip r:embed="rId4">
            <a:alphaModFix/>
          </a:blip>
          <a:srcRect b="7123"/>
          <a:stretch/>
        </p:blipFill>
        <p:spPr>
          <a:xfrm>
            <a:off x="1974100" y="324738"/>
            <a:ext cx="5195775" cy="4494025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1"/>
          <p:cNvSpPr txBox="1">
            <a:spLocks noGrp="1"/>
          </p:cNvSpPr>
          <p:nvPr>
            <p:ph type="title" hasCustomPrompt="1"/>
          </p:nvPr>
        </p:nvSpPr>
        <p:spPr>
          <a:xfrm>
            <a:off x="2838275" y="1645347"/>
            <a:ext cx="4001700" cy="113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None/>
              <a:defRPr sz="7200" b="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60" name="Google Shape;60;p11"/>
          <p:cNvSpPr txBox="1">
            <a:spLocks noGrp="1"/>
          </p:cNvSpPr>
          <p:nvPr>
            <p:ph type="body" idx="1"/>
          </p:nvPr>
        </p:nvSpPr>
        <p:spPr>
          <a:xfrm>
            <a:off x="3335675" y="3062950"/>
            <a:ext cx="30069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>
                <a:solidFill>
                  <a:schemeClr val="dk2"/>
                </a:solidFill>
              </a:defRPr>
            </a:lvl1pPr>
            <a:lvl2pPr marL="914400" lvl="1" indent="-342900" algn="ctr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2pPr>
            <a:lvl3pPr marL="1371600" lvl="2" indent="-342900" algn="ctr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3pPr>
            <a:lvl4pPr marL="1828800" lvl="3" indent="-342900" algn="ctr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4pPr>
            <a:lvl5pPr marL="2286000" lvl="4" indent="-342900" algn="ctr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5pPr>
            <a:lvl6pPr marL="2743200" lvl="5" indent="-342900" algn="ctr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6pPr>
            <a:lvl7pPr marL="3200400" lvl="6" indent="-342900" algn="ctr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7pPr>
            <a:lvl8pPr marL="3657600" lvl="7" indent="-342900" algn="ctr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8pPr>
            <a:lvl9pPr marL="4114800" lvl="8" indent="-342900" algn="ctr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SECTION_TITLE_AND_DESCRIPTION_1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775" y="186275"/>
            <a:ext cx="8632448" cy="4770949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3"/>
          <p:cNvSpPr txBox="1">
            <a:spLocks noGrp="1"/>
          </p:cNvSpPr>
          <p:nvPr>
            <p:ph type="title"/>
          </p:nvPr>
        </p:nvSpPr>
        <p:spPr>
          <a:xfrm>
            <a:off x="907470" y="1705233"/>
            <a:ext cx="2917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1"/>
          </p:nvPr>
        </p:nvSpPr>
        <p:spPr>
          <a:xfrm>
            <a:off x="929350" y="2161275"/>
            <a:ext cx="28740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title" idx="2"/>
          </p:nvPr>
        </p:nvSpPr>
        <p:spPr>
          <a:xfrm>
            <a:off x="5318730" y="1705233"/>
            <a:ext cx="2917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3"/>
          </p:nvPr>
        </p:nvSpPr>
        <p:spPr>
          <a:xfrm>
            <a:off x="5340612" y="2161275"/>
            <a:ext cx="28740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title" idx="4"/>
          </p:nvPr>
        </p:nvSpPr>
        <p:spPr>
          <a:xfrm>
            <a:off x="907470" y="3221098"/>
            <a:ext cx="2917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subTitle" idx="5"/>
          </p:nvPr>
        </p:nvSpPr>
        <p:spPr>
          <a:xfrm>
            <a:off x="929350" y="3685875"/>
            <a:ext cx="28740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title" idx="6"/>
          </p:nvPr>
        </p:nvSpPr>
        <p:spPr>
          <a:xfrm>
            <a:off x="5318730" y="3221098"/>
            <a:ext cx="2917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7"/>
          </p:nvPr>
        </p:nvSpPr>
        <p:spPr>
          <a:xfrm>
            <a:off x="5340612" y="3685874"/>
            <a:ext cx="28740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title" idx="8"/>
          </p:nvPr>
        </p:nvSpPr>
        <p:spPr>
          <a:xfrm>
            <a:off x="1002325" y="711181"/>
            <a:ext cx="240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">
  <p:cSld name="SECTION_TITLE_AND_DESCRIPTION_1_1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4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425" y="201113"/>
            <a:ext cx="8635149" cy="4741275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4"/>
          <p:cNvSpPr txBox="1">
            <a:spLocks noGrp="1"/>
          </p:cNvSpPr>
          <p:nvPr>
            <p:ph type="title"/>
          </p:nvPr>
        </p:nvSpPr>
        <p:spPr>
          <a:xfrm>
            <a:off x="6013614" y="838400"/>
            <a:ext cx="23331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78" name="Google Shape;78;p14"/>
          <p:cNvSpPr txBox="1">
            <a:spLocks noGrp="1"/>
          </p:cNvSpPr>
          <p:nvPr>
            <p:ph type="subTitle" idx="1"/>
          </p:nvPr>
        </p:nvSpPr>
        <p:spPr>
          <a:xfrm>
            <a:off x="6013614" y="1199352"/>
            <a:ext cx="2333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4"/>
          <p:cNvSpPr txBox="1">
            <a:spLocks noGrp="1"/>
          </p:cNvSpPr>
          <p:nvPr>
            <p:ph type="title" idx="2"/>
          </p:nvPr>
        </p:nvSpPr>
        <p:spPr>
          <a:xfrm>
            <a:off x="6013603" y="2104924"/>
            <a:ext cx="23331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80" name="Google Shape;80;p14"/>
          <p:cNvSpPr txBox="1">
            <a:spLocks noGrp="1"/>
          </p:cNvSpPr>
          <p:nvPr>
            <p:ph type="subTitle" idx="3"/>
          </p:nvPr>
        </p:nvSpPr>
        <p:spPr>
          <a:xfrm>
            <a:off x="6013601" y="2465876"/>
            <a:ext cx="2333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1" name="Google Shape;81;p14"/>
          <p:cNvSpPr txBox="1">
            <a:spLocks noGrp="1"/>
          </p:cNvSpPr>
          <p:nvPr>
            <p:ph type="title" idx="4"/>
          </p:nvPr>
        </p:nvSpPr>
        <p:spPr>
          <a:xfrm>
            <a:off x="6013618" y="3371448"/>
            <a:ext cx="23331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82" name="Google Shape;82;p14"/>
          <p:cNvSpPr txBox="1">
            <a:spLocks noGrp="1"/>
          </p:cNvSpPr>
          <p:nvPr>
            <p:ph type="subTitle" idx="5"/>
          </p:nvPr>
        </p:nvSpPr>
        <p:spPr>
          <a:xfrm>
            <a:off x="6013615" y="3732400"/>
            <a:ext cx="2333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3" name="Google Shape;83;p14"/>
          <p:cNvSpPr txBox="1">
            <a:spLocks noGrp="1"/>
          </p:cNvSpPr>
          <p:nvPr>
            <p:ph type="title" idx="6"/>
          </p:nvPr>
        </p:nvSpPr>
        <p:spPr>
          <a:xfrm>
            <a:off x="1002325" y="711181"/>
            <a:ext cx="240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SECTION_TITLE_AND_DESCRIPTION_1_1_1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5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5"/>
          <p:cNvPicPr preferRelativeResize="0"/>
          <p:nvPr/>
        </p:nvPicPr>
        <p:blipFill rotWithShape="1">
          <a:blip r:embed="rId3">
            <a:alphaModFix/>
          </a:blip>
          <a:srcRect t="16734" r="8892" b="18300"/>
          <a:stretch/>
        </p:blipFill>
        <p:spPr>
          <a:xfrm rot="-5400000">
            <a:off x="650175" y="465007"/>
            <a:ext cx="2036850" cy="846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5"/>
          <p:cNvPicPr preferRelativeResize="0"/>
          <p:nvPr/>
        </p:nvPicPr>
        <p:blipFill rotWithShape="1">
          <a:blip r:embed="rId3">
            <a:alphaModFix/>
          </a:blip>
          <a:srcRect t="16734" r="8892" b="18300"/>
          <a:stretch/>
        </p:blipFill>
        <p:spPr>
          <a:xfrm rot="-5400000">
            <a:off x="1262550" y="465007"/>
            <a:ext cx="2036850" cy="846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5"/>
          <p:cNvPicPr preferRelativeResize="0"/>
          <p:nvPr/>
        </p:nvPicPr>
        <p:blipFill rotWithShape="1">
          <a:blip r:embed="rId4">
            <a:alphaModFix/>
          </a:blip>
          <a:srcRect r="1545" b="6838"/>
          <a:stretch/>
        </p:blipFill>
        <p:spPr>
          <a:xfrm>
            <a:off x="384887" y="134900"/>
            <a:ext cx="8374226" cy="4873724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5"/>
          <p:cNvSpPr txBox="1">
            <a:spLocks noGrp="1"/>
          </p:cNvSpPr>
          <p:nvPr>
            <p:ph type="title"/>
          </p:nvPr>
        </p:nvSpPr>
        <p:spPr>
          <a:xfrm>
            <a:off x="1922400" y="3538630"/>
            <a:ext cx="2140200" cy="4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nonymous Pro"/>
              <a:buNone/>
              <a:defRPr sz="1600" b="0">
                <a:solidFill>
                  <a:schemeClr val="dk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9pPr>
          </a:lstStyle>
          <a:p>
            <a:endParaRPr/>
          </a:p>
        </p:txBody>
      </p:sp>
      <p:sp>
        <p:nvSpPr>
          <p:cNvPr id="90" name="Google Shape;90;p15"/>
          <p:cNvSpPr txBox="1">
            <a:spLocks noGrp="1"/>
          </p:cNvSpPr>
          <p:nvPr>
            <p:ph type="subTitle" idx="1"/>
          </p:nvPr>
        </p:nvSpPr>
        <p:spPr>
          <a:xfrm>
            <a:off x="1922400" y="1269487"/>
            <a:ext cx="3439500" cy="218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oncert One"/>
              <a:buNone/>
              <a:defRPr sz="2400" b="1">
                <a:latin typeface="Concert One"/>
                <a:ea typeface="Concert One"/>
                <a:cs typeface="Concert One"/>
                <a:sym typeface="Concert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Four Columns">
  <p:cSld name="SECTION_TITLE_AND_DESCRIPTION_1_2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6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775" y="186275"/>
            <a:ext cx="8632448" cy="4770949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6"/>
          <p:cNvSpPr txBox="1">
            <a:spLocks noGrp="1"/>
          </p:cNvSpPr>
          <p:nvPr>
            <p:ph type="title"/>
          </p:nvPr>
        </p:nvSpPr>
        <p:spPr>
          <a:xfrm>
            <a:off x="602672" y="2010025"/>
            <a:ext cx="2695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endParaRPr/>
          </a:p>
        </p:txBody>
      </p:sp>
      <p:sp>
        <p:nvSpPr>
          <p:cNvPr id="95" name="Google Shape;95;p16"/>
          <p:cNvSpPr txBox="1">
            <a:spLocks noGrp="1"/>
          </p:cNvSpPr>
          <p:nvPr>
            <p:ph type="subTitle" idx="1"/>
          </p:nvPr>
        </p:nvSpPr>
        <p:spPr>
          <a:xfrm>
            <a:off x="839201" y="2389868"/>
            <a:ext cx="24594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6" name="Google Shape;96;p16"/>
          <p:cNvSpPr txBox="1">
            <a:spLocks noGrp="1"/>
          </p:cNvSpPr>
          <p:nvPr>
            <p:ph type="title" idx="2"/>
          </p:nvPr>
        </p:nvSpPr>
        <p:spPr>
          <a:xfrm>
            <a:off x="5845528" y="2010025"/>
            <a:ext cx="2695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endParaRPr/>
          </a:p>
        </p:txBody>
      </p:sp>
      <p:sp>
        <p:nvSpPr>
          <p:cNvPr id="97" name="Google Shape;97;p16"/>
          <p:cNvSpPr txBox="1">
            <a:spLocks noGrp="1"/>
          </p:cNvSpPr>
          <p:nvPr>
            <p:ph type="subTitle" idx="3"/>
          </p:nvPr>
        </p:nvSpPr>
        <p:spPr>
          <a:xfrm>
            <a:off x="5845522" y="2389875"/>
            <a:ext cx="24594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16"/>
          <p:cNvSpPr txBox="1">
            <a:spLocks noGrp="1"/>
          </p:cNvSpPr>
          <p:nvPr>
            <p:ph type="title" idx="4"/>
          </p:nvPr>
        </p:nvSpPr>
        <p:spPr>
          <a:xfrm>
            <a:off x="602672" y="3449699"/>
            <a:ext cx="2695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endParaRPr/>
          </a:p>
        </p:txBody>
      </p:sp>
      <p:sp>
        <p:nvSpPr>
          <p:cNvPr id="99" name="Google Shape;99;p16"/>
          <p:cNvSpPr txBox="1">
            <a:spLocks noGrp="1"/>
          </p:cNvSpPr>
          <p:nvPr>
            <p:ph type="subTitle" idx="5"/>
          </p:nvPr>
        </p:nvSpPr>
        <p:spPr>
          <a:xfrm>
            <a:off x="839201" y="3838273"/>
            <a:ext cx="24594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title" idx="6"/>
          </p:nvPr>
        </p:nvSpPr>
        <p:spPr>
          <a:xfrm>
            <a:off x="5845528" y="3449695"/>
            <a:ext cx="2695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endParaRPr/>
          </a:p>
        </p:txBody>
      </p:sp>
      <p:sp>
        <p:nvSpPr>
          <p:cNvPr id="101" name="Google Shape;101;p16"/>
          <p:cNvSpPr txBox="1">
            <a:spLocks noGrp="1"/>
          </p:cNvSpPr>
          <p:nvPr>
            <p:ph type="subTitle" idx="7"/>
          </p:nvPr>
        </p:nvSpPr>
        <p:spPr>
          <a:xfrm>
            <a:off x="5845522" y="3838276"/>
            <a:ext cx="24594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2" name="Google Shape;102;p16"/>
          <p:cNvSpPr txBox="1">
            <a:spLocks noGrp="1"/>
          </p:cNvSpPr>
          <p:nvPr>
            <p:ph type="title" idx="8"/>
          </p:nvPr>
        </p:nvSpPr>
        <p:spPr>
          <a:xfrm>
            <a:off x="1002325" y="711181"/>
            <a:ext cx="240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oncert One"/>
              <a:buNone/>
              <a:defRPr sz="2800" b="1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24900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Roboto Mono Regular"/>
              <a:buChar char="●"/>
              <a:defRPr sz="1800"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○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■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●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○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■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●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○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Font typeface="Roboto Mono Regular"/>
              <a:buChar char="■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3" r:id="rId2"/>
    <p:sldLayoutId id="2147483655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6" r:id="rId10"/>
    <p:sldLayoutId id="2147483669" r:id="rId11"/>
    <p:sldLayoutId id="2147483670" r:id="rId12"/>
    <p:sldLayoutId id="2147483671" r:id="rId13"/>
    <p:sldLayoutId id="2147483672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mr.sc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Relationship Id="rId4" Type="http://schemas.openxmlformats.org/officeDocument/2006/relationships/hyperlink" Target="https://horka.hr/3-kljucna-koraka-u-komunikaciji/Katarina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9"/>
          <p:cNvSpPr txBox="1">
            <a:spLocks noGrp="1"/>
          </p:cNvSpPr>
          <p:nvPr>
            <p:ph type="ctrTitle"/>
          </p:nvPr>
        </p:nvSpPr>
        <p:spPr>
          <a:xfrm>
            <a:off x="2882750" y="2542743"/>
            <a:ext cx="4067034" cy="105368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000" dirty="0"/>
              <a:t>ŽSV učitelja Hrvatskoga jezika Ličko-senjske županije</a:t>
            </a:r>
            <a:endParaRPr sz="2000" dirty="0">
              <a:solidFill>
                <a:schemeClr val="accent2"/>
              </a:solidFill>
            </a:endParaRPr>
          </a:p>
        </p:txBody>
      </p:sp>
      <p:sp>
        <p:nvSpPr>
          <p:cNvPr id="177" name="Google Shape;177;p29"/>
          <p:cNvSpPr txBox="1">
            <a:spLocks noGrp="1"/>
          </p:cNvSpPr>
          <p:nvPr>
            <p:ph type="subTitle" idx="1"/>
          </p:nvPr>
        </p:nvSpPr>
        <p:spPr>
          <a:xfrm>
            <a:off x="1590805" y="3769325"/>
            <a:ext cx="1509058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b="0" dirty="0"/>
              <a:t>23. </a:t>
            </a:r>
            <a:r>
              <a:rPr lang="hr-HR" dirty="0"/>
              <a:t>studenoga</a:t>
            </a:r>
            <a:r>
              <a:rPr lang="hr-HR" b="0" dirty="0"/>
              <a:t> 2022. </a:t>
            </a:r>
            <a:endParaRPr b="0" dirty="0"/>
          </a:p>
        </p:txBody>
      </p:sp>
      <p:sp>
        <p:nvSpPr>
          <p:cNvPr id="178" name="Google Shape;178;p29"/>
          <p:cNvSpPr/>
          <p:nvPr/>
        </p:nvSpPr>
        <p:spPr>
          <a:xfrm>
            <a:off x="2265675" y="2009109"/>
            <a:ext cx="617075" cy="15875"/>
          </a:xfrm>
          <a:custGeom>
            <a:avLst/>
            <a:gdLst/>
            <a:ahLst/>
            <a:cxnLst/>
            <a:rect l="l" t="t" r="r" b="b"/>
            <a:pathLst>
              <a:path w="24683" h="635" extrusionOk="0">
                <a:moveTo>
                  <a:pt x="0" y="635"/>
                </a:moveTo>
                <a:cubicBezTo>
                  <a:pt x="8115" y="-719"/>
                  <a:pt x="16455" y="635"/>
                  <a:pt x="24683" y="635"/>
                </a:cubicBezTo>
              </a:path>
            </a:pathLst>
          </a:cu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9" name="Google Shape;179;p29"/>
          <p:cNvSpPr/>
          <p:nvPr/>
        </p:nvSpPr>
        <p:spPr>
          <a:xfrm>
            <a:off x="6680750" y="2024984"/>
            <a:ext cx="613650" cy="13775"/>
          </a:xfrm>
          <a:custGeom>
            <a:avLst/>
            <a:gdLst/>
            <a:ahLst/>
            <a:cxnLst/>
            <a:rect l="l" t="t" r="r" b="b"/>
            <a:pathLst>
              <a:path w="24546" h="551" extrusionOk="0">
                <a:moveTo>
                  <a:pt x="0" y="551"/>
                </a:moveTo>
                <a:cubicBezTo>
                  <a:pt x="8133" y="-353"/>
                  <a:pt x="16363" y="137"/>
                  <a:pt x="24546" y="137"/>
                </a:cubicBezTo>
              </a:path>
            </a:pathLst>
          </a:cu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0" name="Google Shape;180;p29"/>
          <p:cNvSpPr/>
          <p:nvPr/>
        </p:nvSpPr>
        <p:spPr>
          <a:xfrm>
            <a:off x="1889900" y="4413504"/>
            <a:ext cx="992850" cy="102600"/>
          </a:xfrm>
          <a:custGeom>
            <a:avLst/>
            <a:gdLst/>
            <a:ahLst/>
            <a:cxnLst/>
            <a:rect l="l" t="t" r="r" b="b"/>
            <a:pathLst>
              <a:path w="39714" h="4104" extrusionOk="0">
                <a:moveTo>
                  <a:pt x="0" y="4104"/>
                </a:moveTo>
                <a:cubicBezTo>
                  <a:pt x="11382" y="-2730"/>
                  <a:pt x="26437" y="1070"/>
                  <a:pt x="39714" y="1070"/>
                </a:cubicBezTo>
              </a:path>
            </a:pathLst>
          </a:custGeom>
          <a:noFill/>
          <a:ln w="2857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sp>
      <p:pic>
        <p:nvPicPr>
          <p:cNvPr id="181" name="Google Shape;181;p29"/>
          <p:cNvPicPr preferRelativeResize="0"/>
          <p:nvPr/>
        </p:nvPicPr>
        <p:blipFill rotWithShape="1">
          <a:blip r:embed="rId3">
            <a:alphaModFix/>
          </a:blip>
          <a:srcRect t="16970" r="8892" b="21025"/>
          <a:stretch/>
        </p:blipFill>
        <p:spPr>
          <a:xfrm>
            <a:off x="6539175" y="3603223"/>
            <a:ext cx="2036850" cy="810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9"/>
          <p:cNvPicPr preferRelativeResize="0"/>
          <p:nvPr/>
        </p:nvPicPr>
        <p:blipFill rotWithShape="1">
          <a:blip r:embed="rId4">
            <a:alphaModFix/>
          </a:blip>
          <a:srcRect t="16734" r="8892" b="18300"/>
          <a:stretch/>
        </p:blipFill>
        <p:spPr>
          <a:xfrm>
            <a:off x="6539175" y="3055100"/>
            <a:ext cx="2036850" cy="84604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文本占位符 2">
            <a:extLst>
              <a:ext uri="{FF2B5EF4-FFF2-40B4-BE49-F238E27FC236}">
                <a16:creationId xmlns:a16="http://schemas.microsoft.com/office/drawing/2014/main" id="{55350D9D-F933-4C8B-AC52-0CAF57CABFF5}"/>
              </a:ext>
            </a:extLst>
          </p:cNvPr>
          <p:cNvSpPr txBox="1">
            <a:spLocks/>
          </p:cNvSpPr>
          <p:nvPr/>
        </p:nvSpPr>
        <p:spPr>
          <a:xfrm>
            <a:off x="3430692" y="3762139"/>
            <a:ext cx="3415308" cy="702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 Mono Regular"/>
              <a:buNone/>
              <a:defRPr sz="1400" b="0" i="0" u="none" strike="noStrike" cap="none">
                <a:solidFill>
                  <a:schemeClr val="dk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1pPr>
            <a:lvl2pPr marL="914400" marR="0" lvl="1" indent="-3175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 i="0" u="none" strike="noStrike" cap="none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175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 i="0" u="none" strike="noStrike" cap="none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175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 i="0" u="none" strike="noStrike" cap="none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175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 i="0" u="none" strike="noStrike" cap="none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175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 i="0" u="none" strike="noStrike" cap="none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175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 i="0" u="none" strike="noStrike" cap="none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175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 i="0" u="none" strike="noStrike" cap="none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175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 i="0" u="none" strike="noStrike" cap="none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algn="l"/>
            <a:r>
              <a:rPr lang="hr-HR" altLang="zh-CN" kern="1000" dirty="0"/>
              <a:t>Ingrid </a:t>
            </a:r>
            <a:r>
              <a:rPr lang="hr-HR" altLang="zh-CN" kern="1000" dirty="0" err="1"/>
              <a:t>Šlosar</a:t>
            </a:r>
            <a:r>
              <a:rPr lang="hr-HR" altLang="zh-CN" kern="1000" dirty="0"/>
              <a:t>, prof. </a:t>
            </a:r>
          </a:p>
          <a:p>
            <a:pPr algn="l"/>
            <a:r>
              <a:rPr lang="hr-HR" altLang="zh-CN" kern="1000" dirty="0"/>
              <a:t>Ina </a:t>
            </a:r>
            <a:r>
              <a:rPr lang="hr-HR" altLang="zh-CN" kern="1000" dirty="0" err="1"/>
              <a:t>Randić</a:t>
            </a:r>
            <a:r>
              <a:rPr lang="hr-HR" altLang="zh-CN" kern="1000" dirty="0"/>
              <a:t> Đorđević, prof.)</a:t>
            </a:r>
          </a:p>
          <a:p>
            <a:endParaRPr lang="zh-CN" altLang="en-US" sz="1800" kern="500" dirty="0"/>
          </a:p>
        </p:txBody>
      </p:sp>
      <p:sp>
        <p:nvSpPr>
          <p:cNvPr id="10" name="Google Shape;214;p32"/>
          <p:cNvSpPr txBox="1">
            <a:spLocks/>
          </p:cNvSpPr>
          <p:nvPr/>
        </p:nvSpPr>
        <p:spPr>
          <a:xfrm>
            <a:off x="2882750" y="1048353"/>
            <a:ext cx="3798000" cy="81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Font typeface="Concert One"/>
              <a:buNone/>
              <a:defRPr sz="6000" b="1" i="0" u="none" strike="noStrike" cap="none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Font typeface="Arial"/>
              <a:buNone/>
              <a:defRPr sz="6000" b="0" i="0" u="none" strike="noStrike" cap="non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Font typeface="Arial"/>
              <a:buNone/>
              <a:defRPr sz="6000" b="0" i="0" u="none" strike="noStrike" cap="non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Font typeface="Arial"/>
              <a:buNone/>
              <a:defRPr sz="6000" b="0" i="0" u="none" strike="noStrike" cap="non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Font typeface="Arial"/>
              <a:buNone/>
              <a:defRPr sz="6000" b="0" i="0" u="none" strike="noStrike" cap="non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Font typeface="Arial"/>
              <a:buNone/>
              <a:defRPr sz="6000" b="0" i="0" u="none" strike="noStrike" cap="non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Font typeface="Arial"/>
              <a:buNone/>
              <a:defRPr sz="6000" b="0" i="0" u="none" strike="noStrike" cap="non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Font typeface="Arial"/>
              <a:buNone/>
              <a:defRPr sz="6000" b="0" i="0" u="none" strike="noStrike" cap="non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Font typeface="Arial"/>
              <a:buNone/>
              <a:defRPr sz="6000" b="0" i="0" u="none" strike="noStrike" cap="non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hr-HR" sz="4800" dirty="0"/>
              <a:t>Podsjetnik za organizaciju nastave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515" y="990260"/>
            <a:ext cx="8173950" cy="3163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4123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5"/>
          <p:cNvSpPr txBox="1">
            <a:spLocks noGrp="1"/>
          </p:cNvSpPr>
          <p:nvPr>
            <p:ph type="body" idx="2"/>
          </p:nvPr>
        </p:nvSpPr>
        <p:spPr>
          <a:xfrm>
            <a:off x="5044725" y="539500"/>
            <a:ext cx="3224400" cy="406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hr-HR" dirty="0"/>
              <a:t>veliko početno slovo u rečenici i rečenični znak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hr-HR" dirty="0"/>
              <a:t>natuknice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hr-HR" dirty="0"/>
              <a:t>razlikovanje zamjenica za živo i neživo (koji, kojeg)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hr-HR" dirty="0" err="1"/>
              <a:t>zanaglasnice</a:t>
            </a:r>
            <a:endParaRPr lang="hr-HR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hr-HR" dirty="0"/>
              <a:t>s/sa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hr-HR" dirty="0"/>
              <a:t>zarez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hr-HR" dirty="0"/>
              <a:t>kosa crta između riječi i izraza</a:t>
            </a:r>
            <a:endParaRPr dirty="0"/>
          </a:p>
        </p:txBody>
      </p:sp>
      <p:sp>
        <p:nvSpPr>
          <p:cNvPr id="253" name="Google Shape;253;p35"/>
          <p:cNvSpPr txBox="1">
            <a:spLocks noGrp="1"/>
          </p:cNvSpPr>
          <p:nvPr>
            <p:ph type="title"/>
          </p:nvPr>
        </p:nvSpPr>
        <p:spPr>
          <a:xfrm>
            <a:off x="1002324" y="711181"/>
            <a:ext cx="2818113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Jezična uzornost</a:t>
            </a:r>
            <a:endParaRPr dirty="0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675291">
            <a:off x="1136171" y="1507969"/>
            <a:ext cx="1681936" cy="2164578"/>
          </a:xfrm>
          <a:prstGeom prst="rect">
            <a:avLst/>
          </a:prstGeom>
        </p:spPr>
      </p:pic>
      <p:sp>
        <p:nvSpPr>
          <p:cNvPr id="255" name="Google Shape;255;p35"/>
          <p:cNvSpPr/>
          <p:nvPr/>
        </p:nvSpPr>
        <p:spPr>
          <a:xfrm rot="-2700000">
            <a:off x="678606" y="1664658"/>
            <a:ext cx="647436" cy="266330"/>
          </a:xfrm>
          <a:custGeom>
            <a:avLst/>
            <a:gdLst/>
            <a:ahLst/>
            <a:cxnLst/>
            <a:rect l="l" t="t" r="r" b="b"/>
            <a:pathLst>
              <a:path w="36226" h="14902" extrusionOk="0">
                <a:moveTo>
                  <a:pt x="991" y="1"/>
                </a:moveTo>
                <a:lnTo>
                  <a:pt x="36226" y="3565"/>
                </a:lnTo>
                <a:cubicBezTo>
                  <a:pt x="36226" y="3565"/>
                  <a:pt x="34800" y="4452"/>
                  <a:pt x="34729" y="5291"/>
                </a:cubicBezTo>
                <a:cubicBezTo>
                  <a:pt x="34658" y="6123"/>
                  <a:pt x="35905" y="7244"/>
                  <a:pt x="35905" y="7244"/>
                </a:cubicBezTo>
                <a:cubicBezTo>
                  <a:pt x="35905" y="7244"/>
                  <a:pt x="34397" y="8289"/>
                  <a:pt x="34495" y="9138"/>
                </a:cubicBezTo>
                <a:cubicBezTo>
                  <a:pt x="34588" y="9993"/>
                  <a:pt x="35230" y="11114"/>
                  <a:pt x="35230" y="11114"/>
                </a:cubicBezTo>
                <a:cubicBezTo>
                  <a:pt x="35230" y="11114"/>
                  <a:pt x="33053" y="12943"/>
                  <a:pt x="34903" y="14902"/>
                </a:cubicBezTo>
                <a:lnTo>
                  <a:pt x="1" y="11364"/>
                </a:lnTo>
                <a:cubicBezTo>
                  <a:pt x="1" y="11364"/>
                  <a:pt x="1345" y="10134"/>
                  <a:pt x="1400" y="9465"/>
                </a:cubicBezTo>
                <a:cubicBezTo>
                  <a:pt x="1460" y="8801"/>
                  <a:pt x="333" y="7576"/>
                  <a:pt x="333" y="7576"/>
                </a:cubicBezTo>
                <a:cubicBezTo>
                  <a:pt x="333" y="7576"/>
                  <a:pt x="1884" y="6477"/>
                  <a:pt x="1977" y="5476"/>
                </a:cubicBezTo>
                <a:cubicBezTo>
                  <a:pt x="2064" y="4469"/>
                  <a:pt x="915" y="3473"/>
                  <a:pt x="915" y="3473"/>
                </a:cubicBezTo>
                <a:cubicBezTo>
                  <a:pt x="915" y="3473"/>
                  <a:pt x="2015" y="2901"/>
                  <a:pt x="2091" y="1954"/>
                </a:cubicBezTo>
                <a:cubicBezTo>
                  <a:pt x="2172" y="1007"/>
                  <a:pt x="991" y="1"/>
                  <a:pt x="991" y="1"/>
                </a:cubicBezTo>
                <a:close/>
              </a:path>
            </a:pathLst>
          </a:custGeom>
          <a:solidFill>
            <a:schemeClr val="dk1">
              <a:alpha val="26789"/>
            </a:schemeClr>
          </a:solidFill>
          <a:ln>
            <a:noFill/>
          </a:ln>
          <a:effectLst>
            <a:outerShdw blurRad="57150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sp>
        <p:nvSpPr>
          <p:cNvPr id="256" name="Google Shape;256;p35"/>
          <p:cNvSpPr/>
          <p:nvPr/>
        </p:nvSpPr>
        <p:spPr>
          <a:xfrm rot="-2700000">
            <a:off x="2628237" y="3214945"/>
            <a:ext cx="647436" cy="266330"/>
          </a:xfrm>
          <a:custGeom>
            <a:avLst/>
            <a:gdLst/>
            <a:ahLst/>
            <a:cxnLst/>
            <a:rect l="l" t="t" r="r" b="b"/>
            <a:pathLst>
              <a:path w="36226" h="14902" extrusionOk="0">
                <a:moveTo>
                  <a:pt x="991" y="1"/>
                </a:moveTo>
                <a:lnTo>
                  <a:pt x="36226" y="3565"/>
                </a:lnTo>
                <a:cubicBezTo>
                  <a:pt x="36226" y="3565"/>
                  <a:pt x="34800" y="4452"/>
                  <a:pt x="34729" y="5291"/>
                </a:cubicBezTo>
                <a:cubicBezTo>
                  <a:pt x="34658" y="6123"/>
                  <a:pt x="35905" y="7244"/>
                  <a:pt x="35905" y="7244"/>
                </a:cubicBezTo>
                <a:cubicBezTo>
                  <a:pt x="35905" y="7244"/>
                  <a:pt x="34397" y="8289"/>
                  <a:pt x="34495" y="9138"/>
                </a:cubicBezTo>
                <a:cubicBezTo>
                  <a:pt x="34588" y="9993"/>
                  <a:pt x="35230" y="11114"/>
                  <a:pt x="35230" y="11114"/>
                </a:cubicBezTo>
                <a:cubicBezTo>
                  <a:pt x="35230" y="11114"/>
                  <a:pt x="33053" y="12943"/>
                  <a:pt x="34903" y="14902"/>
                </a:cubicBezTo>
                <a:lnTo>
                  <a:pt x="1" y="11364"/>
                </a:lnTo>
                <a:cubicBezTo>
                  <a:pt x="1" y="11364"/>
                  <a:pt x="1345" y="10134"/>
                  <a:pt x="1400" y="9465"/>
                </a:cubicBezTo>
                <a:cubicBezTo>
                  <a:pt x="1460" y="8801"/>
                  <a:pt x="333" y="7576"/>
                  <a:pt x="333" y="7576"/>
                </a:cubicBezTo>
                <a:cubicBezTo>
                  <a:pt x="333" y="7576"/>
                  <a:pt x="1884" y="6477"/>
                  <a:pt x="1977" y="5476"/>
                </a:cubicBezTo>
                <a:cubicBezTo>
                  <a:pt x="2064" y="4469"/>
                  <a:pt x="915" y="3473"/>
                  <a:pt x="915" y="3473"/>
                </a:cubicBezTo>
                <a:cubicBezTo>
                  <a:pt x="915" y="3473"/>
                  <a:pt x="2015" y="2901"/>
                  <a:pt x="2091" y="1954"/>
                </a:cubicBezTo>
                <a:cubicBezTo>
                  <a:pt x="2172" y="1007"/>
                  <a:pt x="991" y="1"/>
                  <a:pt x="991" y="1"/>
                </a:cubicBezTo>
                <a:close/>
              </a:path>
            </a:pathLst>
          </a:custGeom>
          <a:solidFill>
            <a:schemeClr val="dk1">
              <a:alpha val="26789"/>
            </a:schemeClr>
          </a:solidFill>
          <a:ln>
            <a:noFill/>
          </a:ln>
          <a:effectLst>
            <a:outerShdw blurRad="57150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pic>
        <p:nvPicPr>
          <p:cNvPr id="257" name="Google Shape;257;p35"/>
          <p:cNvPicPr preferRelativeResize="0"/>
          <p:nvPr/>
        </p:nvPicPr>
        <p:blipFill>
          <a:blip r:embed="rId4">
            <a:alphaModFix amt="80000"/>
          </a:blip>
          <a:stretch>
            <a:fillRect/>
          </a:stretch>
        </p:blipFill>
        <p:spPr>
          <a:xfrm rot="-6023610">
            <a:off x="2786831" y="3004878"/>
            <a:ext cx="1579416" cy="7164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43"/>
          <p:cNvSpPr txBox="1">
            <a:spLocks noGrp="1"/>
          </p:cNvSpPr>
          <p:nvPr>
            <p:ph type="title"/>
          </p:nvPr>
        </p:nvSpPr>
        <p:spPr>
          <a:xfrm>
            <a:off x="1033783" y="428050"/>
            <a:ext cx="7132178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/>
              <a:t>Komunikacija u odgojno-obrazovnom procesu</a:t>
            </a:r>
            <a:endParaRPr sz="2400" dirty="0"/>
          </a:p>
        </p:txBody>
      </p:sp>
      <p:sp>
        <p:nvSpPr>
          <p:cNvPr id="409" name="Google Shape;409;p43"/>
          <p:cNvSpPr txBox="1">
            <a:spLocks noGrp="1"/>
          </p:cNvSpPr>
          <p:nvPr>
            <p:ph type="title"/>
          </p:nvPr>
        </p:nvSpPr>
        <p:spPr>
          <a:xfrm>
            <a:off x="1809119" y="2946287"/>
            <a:ext cx="12267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2"/>
                </a:solidFill>
              </a:rPr>
              <a:t>1</a:t>
            </a:r>
            <a:r>
              <a:rPr lang="hr-HR" sz="1800" dirty="0">
                <a:solidFill>
                  <a:schemeClr val="dk2"/>
                </a:solidFill>
              </a:rPr>
              <a:t>.</a:t>
            </a:r>
            <a:endParaRPr sz="1800" dirty="0">
              <a:solidFill>
                <a:schemeClr val="dk2"/>
              </a:solidFill>
            </a:endParaRPr>
          </a:p>
        </p:txBody>
      </p:sp>
      <p:pic>
        <p:nvPicPr>
          <p:cNvPr id="410" name="Google Shape;410;p43"/>
          <p:cNvPicPr preferRelativeResize="0"/>
          <p:nvPr/>
        </p:nvPicPr>
        <p:blipFill>
          <a:blip r:embed="rId3">
            <a:alphaModFix amt="86000"/>
          </a:blip>
          <a:stretch>
            <a:fillRect/>
          </a:stretch>
        </p:blipFill>
        <p:spPr>
          <a:xfrm rot="729280">
            <a:off x="3795622" y="2887920"/>
            <a:ext cx="1168516" cy="68943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1" name="Google Shape;411;p43"/>
          <p:cNvPicPr preferRelativeResize="0"/>
          <p:nvPr/>
        </p:nvPicPr>
        <p:blipFill>
          <a:blip r:embed="rId3">
            <a:alphaModFix amt="86000"/>
          </a:blip>
          <a:stretch>
            <a:fillRect/>
          </a:stretch>
        </p:blipFill>
        <p:spPr>
          <a:xfrm rot="729280">
            <a:off x="6023613" y="2908444"/>
            <a:ext cx="1168516" cy="68943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3" name="Google Shape;413;p43"/>
          <p:cNvPicPr preferRelativeResize="0"/>
          <p:nvPr/>
        </p:nvPicPr>
        <p:blipFill>
          <a:blip r:embed="rId3">
            <a:alphaModFix amt="86000"/>
          </a:blip>
          <a:stretch>
            <a:fillRect/>
          </a:stretch>
        </p:blipFill>
        <p:spPr>
          <a:xfrm rot="729280">
            <a:off x="1824652" y="2887921"/>
            <a:ext cx="1168516" cy="689430"/>
          </a:xfrm>
          <a:prstGeom prst="rect">
            <a:avLst/>
          </a:prstGeom>
          <a:noFill/>
          <a:ln>
            <a:noFill/>
          </a:ln>
        </p:spPr>
      </p:pic>
      <p:sp>
        <p:nvSpPr>
          <p:cNvPr id="414" name="Google Shape;414;p43"/>
          <p:cNvSpPr txBox="1">
            <a:spLocks noGrp="1"/>
          </p:cNvSpPr>
          <p:nvPr>
            <p:ph type="title"/>
          </p:nvPr>
        </p:nvSpPr>
        <p:spPr>
          <a:xfrm>
            <a:off x="3719307" y="2985204"/>
            <a:ext cx="12267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2"/>
                </a:solidFill>
              </a:rPr>
              <a:t>2</a:t>
            </a:r>
            <a:r>
              <a:rPr lang="hr-HR" sz="1800" dirty="0">
                <a:solidFill>
                  <a:schemeClr val="dk2"/>
                </a:solidFill>
              </a:rPr>
              <a:t>.</a:t>
            </a:r>
            <a:endParaRPr sz="1800" dirty="0">
              <a:solidFill>
                <a:schemeClr val="dk2"/>
              </a:solidFill>
            </a:endParaRPr>
          </a:p>
        </p:txBody>
      </p:sp>
      <p:sp>
        <p:nvSpPr>
          <p:cNvPr id="415" name="Google Shape;415;p43"/>
          <p:cNvSpPr txBox="1">
            <a:spLocks noGrp="1"/>
          </p:cNvSpPr>
          <p:nvPr>
            <p:ph type="title"/>
          </p:nvPr>
        </p:nvSpPr>
        <p:spPr>
          <a:xfrm>
            <a:off x="6041744" y="2960649"/>
            <a:ext cx="12267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800" dirty="0">
                <a:solidFill>
                  <a:schemeClr val="dk2"/>
                </a:solidFill>
              </a:rPr>
              <a:t>3.</a:t>
            </a:r>
            <a:endParaRPr sz="1800" dirty="0">
              <a:solidFill>
                <a:schemeClr val="dk2"/>
              </a:solidFill>
            </a:endParaRPr>
          </a:p>
        </p:txBody>
      </p:sp>
      <p:sp>
        <p:nvSpPr>
          <p:cNvPr id="417" name="Google Shape;417;p43"/>
          <p:cNvSpPr txBox="1">
            <a:spLocks noGrp="1"/>
          </p:cNvSpPr>
          <p:nvPr>
            <p:ph type="subTitle" idx="4294967295"/>
          </p:nvPr>
        </p:nvSpPr>
        <p:spPr>
          <a:xfrm>
            <a:off x="1493957" y="3987912"/>
            <a:ext cx="1853400" cy="75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hr-HR" sz="1400" dirty="0">
                <a:solidFill>
                  <a:schemeClr val="dk2"/>
                </a:solidFill>
              </a:rPr>
              <a:t>zamijetimo nešto</a:t>
            </a:r>
            <a:endParaRPr sz="1400" dirty="0">
              <a:solidFill>
                <a:schemeClr val="dk2"/>
              </a:solidFill>
            </a:endParaRPr>
          </a:p>
        </p:txBody>
      </p:sp>
      <p:sp>
        <p:nvSpPr>
          <p:cNvPr id="419" name="Google Shape;419;p43"/>
          <p:cNvSpPr txBox="1">
            <a:spLocks noGrp="1"/>
          </p:cNvSpPr>
          <p:nvPr>
            <p:ph type="subTitle" idx="4294967295"/>
          </p:nvPr>
        </p:nvSpPr>
        <p:spPr>
          <a:xfrm>
            <a:off x="1614920" y="1319574"/>
            <a:ext cx="5582417" cy="75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rtl="0">
              <a:spcBef>
                <a:spcPts val="0"/>
              </a:spcBef>
              <a:spcAft>
                <a:spcPts val="1600"/>
              </a:spcAft>
              <a:buFontTx/>
              <a:buChar char="-"/>
            </a:pPr>
            <a:r>
              <a:rPr lang="hr-HR" sz="1400" dirty="0">
                <a:solidFill>
                  <a:schemeClr val="dk2"/>
                </a:solidFill>
              </a:rPr>
              <a:t>dvije temeljne vrste komunikacije: verbalna i neverbalna</a:t>
            </a:r>
          </a:p>
          <a:p>
            <a:pPr marL="285750" lvl="0" indent="-285750" rtl="0">
              <a:spcBef>
                <a:spcPts val="0"/>
              </a:spcBef>
              <a:spcAft>
                <a:spcPts val="1600"/>
              </a:spcAft>
              <a:buFontTx/>
              <a:buChar char="-"/>
            </a:pPr>
            <a:r>
              <a:rPr lang="hr-HR" sz="1400" dirty="0">
                <a:solidFill>
                  <a:schemeClr val="dk2"/>
                </a:solidFill>
              </a:rPr>
              <a:t>sve komunicira: naš izgled, kretnje, ekspresije, odjeća, kosa, naočale, cipele, torba…</a:t>
            </a:r>
            <a:endParaRPr sz="1400" dirty="0">
              <a:solidFill>
                <a:schemeClr val="dk2"/>
              </a:solidFill>
            </a:endParaRPr>
          </a:p>
        </p:txBody>
      </p:sp>
      <p:sp>
        <p:nvSpPr>
          <p:cNvPr id="420" name="Google Shape;420;p43"/>
          <p:cNvSpPr txBox="1">
            <a:spLocks noGrp="1"/>
          </p:cNvSpPr>
          <p:nvPr>
            <p:ph type="subTitle" idx="4294967295"/>
          </p:nvPr>
        </p:nvSpPr>
        <p:spPr>
          <a:xfrm>
            <a:off x="5431319" y="4037469"/>
            <a:ext cx="3061327" cy="75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hr-HR" sz="1400" dirty="0">
                <a:solidFill>
                  <a:schemeClr val="dk2"/>
                </a:solidFill>
              </a:rPr>
              <a:t>nešto osjetimo u vezi s tim (imamo emocionalnu reakciju na interpretaciju)</a:t>
            </a:r>
            <a:endParaRPr sz="1400" dirty="0">
              <a:solidFill>
                <a:schemeClr val="dk2"/>
              </a:solidFill>
            </a:endParaRPr>
          </a:p>
        </p:txBody>
      </p:sp>
      <p:pic>
        <p:nvPicPr>
          <p:cNvPr id="423" name="Google Shape;423;p43"/>
          <p:cNvPicPr preferRelativeResize="0"/>
          <p:nvPr/>
        </p:nvPicPr>
        <p:blipFill>
          <a:blip r:embed="rId4">
            <a:alphaModFix amt="80000"/>
          </a:blip>
          <a:stretch>
            <a:fillRect/>
          </a:stretch>
        </p:blipFill>
        <p:spPr>
          <a:xfrm rot="5400000">
            <a:off x="6428472" y="3710428"/>
            <a:ext cx="425926" cy="198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4" name="Google Shape;424;p43"/>
          <p:cNvPicPr preferRelativeResize="0"/>
          <p:nvPr/>
        </p:nvPicPr>
        <p:blipFill>
          <a:blip r:embed="rId4">
            <a:alphaModFix amt="80000"/>
          </a:blip>
          <a:stretch>
            <a:fillRect/>
          </a:stretch>
        </p:blipFill>
        <p:spPr>
          <a:xfrm rot="5400000">
            <a:off x="2207694" y="3741251"/>
            <a:ext cx="425926" cy="19805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419;p43"/>
          <p:cNvSpPr txBox="1">
            <a:spLocks/>
          </p:cNvSpPr>
          <p:nvPr/>
        </p:nvSpPr>
        <p:spPr>
          <a:xfrm>
            <a:off x="1493956" y="771791"/>
            <a:ext cx="6798274" cy="7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Roboto Mono Regular"/>
              <a:buChar char="●"/>
              <a:defRPr sz="1800" b="0" i="0" u="none" strike="noStrike" cap="none"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○"/>
              <a:defRPr sz="1400" b="0" i="0" u="none" strike="noStrike" cap="none"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■"/>
              <a:defRPr sz="1400" b="0" i="0" u="none" strike="noStrike" cap="none"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●"/>
              <a:defRPr sz="1400" b="0" i="0" u="none" strike="noStrike" cap="none"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○"/>
              <a:defRPr sz="1400" b="0" i="0" u="none" strike="noStrike" cap="none"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■"/>
              <a:defRPr sz="1400" b="0" i="0" u="none" strike="noStrike" cap="none"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●"/>
              <a:defRPr sz="1400" b="0" i="0" u="none" strike="noStrike" cap="none"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○"/>
              <a:defRPr sz="1400" b="0" i="0" u="none" strike="noStrike" cap="none"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Font typeface="Roboto Mono Regular"/>
              <a:buChar char="■"/>
              <a:defRPr sz="1400" b="0" i="0" u="none" strike="noStrike" cap="none"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9pPr>
          </a:lstStyle>
          <a:p>
            <a:pPr marL="0" indent="0">
              <a:spcAft>
                <a:spcPts val="1600"/>
              </a:spcAft>
              <a:buFont typeface="Roboto Mono Regular"/>
              <a:buNone/>
            </a:pPr>
            <a:r>
              <a:rPr lang="hr-HR" sz="1400" spc="-100" dirty="0">
                <a:solidFill>
                  <a:schemeClr val="dk2"/>
                </a:solidFill>
              </a:rPr>
              <a:t>s učenicima, roditeljima, ravnateljima, stručnom službom i kolegama</a:t>
            </a:r>
            <a:endParaRPr lang="en-US" sz="1400" spc="-100" dirty="0">
              <a:solidFill>
                <a:schemeClr val="dk2"/>
              </a:solidFill>
            </a:endParaRPr>
          </a:p>
        </p:txBody>
      </p:sp>
      <p:pic>
        <p:nvPicPr>
          <p:cNvPr id="29" name="Google Shape;424;p43"/>
          <p:cNvPicPr preferRelativeResize="0"/>
          <p:nvPr/>
        </p:nvPicPr>
        <p:blipFill>
          <a:blip r:embed="rId4">
            <a:alphaModFix amt="80000"/>
          </a:blip>
          <a:stretch>
            <a:fillRect/>
          </a:stretch>
        </p:blipFill>
        <p:spPr>
          <a:xfrm rot="5400000">
            <a:off x="4176375" y="3732918"/>
            <a:ext cx="425926" cy="19805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420;p43"/>
          <p:cNvSpPr txBox="1">
            <a:spLocks/>
          </p:cNvSpPr>
          <p:nvPr/>
        </p:nvSpPr>
        <p:spPr>
          <a:xfrm>
            <a:off x="3561663" y="3987912"/>
            <a:ext cx="1853400" cy="7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Roboto Mono Regular"/>
              <a:buChar char="●"/>
              <a:defRPr sz="1800" b="0" i="0" u="none" strike="noStrike" cap="none"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○"/>
              <a:defRPr sz="1400" b="0" i="0" u="none" strike="noStrike" cap="none"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■"/>
              <a:defRPr sz="1400" b="0" i="0" u="none" strike="noStrike" cap="none"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●"/>
              <a:defRPr sz="1400" b="0" i="0" u="none" strike="noStrike" cap="none"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○"/>
              <a:defRPr sz="1400" b="0" i="0" u="none" strike="noStrike" cap="none"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■"/>
              <a:defRPr sz="1400" b="0" i="0" u="none" strike="noStrike" cap="none"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●"/>
              <a:defRPr sz="1400" b="0" i="0" u="none" strike="noStrike" cap="none"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○"/>
              <a:defRPr sz="1400" b="0" i="0" u="none" strike="noStrike" cap="none"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Font typeface="Roboto Mono Regular"/>
              <a:buChar char="■"/>
              <a:defRPr sz="1400" b="0" i="0" u="none" strike="noStrike" cap="none"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9pPr>
          </a:lstStyle>
          <a:p>
            <a:pPr marL="0" indent="0" algn="ctr">
              <a:spcAft>
                <a:spcPts val="1600"/>
              </a:spcAft>
              <a:buFont typeface="Roboto Mono Regular"/>
              <a:buNone/>
            </a:pPr>
            <a:r>
              <a:rPr lang="hr-HR" sz="1400" dirty="0">
                <a:solidFill>
                  <a:schemeClr val="dk2"/>
                </a:solidFill>
              </a:rPr>
              <a:t>interpretiramo nešto (dajemo značenje)</a:t>
            </a:r>
            <a:endParaRPr lang="en-US" sz="1400" dirty="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4732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9" name="Google Shape;289;p37"/>
          <p:cNvGrpSpPr/>
          <p:nvPr/>
        </p:nvGrpSpPr>
        <p:grpSpPr>
          <a:xfrm>
            <a:off x="637749" y="742841"/>
            <a:ext cx="3335396" cy="3673331"/>
            <a:chOff x="-331425" y="1579700"/>
            <a:chExt cx="1880250" cy="1905825"/>
          </a:xfrm>
        </p:grpSpPr>
        <p:sp>
          <p:nvSpPr>
            <p:cNvPr id="290" name="Google Shape;290;p37"/>
            <p:cNvSpPr/>
            <p:nvPr/>
          </p:nvSpPr>
          <p:spPr>
            <a:xfrm>
              <a:off x="-72650" y="1864050"/>
              <a:ext cx="1621475" cy="1621475"/>
            </a:xfrm>
            <a:custGeom>
              <a:avLst/>
              <a:gdLst/>
              <a:ahLst/>
              <a:cxnLst/>
              <a:rect l="l" t="t" r="r" b="b"/>
              <a:pathLst>
                <a:path w="64859" h="64859" extrusionOk="0">
                  <a:moveTo>
                    <a:pt x="7060" y="1"/>
                  </a:moveTo>
                  <a:lnTo>
                    <a:pt x="1" y="57794"/>
                  </a:lnTo>
                  <a:lnTo>
                    <a:pt x="57800" y="64858"/>
                  </a:lnTo>
                  <a:lnTo>
                    <a:pt x="64858" y="7060"/>
                  </a:lnTo>
                  <a:lnTo>
                    <a:pt x="58170" y="6238"/>
                  </a:lnTo>
                  <a:lnTo>
                    <a:pt x="58170" y="6238"/>
                  </a:lnTo>
                  <a:cubicBezTo>
                    <a:pt x="59249" y="7937"/>
                    <a:pt x="58324" y="10802"/>
                    <a:pt x="55874" y="10802"/>
                  </a:cubicBezTo>
                  <a:cubicBezTo>
                    <a:pt x="55742" y="10802"/>
                    <a:pt x="55605" y="10794"/>
                    <a:pt x="55465" y="10777"/>
                  </a:cubicBezTo>
                  <a:cubicBezTo>
                    <a:pt x="52716" y="10439"/>
                    <a:pt x="52395" y="7185"/>
                    <a:pt x="53935" y="5721"/>
                  </a:cubicBezTo>
                  <a:lnTo>
                    <a:pt x="48068" y="5008"/>
                  </a:lnTo>
                  <a:lnTo>
                    <a:pt x="48068" y="5008"/>
                  </a:lnTo>
                  <a:cubicBezTo>
                    <a:pt x="48897" y="6661"/>
                    <a:pt x="47978" y="9180"/>
                    <a:pt x="45724" y="9180"/>
                  </a:cubicBezTo>
                  <a:cubicBezTo>
                    <a:pt x="45596" y="9180"/>
                    <a:pt x="45463" y="9172"/>
                    <a:pt x="45325" y="9155"/>
                  </a:cubicBezTo>
                  <a:cubicBezTo>
                    <a:pt x="42784" y="8845"/>
                    <a:pt x="42397" y="5955"/>
                    <a:pt x="43671" y="4464"/>
                  </a:cubicBezTo>
                  <a:lnTo>
                    <a:pt x="37369" y="3702"/>
                  </a:lnTo>
                  <a:lnTo>
                    <a:pt x="37369" y="3702"/>
                  </a:lnTo>
                  <a:cubicBezTo>
                    <a:pt x="37603" y="3974"/>
                    <a:pt x="37782" y="4284"/>
                    <a:pt x="37907" y="4621"/>
                  </a:cubicBezTo>
                  <a:cubicBezTo>
                    <a:pt x="38098" y="5062"/>
                    <a:pt x="38169" y="5547"/>
                    <a:pt x="38109" y="6026"/>
                  </a:cubicBezTo>
                  <a:lnTo>
                    <a:pt x="37929" y="6728"/>
                  </a:lnTo>
                  <a:cubicBezTo>
                    <a:pt x="37487" y="7799"/>
                    <a:pt x="36466" y="8409"/>
                    <a:pt x="35415" y="8409"/>
                  </a:cubicBezTo>
                  <a:cubicBezTo>
                    <a:pt x="34849" y="8409"/>
                    <a:pt x="34274" y="8232"/>
                    <a:pt x="33777" y="7854"/>
                  </a:cubicBezTo>
                  <a:cubicBezTo>
                    <a:pt x="33472" y="7647"/>
                    <a:pt x="33211" y="7392"/>
                    <a:pt x="32998" y="7092"/>
                  </a:cubicBezTo>
                  <a:cubicBezTo>
                    <a:pt x="32558" y="6494"/>
                    <a:pt x="32340" y="5802"/>
                    <a:pt x="32432" y="5051"/>
                  </a:cubicBezTo>
                  <a:cubicBezTo>
                    <a:pt x="32519" y="4333"/>
                    <a:pt x="32884" y="3674"/>
                    <a:pt x="33450" y="3223"/>
                  </a:cubicBezTo>
                  <a:lnTo>
                    <a:pt x="26761" y="2406"/>
                  </a:lnTo>
                  <a:lnTo>
                    <a:pt x="26761" y="2406"/>
                  </a:lnTo>
                  <a:cubicBezTo>
                    <a:pt x="27618" y="4006"/>
                    <a:pt x="26733" y="6506"/>
                    <a:pt x="24519" y="6506"/>
                  </a:cubicBezTo>
                  <a:cubicBezTo>
                    <a:pt x="24398" y="6506"/>
                    <a:pt x="24273" y="6498"/>
                    <a:pt x="24144" y="6483"/>
                  </a:cubicBezTo>
                  <a:cubicBezTo>
                    <a:pt x="21662" y="6178"/>
                    <a:pt x="21303" y="3315"/>
                    <a:pt x="22587" y="1895"/>
                  </a:cubicBezTo>
                  <a:lnTo>
                    <a:pt x="17493" y="1274"/>
                  </a:lnTo>
                  <a:lnTo>
                    <a:pt x="17493" y="1274"/>
                  </a:lnTo>
                  <a:cubicBezTo>
                    <a:pt x="17536" y="1405"/>
                    <a:pt x="17564" y="1541"/>
                    <a:pt x="17585" y="1677"/>
                  </a:cubicBezTo>
                  <a:cubicBezTo>
                    <a:pt x="17607" y="2194"/>
                    <a:pt x="17651" y="2787"/>
                    <a:pt x="17389" y="3266"/>
                  </a:cubicBezTo>
                  <a:cubicBezTo>
                    <a:pt x="17134" y="3729"/>
                    <a:pt x="16927" y="4164"/>
                    <a:pt x="16464" y="4469"/>
                  </a:cubicBezTo>
                  <a:cubicBezTo>
                    <a:pt x="16002" y="4779"/>
                    <a:pt x="15577" y="5030"/>
                    <a:pt x="15011" y="5089"/>
                  </a:cubicBezTo>
                  <a:cubicBezTo>
                    <a:pt x="14876" y="5109"/>
                    <a:pt x="14739" y="5118"/>
                    <a:pt x="14603" y="5118"/>
                  </a:cubicBezTo>
                  <a:cubicBezTo>
                    <a:pt x="14237" y="5118"/>
                    <a:pt x="13872" y="5049"/>
                    <a:pt x="13531" y="4910"/>
                  </a:cubicBezTo>
                  <a:cubicBezTo>
                    <a:pt x="11838" y="4213"/>
                    <a:pt x="11256" y="2112"/>
                    <a:pt x="12355" y="648"/>
                  </a:cubicBezTo>
                  <a:lnTo>
                    <a:pt x="7060" y="1"/>
                  </a:lnTo>
                  <a:close/>
                </a:path>
              </a:pathLst>
            </a:custGeom>
            <a:solidFill>
              <a:schemeClr val="dk1">
                <a:alpha val="2678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37"/>
            <p:cNvSpPr/>
            <p:nvPr/>
          </p:nvSpPr>
          <p:spPr>
            <a:xfrm>
              <a:off x="-82425" y="1854000"/>
              <a:ext cx="1621450" cy="1621725"/>
            </a:xfrm>
            <a:custGeom>
              <a:avLst/>
              <a:gdLst/>
              <a:ahLst/>
              <a:cxnLst/>
              <a:rect l="l" t="t" r="r" b="b"/>
              <a:pathLst>
                <a:path w="64858" h="64869" extrusionOk="0">
                  <a:moveTo>
                    <a:pt x="7064" y="0"/>
                  </a:moveTo>
                  <a:lnTo>
                    <a:pt x="0" y="57810"/>
                  </a:lnTo>
                  <a:lnTo>
                    <a:pt x="57799" y="64868"/>
                  </a:lnTo>
                  <a:lnTo>
                    <a:pt x="64857" y="7064"/>
                  </a:lnTo>
                  <a:lnTo>
                    <a:pt x="58169" y="6248"/>
                  </a:lnTo>
                  <a:lnTo>
                    <a:pt x="58169" y="6248"/>
                  </a:lnTo>
                  <a:cubicBezTo>
                    <a:pt x="59248" y="7947"/>
                    <a:pt x="58323" y="10812"/>
                    <a:pt x="55873" y="10812"/>
                  </a:cubicBezTo>
                  <a:cubicBezTo>
                    <a:pt x="55741" y="10812"/>
                    <a:pt x="55605" y="10804"/>
                    <a:pt x="55464" y="10787"/>
                  </a:cubicBezTo>
                  <a:cubicBezTo>
                    <a:pt x="52715" y="10449"/>
                    <a:pt x="52394" y="7195"/>
                    <a:pt x="53935" y="5731"/>
                  </a:cubicBezTo>
                  <a:lnTo>
                    <a:pt x="48068" y="5018"/>
                  </a:lnTo>
                  <a:lnTo>
                    <a:pt x="48068" y="5018"/>
                  </a:lnTo>
                  <a:cubicBezTo>
                    <a:pt x="48897" y="6671"/>
                    <a:pt x="47982" y="9190"/>
                    <a:pt x="45724" y="9190"/>
                  </a:cubicBezTo>
                  <a:cubicBezTo>
                    <a:pt x="45595" y="9190"/>
                    <a:pt x="45462" y="9182"/>
                    <a:pt x="45325" y="9165"/>
                  </a:cubicBezTo>
                  <a:cubicBezTo>
                    <a:pt x="42783" y="8849"/>
                    <a:pt x="42397" y="5965"/>
                    <a:pt x="43670" y="4474"/>
                  </a:cubicBezTo>
                  <a:lnTo>
                    <a:pt x="37368" y="3701"/>
                  </a:lnTo>
                  <a:lnTo>
                    <a:pt x="37368" y="3701"/>
                  </a:lnTo>
                  <a:cubicBezTo>
                    <a:pt x="37602" y="3973"/>
                    <a:pt x="37781" y="4289"/>
                    <a:pt x="37907" y="4621"/>
                  </a:cubicBezTo>
                  <a:cubicBezTo>
                    <a:pt x="38097" y="5061"/>
                    <a:pt x="38168" y="5551"/>
                    <a:pt x="38108" y="6025"/>
                  </a:cubicBezTo>
                  <a:cubicBezTo>
                    <a:pt x="38048" y="6264"/>
                    <a:pt x="37988" y="6498"/>
                    <a:pt x="37928" y="6732"/>
                  </a:cubicBezTo>
                  <a:cubicBezTo>
                    <a:pt x="37486" y="7801"/>
                    <a:pt x="36463" y="8410"/>
                    <a:pt x="35412" y="8410"/>
                  </a:cubicBezTo>
                  <a:cubicBezTo>
                    <a:pt x="34846" y="8410"/>
                    <a:pt x="34272" y="8234"/>
                    <a:pt x="33776" y="7859"/>
                  </a:cubicBezTo>
                  <a:cubicBezTo>
                    <a:pt x="33471" y="7652"/>
                    <a:pt x="33210" y="7396"/>
                    <a:pt x="32998" y="7097"/>
                  </a:cubicBezTo>
                  <a:cubicBezTo>
                    <a:pt x="32557" y="6498"/>
                    <a:pt x="32339" y="5802"/>
                    <a:pt x="32432" y="5056"/>
                  </a:cubicBezTo>
                  <a:cubicBezTo>
                    <a:pt x="32519" y="4332"/>
                    <a:pt x="32889" y="3679"/>
                    <a:pt x="33455" y="3222"/>
                  </a:cubicBezTo>
                  <a:lnTo>
                    <a:pt x="26766" y="2406"/>
                  </a:lnTo>
                  <a:lnTo>
                    <a:pt x="26766" y="2406"/>
                  </a:lnTo>
                  <a:cubicBezTo>
                    <a:pt x="27623" y="4005"/>
                    <a:pt x="26737" y="6505"/>
                    <a:pt x="24523" y="6505"/>
                  </a:cubicBezTo>
                  <a:cubicBezTo>
                    <a:pt x="24402" y="6505"/>
                    <a:pt x="24277" y="6497"/>
                    <a:pt x="24148" y="6482"/>
                  </a:cubicBezTo>
                  <a:cubicBezTo>
                    <a:pt x="21666" y="6177"/>
                    <a:pt x="21307" y="3320"/>
                    <a:pt x="22592" y="1899"/>
                  </a:cubicBezTo>
                  <a:lnTo>
                    <a:pt x="17497" y="1274"/>
                  </a:lnTo>
                  <a:lnTo>
                    <a:pt x="17497" y="1274"/>
                  </a:lnTo>
                  <a:cubicBezTo>
                    <a:pt x="17541" y="1410"/>
                    <a:pt x="17568" y="1540"/>
                    <a:pt x="17590" y="1676"/>
                  </a:cubicBezTo>
                  <a:cubicBezTo>
                    <a:pt x="17612" y="2193"/>
                    <a:pt x="17655" y="2787"/>
                    <a:pt x="17394" y="3265"/>
                  </a:cubicBezTo>
                  <a:cubicBezTo>
                    <a:pt x="17138" y="3728"/>
                    <a:pt x="16931" y="4163"/>
                    <a:pt x="16469" y="4474"/>
                  </a:cubicBezTo>
                  <a:cubicBezTo>
                    <a:pt x="16006" y="4778"/>
                    <a:pt x="15582" y="5029"/>
                    <a:pt x="15016" y="5089"/>
                  </a:cubicBezTo>
                  <a:cubicBezTo>
                    <a:pt x="14879" y="5110"/>
                    <a:pt x="14741" y="5120"/>
                    <a:pt x="14604" y="5120"/>
                  </a:cubicBezTo>
                  <a:cubicBezTo>
                    <a:pt x="14238" y="5120"/>
                    <a:pt x="13875" y="5047"/>
                    <a:pt x="13535" y="4909"/>
                  </a:cubicBezTo>
                  <a:cubicBezTo>
                    <a:pt x="11843" y="4218"/>
                    <a:pt x="11260" y="2112"/>
                    <a:pt x="12360" y="648"/>
                  </a:cubicBezTo>
                  <a:lnTo>
                    <a:pt x="70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2863" dist="38100" dir="216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37"/>
            <p:cNvSpPr/>
            <p:nvPr/>
          </p:nvSpPr>
          <p:spPr>
            <a:xfrm>
              <a:off x="-331425" y="1579700"/>
              <a:ext cx="1101300" cy="649025"/>
            </a:xfrm>
            <a:custGeom>
              <a:avLst/>
              <a:gdLst/>
              <a:ahLst/>
              <a:cxnLst/>
              <a:rect l="l" t="t" r="r" b="b"/>
              <a:pathLst>
                <a:path w="44052" h="25961" extrusionOk="0">
                  <a:moveTo>
                    <a:pt x="40035" y="0"/>
                  </a:moveTo>
                  <a:lnTo>
                    <a:pt x="0" y="15402"/>
                  </a:lnTo>
                  <a:cubicBezTo>
                    <a:pt x="0" y="15402"/>
                    <a:pt x="1513" y="15761"/>
                    <a:pt x="1873" y="16638"/>
                  </a:cubicBezTo>
                  <a:cubicBezTo>
                    <a:pt x="2237" y="17514"/>
                    <a:pt x="1524" y="18526"/>
                    <a:pt x="1524" y="18526"/>
                  </a:cubicBezTo>
                  <a:cubicBezTo>
                    <a:pt x="1524" y="18526"/>
                    <a:pt x="2999" y="18885"/>
                    <a:pt x="3380" y="19816"/>
                  </a:cubicBezTo>
                  <a:cubicBezTo>
                    <a:pt x="3767" y="20752"/>
                    <a:pt x="2885" y="22439"/>
                    <a:pt x="2885" y="22439"/>
                  </a:cubicBezTo>
                  <a:cubicBezTo>
                    <a:pt x="2885" y="22439"/>
                    <a:pt x="4447" y="23011"/>
                    <a:pt x="4703" y="23631"/>
                  </a:cubicBezTo>
                  <a:cubicBezTo>
                    <a:pt x="4958" y="24252"/>
                    <a:pt x="4327" y="25960"/>
                    <a:pt x="4327" y="25960"/>
                  </a:cubicBezTo>
                  <a:lnTo>
                    <a:pt x="44051" y="10684"/>
                  </a:lnTo>
                  <a:cubicBezTo>
                    <a:pt x="41510" y="9791"/>
                    <a:pt x="42609" y="7168"/>
                    <a:pt x="42609" y="7168"/>
                  </a:cubicBezTo>
                  <a:cubicBezTo>
                    <a:pt x="42609" y="7168"/>
                    <a:pt x="41521" y="6466"/>
                    <a:pt x="41047" y="5753"/>
                  </a:cubicBezTo>
                  <a:cubicBezTo>
                    <a:pt x="40574" y="5040"/>
                    <a:pt x="41434" y="3418"/>
                    <a:pt x="41434" y="3418"/>
                  </a:cubicBezTo>
                  <a:cubicBezTo>
                    <a:pt x="41434" y="3418"/>
                    <a:pt x="39806" y="2993"/>
                    <a:pt x="39491" y="2221"/>
                  </a:cubicBezTo>
                  <a:cubicBezTo>
                    <a:pt x="39175" y="1442"/>
                    <a:pt x="40035" y="0"/>
                    <a:pt x="40035" y="0"/>
                  </a:cubicBezTo>
                  <a:close/>
                </a:path>
              </a:pathLst>
            </a:custGeom>
            <a:solidFill>
              <a:schemeClr val="dk1">
                <a:alpha val="2678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3" name="Google Shape;293;p37"/>
          <p:cNvSpPr txBox="1">
            <a:spLocks noGrp="1"/>
          </p:cNvSpPr>
          <p:nvPr>
            <p:ph type="body" idx="4294967295"/>
          </p:nvPr>
        </p:nvSpPr>
        <p:spPr>
          <a:xfrm rot="390862">
            <a:off x="1357284" y="1904095"/>
            <a:ext cx="2449235" cy="213511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hr-HR" sz="1600" dirty="0">
                <a:solidFill>
                  <a:schemeClr val="dk2"/>
                </a:solidFill>
              </a:rPr>
              <a:t>Uspješno komunicirati znači znati se prilagoditi drugoj osobi, znati se povezati s drugima.</a:t>
            </a:r>
            <a:endParaRPr sz="1600" dirty="0">
              <a:solidFill>
                <a:schemeClr val="dk2"/>
              </a:solidFill>
            </a:endParaRPr>
          </a:p>
        </p:txBody>
      </p:sp>
      <p:sp>
        <p:nvSpPr>
          <p:cNvPr id="294" name="Google Shape;294;p37"/>
          <p:cNvSpPr txBox="1">
            <a:spLocks noGrp="1"/>
          </p:cNvSpPr>
          <p:nvPr>
            <p:ph type="title"/>
          </p:nvPr>
        </p:nvSpPr>
        <p:spPr>
          <a:xfrm>
            <a:off x="5024058" y="622950"/>
            <a:ext cx="23331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- oslovljavanje</a:t>
            </a:r>
            <a:endParaRPr dirty="0"/>
          </a:p>
        </p:txBody>
      </p:sp>
      <p:sp>
        <p:nvSpPr>
          <p:cNvPr id="296" name="Google Shape;296;p37"/>
          <p:cNvSpPr txBox="1">
            <a:spLocks noGrp="1"/>
          </p:cNvSpPr>
          <p:nvPr>
            <p:ph type="title" idx="2"/>
          </p:nvPr>
        </p:nvSpPr>
        <p:spPr>
          <a:xfrm>
            <a:off x="5024057" y="1242172"/>
            <a:ext cx="3631427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- aktivno slušanje i govorenje: </a:t>
            </a:r>
            <a:endParaRPr dirty="0"/>
          </a:p>
        </p:txBody>
      </p:sp>
      <p:sp>
        <p:nvSpPr>
          <p:cNvPr id="297" name="Google Shape;297;p37"/>
          <p:cNvSpPr txBox="1">
            <a:spLocks noGrp="1"/>
          </p:cNvSpPr>
          <p:nvPr>
            <p:ph type="subTitle" idx="3"/>
          </p:nvPr>
        </p:nvSpPr>
        <p:spPr>
          <a:xfrm>
            <a:off x="4722311" y="1872436"/>
            <a:ext cx="4045907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hr-HR" spc="-160" dirty="0"/>
              <a:t>slušaj, čuj i govori s poštovanjem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endParaRPr lang="hr-HR" spc="-160" dirty="0"/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hr-HR" spc="-160" dirty="0"/>
              <a:t>slušaj, čuj i govori kao onaj koji uči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endParaRPr lang="hr-HR" spc="-160" dirty="0"/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hr-HR" spc="-160" dirty="0"/>
              <a:t>slušaj, čuj i govori da bi razumio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endParaRPr lang="hr-HR" spc="-160" dirty="0"/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hr-HR" spc="-160" dirty="0"/>
              <a:t>slušaj, čuj i govori s pažnjom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endParaRPr lang="hr-HR" spc="-160" dirty="0"/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hr-HR" spc="-160" dirty="0"/>
              <a:t>slušaj, čuj i govori prirodno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/>
          <p:cNvSpPr/>
          <p:nvPr/>
        </p:nvSpPr>
        <p:spPr>
          <a:xfrm>
            <a:off x="100208" y="112734"/>
            <a:ext cx="8931058" cy="493525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graphicFrame>
        <p:nvGraphicFramePr>
          <p:cNvPr id="5" name="Tablic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6772710"/>
              </p:ext>
            </p:extLst>
          </p:nvPr>
        </p:nvGraphicFramePr>
        <p:xfrm>
          <a:off x="294363" y="1302707"/>
          <a:ext cx="8542748" cy="3044375"/>
        </p:xfrm>
        <a:graphic>
          <a:graphicData uri="http://schemas.openxmlformats.org/drawingml/2006/table">
            <a:tbl>
              <a:tblPr firstRow="1" firstCol="1" bandRow="1">
                <a:tableStyleId>{A526E335-E364-4975-A511-EE4543A7E0E0}</a:tableStyleId>
              </a:tblPr>
              <a:tblGrid>
                <a:gridCol w="1999086">
                  <a:extLst>
                    <a:ext uri="{9D8B030D-6E8A-4147-A177-3AD203B41FA5}">
                      <a16:colId xmlns:a16="http://schemas.microsoft.com/office/drawing/2014/main" val="4225481888"/>
                    </a:ext>
                  </a:extLst>
                </a:gridCol>
                <a:gridCol w="3210596">
                  <a:extLst>
                    <a:ext uri="{9D8B030D-6E8A-4147-A177-3AD203B41FA5}">
                      <a16:colId xmlns:a16="http://schemas.microsoft.com/office/drawing/2014/main" val="1908832888"/>
                    </a:ext>
                  </a:extLst>
                </a:gridCol>
                <a:gridCol w="3333066">
                  <a:extLst>
                    <a:ext uri="{9D8B030D-6E8A-4147-A177-3AD203B41FA5}">
                      <a16:colId xmlns:a16="http://schemas.microsoft.com/office/drawing/2014/main" val="2662971075"/>
                    </a:ext>
                  </a:extLst>
                </a:gridCol>
              </a:tblGrid>
              <a:tr h="5301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000" b="1" dirty="0">
                          <a:effectLst/>
                        </a:rPr>
                        <a:t>NEVERBALNI ZNAK</a:t>
                      </a:r>
                      <a:endParaRPr lang="hr-HR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000" b="1" dirty="0">
                          <a:effectLst/>
                        </a:rPr>
                        <a:t>TOPLINA </a:t>
                      </a:r>
                      <a:endParaRPr lang="hr-HR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000" b="1" dirty="0">
                          <a:effectLst/>
                        </a:rPr>
                        <a:t>HLADNOĆA </a:t>
                      </a:r>
                      <a:endParaRPr lang="hr-HR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71147709"/>
                  </a:ext>
                </a:extLst>
              </a:tr>
              <a:tr h="2214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b="1" dirty="0">
                          <a:effectLst/>
                        </a:rPr>
                        <a:t>TON GLASA</a:t>
                      </a:r>
                      <a:endParaRPr lang="hr-H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mek i blag</a:t>
                      </a:r>
                      <a:endParaRPr lang="hr-H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grub </a:t>
                      </a:r>
                      <a:endParaRPr lang="hr-H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59188176"/>
                  </a:ext>
                </a:extLst>
              </a:tr>
              <a:tr h="4545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b="1" dirty="0">
                          <a:effectLst/>
                        </a:rPr>
                        <a:t>IZRAZ LICA</a:t>
                      </a:r>
                      <a:endParaRPr lang="hr-H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smiješak, zainteresiranost</a:t>
                      </a:r>
                      <a:endParaRPr lang="hr-H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lice bez izraza, nezainteresiranost</a:t>
                      </a:r>
                      <a:endParaRPr lang="hr-H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23121674"/>
                  </a:ext>
                </a:extLst>
              </a:tr>
              <a:tr h="4545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b="1" dirty="0">
                          <a:effectLst/>
                        </a:rPr>
                        <a:t>POLOŽAJ TIJELA</a:t>
                      </a:r>
                      <a:endParaRPr lang="hr-H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nagnut prema naprijed, opušten</a:t>
                      </a:r>
                      <a:endParaRPr lang="hr-H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otklonjen od drugog, napet</a:t>
                      </a:r>
                      <a:endParaRPr lang="hr-H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7836723"/>
                  </a:ext>
                </a:extLst>
              </a:tr>
              <a:tr h="2214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b="1" dirty="0">
                          <a:effectLst/>
                        </a:rPr>
                        <a:t>KONTAKT OČIMA</a:t>
                      </a:r>
                      <a:endParaRPr lang="hr-H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gledanje drugog u oči</a:t>
                      </a:r>
                      <a:endParaRPr lang="hr-H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izbjegavanje gledanja u oči</a:t>
                      </a:r>
                      <a:endParaRPr lang="hr-H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05437701"/>
                  </a:ext>
                </a:extLst>
              </a:tr>
              <a:tr h="2214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b="1" dirty="0">
                          <a:effectLst/>
                        </a:rPr>
                        <a:t>DODIR</a:t>
                      </a:r>
                      <a:endParaRPr lang="hr-H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blagi dodir drugoga</a:t>
                      </a:r>
                      <a:endParaRPr lang="hr-H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izbjegavanje dodira drugog</a:t>
                      </a:r>
                      <a:endParaRPr lang="hr-H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21194684"/>
                  </a:ext>
                </a:extLst>
              </a:tr>
              <a:tr h="2214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b="1" dirty="0">
                          <a:effectLst/>
                        </a:rPr>
                        <a:t>GESTE</a:t>
                      </a:r>
                      <a:endParaRPr lang="hr-H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otvorene, izrazi dobrodošlice</a:t>
                      </a:r>
                      <a:endParaRPr lang="hr-H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zatvorene, čuvaju sebe</a:t>
                      </a:r>
                      <a:endParaRPr lang="hr-H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78322533"/>
                  </a:ext>
                </a:extLst>
              </a:tr>
              <a:tr h="4545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b="1" dirty="0">
                          <a:effectLst/>
                        </a:rPr>
                        <a:t>PROSTORNA UDALJENOST</a:t>
                      </a:r>
                      <a:endParaRPr lang="hr-H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bliska (mala)</a:t>
                      </a:r>
                      <a:endParaRPr lang="hr-H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udaljena (velika)</a:t>
                      </a:r>
                      <a:endParaRPr lang="hr-H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81573686"/>
                  </a:ext>
                </a:extLst>
              </a:tr>
            </a:tbl>
          </a:graphicData>
        </a:graphic>
      </p:graphicFrame>
      <p:sp>
        <p:nvSpPr>
          <p:cNvPr id="6" name="Pravokutnik 5"/>
          <p:cNvSpPr/>
          <p:nvPr/>
        </p:nvSpPr>
        <p:spPr>
          <a:xfrm>
            <a:off x="294363" y="490227"/>
            <a:ext cx="854274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Neverbalni znakovi za ljudsku toplinu i hladnoću </a:t>
            </a:r>
            <a:br>
              <a:rPr lang="hr-HR" sz="2400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hr-HR" sz="1800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(</a:t>
            </a:r>
            <a:r>
              <a:rPr lang="hr-HR" sz="1800" b="1" dirty="0" err="1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Bratanić</a:t>
            </a:r>
            <a:r>
              <a:rPr lang="hr-HR" sz="1800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. 2002. str. 115)</a:t>
            </a:r>
            <a:endParaRPr lang="hr-HR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7299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41"/>
          <p:cNvSpPr txBox="1">
            <a:spLocks noGrp="1"/>
          </p:cNvSpPr>
          <p:nvPr>
            <p:ph type="title"/>
          </p:nvPr>
        </p:nvSpPr>
        <p:spPr>
          <a:xfrm>
            <a:off x="2677119" y="1270499"/>
            <a:ext cx="4001700" cy="113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 dirty="0"/>
              <a:t>Komunicirati moramo: profesionalno, odmjereno, učtivo…</a:t>
            </a:r>
            <a:endParaRPr sz="3200" dirty="0"/>
          </a:p>
        </p:txBody>
      </p:sp>
      <p:sp>
        <p:nvSpPr>
          <p:cNvPr id="389" name="Google Shape;389;p41"/>
          <p:cNvSpPr txBox="1">
            <a:spLocks noGrp="1"/>
          </p:cNvSpPr>
          <p:nvPr>
            <p:ph type="body" idx="1"/>
          </p:nvPr>
        </p:nvSpPr>
        <p:spPr>
          <a:xfrm>
            <a:off x="2809908" y="3096234"/>
            <a:ext cx="4058433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indent="0" algn="l">
              <a:buNone/>
            </a:pPr>
            <a:r>
              <a:rPr lang="hr-HR" sz="1600" dirty="0"/>
              <a:t>dr. </a:t>
            </a:r>
            <a:r>
              <a:rPr lang="hr-HR" sz="1600" dirty="0" err="1"/>
              <a:t>sc</a:t>
            </a:r>
            <a:r>
              <a:rPr lang="hr-HR" sz="1600" dirty="0"/>
              <a:t>. Sanja Bradić, psihologinja u Gimnaziji Eugena Kumičića u Opatiji: </a:t>
            </a:r>
            <a:r>
              <a:rPr lang="hr-HR" sz="1600" b="1" i="1" dirty="0"/>
              <a:t>Kako komunicirati u odgojno- obrazovnom procesu</a:t>
            </a:r>
            <a:endParaRPr lang="hr-HR" sz="1600" dirty="0"/>
          </a:p>
        </p:txBody>
      </p:sp>
      <p:pic>
        <p:nvPicPr>
          <p:cNvPr id="390" name="Google Shape;390;p41"/>
          <p:cNvPicPr preferRelativeResize="0"/>
          <p:nvPr/>
        </p:nvPicPr>
        <p:blipFill rotWithShape="1">
          <a:blip r:embed="rId3">
            <a:alphaModFix amt="78000"/>
          </a:blip>
          <a:srcRect l="19967"/>
          <a:stretch/>
        </p:blipFill>
        <p:spPr>
          <a:xfrm rot="3044709">
            <a:off x="2129467" y="650714"/>
            <a:ext cx="1470368" cy="758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1" name="Google Shape;391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72894" y="2300936"/>
            <a:ext cx="2610150" cy="1065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965110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3"/>
          <p:cNvSpPr txBox="1">
            <a:spLocks noGrp="1"/>
          </p:cNvSpPr>
          <p:nvPr>
            <p:ph type="body" idx="1"/>
          </p:nvPr>
        </p:nvSpPr>
        <p:spPr>
          <a:xfrm>
            <a:off x="856757" y="1732122"/>
            <a:ext cx="2901600" cy="22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Aft>
                <a:spcPts val="1600"/>
              </a:spcAft>
              <a:buNone/>
            </a:pPr>
            <a:r>
              <a:rPr lang="hr-HR" dirty="0"/>
              <a:t>redoviti program uz individualizirane postupke</a:t>
            </a:r>
          </a:p>
          <a:p>
            <a:pPr marL="0" lvl="0" indent="0">
              <a:spcAft>
                <a:spcPts val="1600"/>
              </a:spcAft>
              <a:buNone/>
            </a:pPr>
            <a:endParaRPr lang="hr-HR" dirty="0"/>
          </a:p>
          <a:p>
            <a:pPr marL="0" lvl="0" indent="0">
              <a:spcAft>
                <a:spcPts val="1600"/>
              </a:spcAft>
              <a:buNone/>
            </a:pPr>
            <a:r>
              <a:rPr lang="hr-HR" dirty="0"/>
              <a:t>redoviti program uz prilagodbu sadržaja i individualizirane postupke</a:t>
            </a:r>
            <a:endParaRPr sz="2000" dirty="0"/>
          </a:p>
        </p:txBody>
      </p:sp>
      <p:sp>
        <p:nvSpPr>
          <p:cNvPr id="221" name="Google Shape;221;p33"/>
          <p:cNvSpPr txBox="1">
            <a:spLocks noGrp="1"/>
          </p:cNvSpPr>
          <p:nvPr>
            <p:ph type="title"/>
          </p:nvPr>
        </p:nvSpPr>
        <p:spPr>
          <a:xfrm>
            <a:off x="1002325" y="711181"/>
            <a:ext cx="320642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err="1"/>
              <a:t>Individualiziraani</a:t>
            </a:r>
            <a:r>
              <a:rPr lang="hr-HR" dirty="0"/>
              <a:t> kurikulum</a:t>
            </a:r>
            <a:endParaRPr dirty="0"/>
          </a:p>
        </p:txBody>
      </p:sp>
      <p:pic>
        <p:nvPicPr>
          <p:cNvPr id="228" name="Google Shape;228;p33"/>
          <p:cNvPicPr preferRelativeResize="0"/>
          <p:nvPr/>
        </p:nvPicPr>
        <p:blipFill>
          <a:blip r:embed="rId3">
            <a:alphaModFix amt="80000"/>
          </a:blip>
          <a:stretch>
            <a:fillRect/>
          </a:stretch>
        </p:blipFill>
        <p:spPr>
          <a:xfrm rot="8463903" flipH="1">
            <a:off x="3419037" y="1070163"/>
            <a:ext cx="1579416" cy="71644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272;p36"/>
          <p:cNvSpPr/>
          <p:nvPr/>
        </p:nvSpPr>
        <p:spPr>
          <a:xfrm>
            <a:off x="3687365" y="3367246"/>
            <a:ext cx="401886" cy="298579"/>
          </a:xfrm>
          <a:custGeom>
            <a:avLst/>
            <a:gdLst/>
            <a:ahLst/>
            <a:cxnLst/>
            <a:rect l="l" t="t" r="r" b="b"/>
            <a:pathLst>
              <a:path w="285532" h="196111" extrusionOk="0">
                <a:moveTo>
                  <a:pt x="269081" y="0"/>
                </a:moveTo>
                <a:lnTo>
                  <a:pt x="78609" y="158394"/>
                </a:lnTo>
                <a:lnTo>
                  <a:pt x="21130" y="75516"/>
                </a:lnTo>
                <a:lnTo>
                  <a:pt x="0" y="90186"/>
                </a:lnTo>
                <a:lnTo>
                  <a:pt x="73490" y="196110"/>
                </a:lnTo>
                <a:lnTo>
                  <a:pt x="285531" y="19789"/>
                </a:lnTo>
                <a:lnTo>
                  <a:pt x="269081" y="0"/>
                </a:ln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263;p36"/>
          <p:cNvSpPr/>
          <p:nvPr/>
        </p:nvSpPr>
        <p:spPr>
          <a:xfrm>
            <a:off x="3687365" y="1896080"/>
            <a:ext cx="298800" cy="2988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263;p36"/>
          <p:cNvSpPr/>
          <p:nvPr/>
        </p:nvSpPr>
        <p:spPr>
          <a:xfrm>
            <a:off x="3687365" y="3396493"/>
            <a:ext cx="298800" cy="2988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Pravokutnik 1"/>
          <p:cNvSpPr/>
          <p:nvPr/>
        </p:nvSpPr>
        <p:spPr>
          <a:xfrm>
            <a:off x="4918092" y="711181"/>
            <a:ext cx="379736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pc="100" dirty="0"/>
              <a:t>Individualizirani postupci omogućavaju različite oblike potpore, prema potrebama učenika i to s obzirom na: </a:t>
            </a:r>
            <a:r>
              <a:rPr lang="hr-HR" b="1" spc="100" dirty="0"/>
              <a:t>samostalnost</a:t>
            </a:r>
            <a:r>
              <a:rPr lang="hr-HR" spc="100" dirty="0"/>
              <a:t> učenika, </a:t>
            </a:r>
            <a:r>
              <a:rPr lang="hr-HR" b="1" spc="100" dirty="0"/>
              <a:t>vrijeme</a:t>
            </a:r>
            <a:r>
              <a:rPr lang="hr-HR" spc="100" dirty="0"/>
              <a:t> </a:t>
            </a:r>
            <a:r>
              <a:rPr lang="hr-HR" b="1" spc="100" dirty="0"/>
              <a:t>rada</a:t>
            </a:r>
            <a:r>
              <a:rPr lang="hr-HR" spc="100" dirty="0"/>
              <a:t>, </a:t>
            </a:r>
            <a:r>
              <a:rPr lang="hr-HR" b="1" spc="100" dirty="0"/>
              <a:t>metode</a:t>
            </a:r>
            <a:r>
              <a:rPr lang="hr-HR" spc="100" dirty="0"/>
              <a:t> rada, </a:t>
            </a:r>
            <a:r>
              <a:rPr lang="hr-HR" b="1" spc="100" dirty="0"/>
              <a:t>provjeravanje</a:t>
            </a:r>
            <a:r>
              <a:rPr lang="hr-HR" spc="100" dirty="0"/>
              <a:t> vještina, znanja i sposobnosti učenika, </a:t>
            </a:r>
            <a:r>
              <a:rPr lang="hr-HR" b="1" spc="100" dirty="0"/>
              <a:t>praćenje</a:t>
            </a:r>
            <a:r>
              <a:rPr lang="hr-HR" spc="100" dirty="0"/>
              <a:t> i </a:t>
            </a:r>
            <a:r>
              <a:rPr lang="hr-HR" b="1" spc="100" dirty="0"/>
              <a:t>vrednovanje</a:t>
            </a:r>
            <a:r>
              <a:rPr lang="hr-HR" spc="100" dirty="0"/>
              <a:t> postignuća učenika, aktivnost učenika, tehnološka, didaktička i/ili rehabilitacijska sredstva za rad </a:t>
            </a:r>
          </a:p>
        </p:txBody>
      </p:sp>
      <p:sp>
        <p:nvSpPr>
          <p:cNvPr id="3" name="Pravokutnik 2"/>
          <p:cNvSpPr/>
          <p:nvPr/>
        </p:nvSpPr>
        <p:spPr>
          <a:xfrm>
            <a:off x="4918092" y="3100945"/>
            <a:ext cx="3765856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b="1" spc="100" dirty="0"/>
              <a:t>ne mogu ostvariti odgojno-obrazovne ishode predmetnih kurikuluma bez sadržajnog ograničavanja </a:t>
            </a:r>
            <a:r>
              <a:rPr lang="hr-HR" spc="100" dirty="0"/>
              <a:t>te im je zbog specifičnosti u funkcioniranju potreban individualizirani pristup u radu i sadržajna prilagodba</a:t>
            </a:r>
          </a:p>
        </p:txBody>
      </p:sp>
      <p:pic>
        <p:nvPicPr>
          <p:cNvPr id="17" name="Google Shape;378;p40"/>
          <p:cNvPicPr preferRelativeResize="0"/>
          <p:nvPr/>
        </p:nvPicPr>
        <p:blipFill>
          <a:blip r:embed="rId4">
            <a:alphaModFix amt="78000"/>
          </a:blip>
          <a:stretch>
            <a:fillRect/>
          </a:stretch>
        </p:blipFill>
        <p:spPr>
          <a:xfrm>
            <a:off x="3080938" y="3724540"/>
            <a:ext cx="1837154" cy="758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teksta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Pravokutnik 4"/>
          <p:cNvSpPr/>
          <p:nvPr/>
        </p:nvSpPr>
        <p:spPr>
          <a:xfrm>
            <a:off x="157868" y="137786"/>
            <a:ext cx="8773190" cy="4835047"/>
          </a:xfrm>
          <a:prstGeom prst="rect">
            <a:avLst/>
          </a:prstGeom>
          <a:solidFill>
            <a:srgbClr val="A8D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163" y="874146"/>
            <a:ext cx="8610600" cy="336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5672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teksta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Pravokutnik 4"/>
          <p:cNvSpPr/>
          <p:nvPr/>
        </p:nvSpPr>
        <p:spPr>
          <a:xfrm>
            <a:off x="157868" y="137786"/>
            <a:ext cx="8773190" cy="4835047"/>
          </a:xfrm>
          <a:prstGeom prst="rect">
            <a:avLst/>
          </a:prstGeom>
          <a:solidFill>
            <a:srgbClr val="A8D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7783" y="137786"/>
            <a:ext cx="4893275" cy="4834391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868" y="414619"/>
            <a:ext cx="3750804" cy="4093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7584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teksta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Padlet</a:t>
            </a:r>
            <a:endParaRPr lang="hr-HR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29" y="372378"/>
            <a:ext cx="8433307" cy="4437617"/>
          </a:xfrm>
          <a:prstGeom prst="rect">
            <a:avLst/>
          </a:prstGeom>
        </p:spPr>
      </p:pic>
      <p:sp>
        <p:nvSpPr>
          <p:cNvPr id="6" name="Pravokutnik 5"/>
          <p:cNvSpPr/>
          <p:nvPr/>
        </p:nvSpPr>
        <p:spPr>
          <a:xfrm>
            <a:off x="350729" y="372378"/>
            <a:ext cx="4070959" cy="2721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bg2"/>
                </a:solidFill>
              </a:rPr>
              <a:t>https://padlet.com/ava2barbara/mreznomjestoHJ</a:t>
            </a:r>
          </a:p>
        </p:txBody>
      </p:sp>
    </p:spTree>
    <p:extLst>
      <p:ext uri="{BB962C8B-B14F-4D97-AF65-F5344CB8AC3E}">
        <p14:creationId xmlns:p14="http://schemas.microsoft.com/office/powerpoint/2010/main" val="422491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1"/>
          <p:cNvSpPr txBox="1">
            <a:spLocks noGrp="1"/>
          </p:cNvSpPr>
          <p:nvPr>
            <p:ph type="title" idx="8"/>
          </p:nvPr>
        </p:nvSpPr>
        <p:spPr>
          <a:xfrm>
            <a:off x="905122" y="724942"/>
            <a:ext cx="240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Podsjetnik</a:t>
            </a:r>
            <a:endParaRPr dirty="0"/>
          </a:p>
        </p:txBody>
      </p:sp>
      <p:sp>
        <p:nvSpPr>
          <p:cNvPr id="195" name="Google Shape;195;p31"/>
          <p:cNvSpPr/>
          <p:nvPr/>
        </p:nvSpPr>
        <p:spPr>
          <a:xfrm>
            <a:off x="7639575" y="711175"/>
            <a:ext cx="674863" cy="488424"/>
          </a:xfrm>
          <a:custGeom>
            <a:avLst/>
            <a:gdLst/>
            <a:ahLst/>
            <a:cxnLst/>
            <a:rect l="l" t="t" r="r" b="b"/>
            <a:pathLst>
              <a:path w="35347" h="25582" extrusionOk="0">
                <a:moveTo>
                  <a:pt x="32086" y="1331"/>
                </a:moveTo>
                <a:cubicBezTo>
                  <a:pt x="32060" y="1725"/>
                  <a:pt x="32014" y="2116"/>
                  <a:pt x="31884" y="2511"/>
                </a:cubicBezTo>
                <a:cubicBezTo>
                  <a:pt x="31710" y="3037"/>
                  <a:pt x="31422" y="3448"/>
                  <a:pt x="31140" y="3873"/>
                </a:cubicBezTo>
                <a:lnTo>
                  <a:pt x="31140" y="3875"/>
                </a:lnTo>
                <a:cubicBezTo>
                  <a:pt x="31045" y="3802"/>
                  <a:pt x="30957" y="3717"/>
                  <a:pt x="30879" y="3626"/>
                </a:cubicBezTo>
                <a:cubicBezTo>
                  <a:pt x="30960" y="3537"/>
                  <a:pt x="31004" y="3420"/>
                  <a:pt x="31004" y="3300"/>
                </a:cubicBezTo>
                <a:cubicBezTo>
                  <a:pt x="31012" y="2456"/>
                  <a:pt x="31170" y="1364"/>
                  <a:pt x="32086" y="1331"/>
                </a:cubicBezTo>
                <a:close/>
                <a:moveTo>
                  <a:pt x="33448" y="2151"/>
                </a:moveTo>
                <a:lnTo>
                  <a:pt x="33448" y="2151"/>
                </a:lnTo>
                <a:cubicBezTo>
                  <a:pt x="33674" y="2664"/>
                  <a:pt x="33586" y="3318"/>
                  <a:pt x="33167" y="3795"/>
                </a:cubicBezTo>
                <a:cubicBezTo>
                  <a:pt x="33046" y="3933"/>
                  <a:pt x="32896" y="4044"/>
                  <a:pt x="32729" y="4118"/>
                </a:cubicBezTo>
                <a:cubicBezTo>
                  <a:pt x="33098" y="3528"/>
                  <a:pt x="33326" y="2819"/>
                  <a:pt x="33448" y="2151"/>
                </a:cubicBezTo>
                <a:close/>
                <a:moveTo>
                  <a:pt x="32524" y="1387"/>
                </a:moveTo>
                <a:cubicBezTo>
                  <a:pt x="32540" y="1390"/>
                  <a:pt x="32555" y="1392"/>
                  <a:pt x="32571" y="1397"/>
                </a:cubicBezTo>
                <a:cubicBezTo>
                  <a:pt x="32884" y="1486"/>
                  <a:pt x="33123" y="1661"/>
                  <a:pt x="33289" y="1878"/>
                </a:cubicBezTo>
                <a:cubicBezTo>
                  <a:pt x="33081" y="2445"/>
                  <a:pt x="32804" y="2943"/>
                  <a:pt x="32503" y="3432"/>
                </a:cubicBezTo>
                <a:cubicBezTo>
                  <a:pt x="32416" y="3432"/>
                  <a:pt x="32336" y="3480"/>
                  <a:pt x="32295" y="3557"/>
                </a:cubicBezTo>
                <a:cubicBezTo>
                  <a:pt x="32169" y="3777"/>
                  <a:pt x="32049" y="4000"/>
                  <a:pt x="31925" y="4221"/>
                </a:cubicBezTo>
                <a:cubicBezTo>
                  <a:pt x="31817" y="4204"/>
                  <a:pt x="31712" y="4175"/>
                  <a:pt x="31611" y="4138"/>
                </a:cubicBezTo>
                <a:cubicBezTo>
                  <a:pt x="32171" y="3413"/>
                  <a:pt x="32513" y="2340"/>
                  <a:pt x="32524" y="1387"/>
                </a:cubicBezTo>
                <a:close/>
                <a:moveTo>
                  <a:pt x="9407" y="5159"/>
                </a:moveTo>
                <a:cubicBezTo>
                  <a:pt x="10187" y="6580"/>
                  <a:pt x="10603" y="7882"/>
                  <a:pt x="10645" y="9398"/>
                </a:cubicBezTo>
                <a:cubicBezTo>
                  <a:pt x="10279" y="9775"/>
                  <a:pt x="9939" y="10175"/>
                  <a:pt x="9627" y="10596"/>
                </a:cubicBezTo>
                <a:lnTo>
                  <a:pt x="9626" y="10596"/>
                </a:lnTo>
                <a:cubicBezTo>
                  <a:pt x="9570" y="10548"/>
                  <a:pt x="9511" y="10506"/>
                  <a:pt x="9457" y="10455"/>
                </a:cubicBezTo>
                <a:cubicBezTo>
                  <a:pt x="8958" y="9988"/>
                  <a:pt x="8631" y="9478"/>
                  <a:pt x="8445" y="8950"/>
                </a:cubicBezTo>
                <a:cubicBezTo>
                  <a:pt x="8239" y="7563"/>
                  <a:pt x="8522" y="6110"/>
                  <a:pt x="9407" y="5159"/>
                </a:cubicBezTo>
                <a:close/>
                <a:moveTo>
                  <a:pt x="14031" y="4662"/>
                </a:moveTo>
                <a:lnTo>
                  <a:pt x="14031" y="4662"/>
                </a:lnTo>
                <a:cubicBezTo>
                  <a:pt x="15409" y="5488"/>
                  <a:pt x="16195" y="7133"/>
                  <a:pt x="15661" y="8877"/>
                </a:cubicBezTo>
                <a:lnTo>
                  <a:pt x="15659" y="8877"/>
                </a:lnTo>
                <a:cubicBezTo>
                  <a:pt x="15430" y="9624"/>
                  <a:pt x="15018" y="10217"/>
                  <a:pt x="14503" y="10657"/>
                </a:cubicBezTo>
                <a:cubicBezTo>
                  <a:pt x="15162" y="8733"/>
                  <a:pt x="15142" y="6226"/>
                  <a:pt x="14031" y="4662"/>
                </a:cubicBezTo>
                <a:close/>
                <a:moveTo>
                  <a:pt x="12255" y="4111"/>
                </a:moveTo>
                <a:lnTo>
                  <a:pt x="12255" y="4111"/>
                </a:lnTo>
                <a:cubicBezTo>
                  <a:pt x="12734" y="4141"/>
                  <a:pt x="13204" y="4257"/>
                  <a:pt x="13641" y="4456"/>
                </a:cubicBezTo>
                <a:cubicBezTo>
                  <a:pt x="13946" y="5706"/>
                  <a:pt x="14445" y="6784"/>
                  <a:pt x="14438" y="8128"/>
                </a:cubicBezTo>
                <a:cubicBezTo>
                  <a:pt x="14433" y="9221"/>
                  <a:pt x="14153" y="10170"/>
                  <a:pt x="13778" y="11136"/>
                </a:cubicBezTo>
                <a:lnTo>
                  <a:pt x="13777" y="11136"/>
                </a:lnTo>
                <a:cubicBezTo>
                  <a:pt x="13579" y="11237"/>
                  <a:pt x="13371" y="11320"/>
                  <a:pt x="13158" y="11383"/>
                </a:cubicBezTo>
                <a:cubicBezTo>
                  <a:pt x="13508" y="10596"/>
                  <a:pt x="13480" y="9389"/>
                  <a:pt x="13480" y="8738"/>
                </a:cubicBezTo>
                <a:cubicBezTo>
                  <a:pt x="13481" y="7105"/>
                  <a:pt x="13101" y="5512"/>
                  <a:pt x="12255" y="4111"/>
                </a:cubicBezTo>
                <a:close/>
                <a:moveTo>
                  <a:pt x="10574" y="4370"/>
                </a:moveTo>
                <a:cubicBezTo>
                  <a:pt x="11032" y="5394"/>
                  <a:pt x="11434" y="6425"/>
                  <a:pt x="11654" y="7535"/>
                </a:cubicBezTo>
                <a:cubicBezTo>
                  <a:pt x="11731" y="7917"/>
                  <a:pt x="12221" y="10964"/>
                  <a:pt x="11674" y="11503"/>
                </a:cubicBezTo>
                <a:cubicBezTo>
                  <a:pt x="11256" y="11451"/>
                  <a:pt x="10850" y="11331"/>
                  <a:pt x="10471" y="11147"/>
                </a:cubicBezTo>
                <a:cubicBezTo>
                  <a:pt x="10513" y="11076"/>
                  <a:pt x="10551" y="11003"/>
                  <a:pt x="10593" y="10933"/>
                </a:cubicBezTo>
                <a:cubicBezTo>
                  <a:pt x="10613" y="10979"/>
                  <a:pt x="10666" y="11005"/>
                  <a:pt x="10718" y="11005"/>
                </a:cubicBezTo>
                <a:cubicBezTo>
                  <a:pt x="10776" y="11005"/>
                  <a:pt x="10833" y="10974"/>
                  <a:pt x="10849" y="10909"/>
                </a:cubicBezTo>
                <a:cubicBezTo>
                  <a:pt x="10901" y="10692"/>
                  <a:pt x="10939" y="10473"/>
                  <a:pt x="10966" y="10253"/>
                </a:cubicBezTo>
                <a:cubicBezTo>
                  <a:pt x="11086" y="10020"/>
                  <a:pt x="11201" y="9789"/>
                  <a:pt x="11304" y="9554"/>
                </a:cubicBezTo>
                <a:cubicBezTo>
                  <a:pt x="11399" y="9337"/>
                  <a:pt x="11239" y="9113"/>
                  <a:pt x="11045" y="9113"/>
                </a:cubicBezTo>
                <a:cubicBezTo>
                  <a:pt x="11035" y="9113"/>
                  <a:pt x="11025" y="9113"/>
                  <a:pt x="11016" y="9115"/>
                </a:cubicBezTo>
                <a:cubicBezTo>
                  <a:pt x="10959" y="7642"/>
                  <a:pt x="10449" y="6136"/>
                  <a:pt x="9532" y="5039"/>
                </a:cubicBezTo>
                <a:cubicBezTo>
                  <a:pt x="9833" y="4751"/>
                  <a:pt x="10187" y="4523"/>
                  <a:pt x="10574" y="4370"/>
                </a:cubicBezTo>
                <a:close/>
                <a:moveTo>
                  <a:pt x="12017" y="4105"/>
                </a:moveTo>
                <a:cubicBezTo>
                  <a:pt x="12017" y="4115"/>
                  <a:pt x="12020" y="4125"/>
                  <a:pt x="12023" y="4134"/>
                </a:cubicBezTo>
                <a:cubicBezTo>
                  <a:pt x="12459" y="5230"/>
                  <a:pt x="12828" y="6325"/>
                  <a:pt x="12963" y="7502"/>
                </a:cubicBezTo>
                <a:cubicBezTo>
                  <a:pt x="13008" y="7897"/>
                  <a:pt x="13034" y="10935"/>
                  <a:pt x="12588" y="11499"/>
                </a:cubicBezTo>
                <a:lnTo>
                  <a:pt x="12586" y="11499"/>
                </a:lnTo>
                <a:cubicBezTo>
                  <a:pt x="12468" y="11513"/>
                  <a:pt x="12349" y="11524"/>
                  <a:pt x="12230" y="11527"/>
                </a:cubicBezTo>
                <a:cubicBezTo>
                  <a:pt x="12489" y="10895"/>
                  <a:pt x="12334" y="9818"/>
                  <a:pt x="12313" y="9394"/>
                </a:cubicBezTo>
                <a:cubicBezTo>
                  <a:pt x="12224" y="7606"/>
                  <a:pt x="11756" y="5824"/>
                  <a:pt x="10864" y="4269"/>
                </a:cubicBezTo>
                <a:cubicBezTo>
                  <a:pt x="11115" y="4193"/>
                  <a:pt x="11375" y="4142"/>
                  <a:pt x="11637" y="4117"/>
                </a:cubicBezTo>
                <a:cubicBezTo>
                  <a:pt x="11766" y="4105"/>
                  <a:pt x="11891" y="4105"/>
                  <a:pt x="12017" y="4105"/>
                </a:cubicBezTo>
                <a:close/>
                <a:moveTo>
                  <a:pt x="25741" y="16319"/>
                </a:moveTo>
                <a:cubicBezTo>
                  <a:pt x="26033" y="16319"/>
                  <a:pt x="26325" y="16353"/>
                  <a:pt x="26608" y="16425"/>
                </a:cubicBezTo>
                <a:cubicBezTo>
                  <a:pt x="26757" y="16463"/>
                  <a:pt x="26903" y="16513"/>
                  <a:pt x="27044" y="16574"/>
                </a:cubicBezTo>
                <a:cubicBezTo>
                  <a:pt x="28124" y="17916"/>
                  <a:pt x="26413" y="20133"/>
                  <a:pt x="25036" y="20799"/>
                </a:cubicBezTo>
                <a:cubicBezTo>
                  <a:pt x="24616" y="21002"/>
                  <a:pt x="24156" y="21111"/>
                  <a:pt x="23701" y="21111"/>
                </a:cubicBezTo>
                <a:cubicBezTo>
                  <a:pt x="23171" y="21111"/>
                  <a:pt x="22648" y="20963"/>
                  <a:pt x="22200" y="20645"/>
                </a:cubicBezTo>
                <a:cubicBezTo>
                  <a:pt x="21851" y="20398"/>
                  <a:pt x="21618" y="20077"/>
                  <a:pt x="21492" y="19731"/>
                </a:cubicBezTo>
                <a:cubicBezTo>
                  <a:pt x="21476" y="19396"/>
                  <a:pt x="21503" y="19061"/>
                  <a:pt x="21572" y="18733"/>
                </a:cubicBezTo>
                <a:cubicBezTo>
                  <a:pt x="21617" y="18728"/>
                  <a:pt x="21662" y="18715"/>
                  <a:pt x="21702" y="18694"/>
                </a:cubicBezTo>
                <a:cubicBezTo>
                  <a:pt x="22164" y="18440"/>
                  <a:pt x="22446" y="18033"/>
                  <a:pt x="22768" y="17649"/>
                </a:cubicBezTo>
                <a:cubicBezTo>
                  <a:pt x="23416" y="18221"/>
                  <a:pt x="24064" y="18791"/>
                  <a:pt x="24704" y="19359"/>
                </a:cubicBezTo>
                <a:cubicBezTo>
                  <a:pt x="24857" y="19496"/>
                  <a:pt x="25027" y="19554"/>
                  <a:pt x="25190" y="19554"/>
                </a:cubicBezTo>
                <a:cubicBezTo>
                  <a:pt x="25767" y="19554"/>
                  <a:pt x="26268" y="18836"/>
                  <a:pt x="25734" y="18328"/>
                </a:cubicBezTo>
                <a:cubicBezTo>
                  <a:pt x="25166" y="17789"/>
                  <a:pt x="24597" y="17246"/>
                  <a:pt x="24027" y="16699"/>
                </a:cubicBezTo>
                <a:cubicBezTo>
                  <a:pt x="24563" y="16456"/>
                  <a:pt x="25153" y="16319"/>
                  <a:pt x="25741" y="16319"/>
                </a:cubicBezTo>
                <a:close/>
                <a:moveTo>
                  <a:pt x="27895" y="17098"/>
                </a:moveTo>
                <a:cubicBezTo>
                  <a:pt x="28227" y="17383"/>
                  <a:pt x="28508" y="17724"/>
                  <a:pt x="28723" y="18106"/>
                </a:cubicBezTo>
                <a:cubicBezTo>
                  <a:pt x="28458" y="19552"/>
                  <a:pt x="27924" y="20816"/>
                  <a:pt x="26655" y="21718"/>
                </a:cubicBezTo>
                <a:cubicBezTo>
                  <a:pt x="25884" y="22266"/>
                  <a:pt x="25025" y="22582"/>
                  <a:pt x="24076" y="22639"/>
                </a:cubicBezTo>
                <a:cubicBezTo>
                  <a:pt x="24017" y="22642"/>
                  <a:pt x="23950" y="22644"/>
                  <a:pt x="23875" y="22644"/>
                </a:cubicBezTo>
                <a:cubicBezTo>
                  <a:pt x="23571" y="22644"/>
                  <a:pt x="23149" y="22613"/>
                  <a:pt x="22716" y="22526"/>
                </a:cubicBezTo>
                <a:cubicBezTo>
                  <a:pt x="22231" y="22010"/>
                  <a:pt x="21886" y="21431"/>
                  <a:pt x="21690" y="20830"/>
                </a:cubicBezTo>
                <a:lnTo>
                  <a:pt x="21690" y="20830"/>
                </a:lnTo>
                <a:cubicBezTo>
                  <a:pt x="22236" y="21348"/>
                  <a:pt x="23021" y="21617"/>
                  <a:pt x="23774" y="21617"/>
                </a:cubicBezTo>
                <a:cubicBezTo>
                  <a:pt x="23888" y="21617"/>
                  <a:pt x="24001" y="21610"/>
                  <a:pt x="24112" y="21598"/>
                </a:cubicBezTo>
                <a:cubicBezTo>
                  <a:pt x="25882" y="21400"/>
                  <a:pt x="28208" y="18898"/>
                  <a:pt x="27895" y="17098"/>
                </a:cubicBezTo>
                <a:close/>
                <a:moveTo>
                  <a:pt x="4132" y="21347"/>
                </a:moveTo>
                <a:lnTo>
                  <a:pt x="4132" y="21347"/>
                </a:lnTo>
                <a:cubicBezTo>
                  <a:pt x="4450" y="21713"/>
                  <a:pt x="4661" y="22218"/>
                  <a:pt x="4648" y="22688"/>
                </a:cubicBezTo>
                <a:cubicBezTo>
                  <a:pt x="4476" y="22239"/>
                  <a:pt x="4293" y="21798"/>
                  <a:pt x="4132" y="21347"/>
                </a:cubicBezTo>
                <a:close/>
                <a:moveTo>
                  <a:pt x="2094" y="22062"/>
                </a:moveTo>
                <a:cubicBezTo>
                  <a:pt x="2166" y="22580"/>
                  <a:pt x="2241" y="23104"/>
                  <a:pt x="2354" y="23612"/>
                </a:cubicBezTo>
                <a:cubicBezTo>
                  <a:pt x="2209" y="23502"/>
                  <a:pt x="2084" y="23367"/>
                  <a:pt x="1985" y="23213"/>
                </a:cubicBezTo>
                <a:cubicBezTo>
                  <a:pt x="1858" y="23010"/>
                  <a:pt x="1761" y="22723"/>
                  <a:pt x="1712" y="22412"/>
                </a:cubicBezTo>
                <a:cubicBezTo>
                  <a:pt x="1816" y="22378"/>
                  <a:pt x="1908" y="22323"/>
                  <a:pt x="1972" y="22248"/>
                </a:cubicBezTo>
                <a:cubicBezTo>
                  <a:pt x="2019" y="22190"/>
                  <a:pt x="2059" y="22128"/>
                  <a:pt x="2094" y="22062"/>
                </a:cubicBezTo>
                <a:close/>
                <a:moveTo>
                  <a:pt x="29081" y="18929"/>
                </a:moveTo>
                <a:lnTo>
                  <a:pt x="29081" y="18930"/>
                </a:lnTo>
                <a:cubicBezTo>
                  <a:pt x="29363" y="19840"/>
                  <a:pt x="29336" y="20848"/>
                  <a:pt x="28921" y="21706"/>
                </a:cubicBezTo>
                <a:cubicBezTo>
                  <a:pt x="28288" y="23017"/>
                  <a:pt x="26888" y="23727"/>
                  <a:pt x="25492" y="23727"/>
                </a:cubicBezTo>
                <a:cubicBezTo>
                  <a:pt x="24668" y="23727"/>
                  <a:pt x="23846" y="23480"/>
                  <a:pt x="23183" y="22963"/>
                </a:cubicBezTo>
                <a:lnTo>
                  <a:pt x="23183" y="22963"/>
                </a:lnTo>
                <a:cubicBezTo>
                  <a:pt x="23552" y="23022"/>
                  <a:pt x="23905" y="23051"/>
                  <a:pt x="24198" y="23051"/>
                </a:cubicBezTo>
                <a:cubicBezTo>
                  <a:pt x="24347" y="23051"/>
                  <a:pt x="24480" y="23044"/>
                  <a:pt x="24592" y="23029"/>
                </a:cubicBezTo>
                <a:cubicBezTo>
                  <a:pt x="26773" y="22734"/>
                  <a:pt x="28616" y="21040"/>
                  <a:pt x="29081" y="18929"/>
                </a:cubicBezTo>
                <a:close/>
                <a:moveTo>
                  <a:pt x="3135" y="20825"/>
                </a:moveTo>
                <a:cubicBezTo>
                  <a:pt x="3311" y="20825"/>
                  <a:pt x="3491" y="20875"/>
                  <a:pt x="3656" y="20961"/>
                </a:cubicBezTo>
                <a:cubicBezTo>
                  <a:pt x="3657" y="20976"/>
                  <a:pt x="3661" y="20993"/>
                  <a:pt x="3663" y="21009"/>
                </a:cubicBezTo>
                <a:cubicBezTo>
                  <a:pt x="3656" y="21030"/>
                  <a:pt x="3647" y="21051"/>
                  <a:pt x="3641" y="21072"/>
                </a:cubicBezTo>
                <a:cubicBezTo>
                  <a:pt x="3621" y="21137"/>
                  <a:pt x="3651" y="21196"/>
                  <a:pt x="3697" y="21233"/>
                </a:cubicBezTo>
                <a:cubicBezTo>
                  <a:pt x="3821" y="21992"/>
                  <a:pt x="4033" y="22752"/>
                  <a:pt x="4420" y="23383"/>
                </a:cubicBezTo>
                <a:cubicBezTo>
                  <a:pt x="4377" y="23441"/>
                  <a:pt x="4329" y="23494"/>
                  <a:pt x="4277" y="23544"/>
                </a:cubicBezTo>
                <a:lnTo>
                  <a:pt x="4276" y="23544"/>
                </a:lnTo>
                <a:cubicBezTo>
                  <a:pt x="4147" y="23661"/>
                  <a:pt x="3999" y="23755"/>
                  <a:pt x="3838" y="23822"/>
                </a:cubicBezTo>
                <a:cubicBezTo>
                  <a:pt x="3681" y="23377"/>
                  <a:pt x="3463" y="22951"/>
                  <a:pt x="3325" y="22494"/>
                </a:cubicBezTo>
                <a:cubicBezTo>
                  <a:pt x="3162" y="21951"/>
                  <a:pt x="3080" y="21394"/>
                  <a:pt x="2974" y="20839"/>
                </a:cubicBezTo>
                <a:cubicBezTo>
                  <a:pt x="3027" y="20830"/>
                  <a:pt x="3081" y="20825"/>
                  <a:pt x="3135" y="20825"/>
                </a:cubicBezTo>
                <a:close/>
                <a:moveTo>
                  <a:pt x="2618" y="21003"/>
                </a:moveTo>
                <a:lnTo>
                  <a:pt x="2618" y="21003"/>
                </a:lnTo>
                <a:cubicBezTo>
                  <a:pt x="2610" y="21938"/>
                  <a:pt x="2832" y="23104"/>
                  <a:pt x="3325" y="23932"/>
                </a:cubicBezTo>
                <a:cubicBezTo>
                  <a:pt x="3310" y="23933"/>
                  <a:pt x="3294" y="23933"/>
                  <a:pt x="3278" y="23933"/>
                </a:cubicBezTo>
                <a:cubicBezTo>
                  <a:pt x="3134" y="23933"/>
                  <a:pt x="2991" y="23913"/>
                  <a:pt x="2853" y="23872"/>
                </a:cubicBezTo>
                <a:cubicBezTo>
                  <a:pt x="2744" y="23067"/>
                  <a:pt x="2516" y="22253"/>
                  <a:pt x="2314" y="21464"/>
                </a:cubicBezTo>
                <a:cubicBezTo>
                  <a:pt x="2350" y="21361"/>
                  <a:pt x="2400" y="21260"/>
                  <a:pt x="2462" y="21169"/>
                </a:cubicBezTo>
                <a:cubicBezTo>
                  <a:pt x="2506" y="21107"/>
                  <a:pt x="2558" y="21051"/>
                  <a:pt x="2618" y="21003"/>
                </a:cubicBezTo>
                <a:close/>
                <a:moveTo>
                  <a:pt x="32126" y="1"/>
                </a:moveTo>
                <a:cubicBezTo>
                  <a:pt x="31323" y="1"/>
                  <a:pt x="30546" y="369"/>
                  <a:pt x="30075" y="1049"/>
                </a:cubicBezTo>
                <a:cubicBezTo>
                  <a:pt x="29894" y="1313"/>
                  <a:pt x="29762" y="1606"/>
                  <a:pt x="29685" y="1915"/>
                </a:cubicBezTo>
                <a:cubicBezTo>
                  <a:pt x="29466" y="2456"/>
                  <a:pt x="29447" y="3070"/>
                  <a:pt x="29668" y="3630"/>
                </a:cubicBezTo>
                <a:cubicBezTo>
                  <a:pt x="29978" y="4415"/>
                  <a:pt x="30637" y="4960"/>
                  <a:pt x="31382" y="5195"/>
                </a:cubicBezTo>
                <a:cubicBezTo>
                  <a:pt x="30546" y="6732"/>
                  <a:pt x="29755" y="8294"/>
                  <a:pt x="29009" y="9878"/>
                </a:cubicBezTo>
                <a:cubicBezTo>
                  <a:pt x="28225" y="11546"/>
                  <a:pt x="27286" y="13351"/>
                  <a:pt x="26770" y="15158"/>
                </a:cubicBezTo>
                <a:cubicBezTo>
                  <a:pt x="26431" y="15086"/>
                  <a:pt x="26084" y="15051"/>
                  <a:pt x="25737" y="15051"/>
                </a:cubicBezTo>
                <a:cubicBezTo>
                  <a:pt x="25060" y="15051"/>
                  <a:pt x="24380" y="15183"/>
                  <a:pt x="23751" y="15430"/>
                </a:cubicBezTo>
                <a:cubicBezTo>
                  <a:pt x="23471" y="15476"/>
                  <a:pt x="23197" y="15553"/>
                  <a:pt x="22935" y="15660"/>
                </a:cubicBezTo>
                <a:cubicBezTo>
                  <a:pt x="20905" y="13737"/>
                  <a:pt x="18830" y="11837"/>
                  <a:pt x="16633" y="10158"/>
                </a:cubicBezTo>
                <a:cubicBezTo>
                  <a:pt x="16751" y="9931"/>
                  <a:pt x="16852" y="9696"/>
                  <a:pt x="16936" y="9456"/>
                </a:cubicBezTo>
                <a:cubicBezTo>
                  <a:pt x="18116" y="5988"/>
                  <a:pt x="15474" y="2670"/>
                  <a:pt x="12008" y="2670"/>
                </a:cubicBezTo>
                <a:cubicBezTo>
                  <a:pt x="11713" y="2670"/>
                  <a:pt x="11413" y="2694"/>
                  <a:pt x="11109" y="2743"/>
                </a:cubicBezTo>
                <a:cubicBezTo>
                  <a:pt x="7757" y="3292"/>
                  <a:pt x="5808" y="7543"/>
                  <a:pt x="7713" y="10306"/>
                </a:cubicBezTo>
                <a:cubicBezTo>
                  <a:pt x="7866" y="10571"/>
                  <a:pt x="8043" y="10822"/>
                  <a:pt x="8242" y="11054"/>
                </a:cubicBezTo>
                <a:cubicBezTo>
                  <a:pt x="8437" y="11277"/>
                  <a:pt x="8650" y="11485"/>
                  <a:pt x="8877" y="11673"/>
                </a:cubicBezTo>
                <a:cubicBezTo>
                  <a:pt x="8169" y="12760"/>
                  <a:pt x="7533" y="13914"/>
                  <a:pt x="6898" y="14949"/>
                </a:cubicBezTo>
                <a:cubicBezTo>
                  <a:pt x="6032" y="16364"/>
                  <a:pt x="5044" y="17822"/>
                  <a:pt x="4317" y="19357"/>
                </a:cubicBezTo>
                <a:cubicBezTo>
                  <a:pt x="3940" y="19175"/>
                  <a:pt x="3537" y="19084"/>
                  <a:pt x="3136" y="19084"/>
                </a:cubicBezTo>
                <a:cubicBezTo>
                  <a:pt x="2551" y="19084"/>
                  <a:pt x="1971" y="19278"/>
                  <a:pt x="1493" y="19666"/>
                </a:cubicBezTo>
                <a:cubicBezTo>
                  <a:pt x="1421" y="19724"/>
                  <a:pt x="1353" y="19788"/>
                  <a:pt x="1288" y="19853"/>
                </a:cubicBezTo>
                <a:cubicBezTo>
                  <a:pt x="1005" y="19986"/>
                  <a:pt x="760" y="20189"/>
                  <a:pt x="578" y="20442"/>
                </a:cubicBezTo>
                <a:cubicBezTo>
                  <a:pt x="3" y="21266"/>
                  <a:pt x="0" y="22476"/>
                  <a:pt x="318" y="23394"/>
                </a:cubicBezTo>
                <a:cubicBezTo>
                  <a:pt x="793" y="24766"/>
                  <a:pt x="2029" y="25582"/>
                  <a:pt x="3317" y="25582"/>
                </a:cubicBezTo>
                <a:cubicBezTo>
                  <a:pt x="3993" y="25582"/>
                  <a:pt x="4683" y="25357"/>
                  <a:pt x="5286" y="24870"/>
                </a:cubicBezTo>
                <a:cubicBezTo>
                  <a:pt x="6926" y="23545"/>
                  <a:pt x="6474" y="21038"/>
                  <a:pt x="4975" y="19786"/>
                </a:cubicBezTo>
                <a:cubicBezTo>
                  <a:pt x="5861" y="18451"/>
                  <a:pt x="6601" y="16991"/>
                  <a:pt x="7440" y="15647"/>
                </a:cubicBezTo>
                <a:cubicBezTo>
                  <a:pt x="8141" y="14525"/>
                  <a:pt x="8983" y="13408"/>
                  <a:pt x="9754" y="12263"/>
                </a:cubicBezTo>
                <a:cubicBezTo>
                  <a:pt x="10515" y="12669"/>
                  <a:pt x="11345" y="12866"/>
                  <a:pt x="12168" y="12866"/>
                </a:cubicBezTo>
                <a:cubicBezTo>
                  <a:pt x="13591" y="12866"/>
                  <a:pt x="14989" y="12276"/>
                  <a:pt x="15959" y="11158"/>
                </a:cubicBezTo>
                <a:cubicBezTo>
                  <a:pt x="17703" y="13071"/>
                  <a:pt x="19638" y="14863"/>
                  <a:pt x="21595" y="16608"/>
                </a:cubicBezTo>
                <a:cubicBezTo>
                  <a:pt x="20579" y="17737"/>
                  <a:pt x="20201" y="19474"/>
                  <a:pt x="20622" y="21087"/>
                </a:cubicBezTo>
                <a:cubicBezTo>
                  <a:pt x="20529" y="21504"/>
                  <a:pt x="20700" y="21849"/>
                  <a:pt x="21021" y="22127"/>
                </a:cubicBezTo>
                <a:cubicBezTo>
                  <a:pt x="21030" y="22145"/>
                  <a:pt x="21037" y="22162"/>
                  <a:pt x="21047" y="22181"/>
                </a:cubicBezTo>
                <a:cubicBezTo>
                  <a:pt x="21464" y="22969"/>
                  <a:pt x="22080" y="23635"/>
                  <a:pt x="22834" y="24112"/>
                </a:cubicBezTo>
                <a:cubicBezTo>
                  <a:pt x="23111" y="24337"/>
                  <a:pt x="23434" y="24500"/>
                  <a:pt x="23779" y="24592"/>
                </a:cubicBezTo>
                <a:cubicBezTo>
                  <a:pt x="24377" y="24820"/>
                  <a:pt x="25014" y="24938"/>
                  <a:pt x="25653" y="24938"/>
                </a:cubicBezTo>
                <a:cubicBezTo>
                  <a:pt x="26938" y="24938"/>
                  <a:pt x="28232" y="24460"/>
                  <a:pt x="29242" y="23441"/>
                </a:cubicBezTo>
                <a:cubicBezTo>
                  <a:pt x="31489" y="21171"/>
                  <a:pt x="30665" y="17008"/>
                  <a:pt x="27890" y="15554"/>
                </a:cubicBezTo>
                <a:cubicBezTo>
                  <a:pt x="27687" y="15450"/>
                  <a:pt x="27477" y="15363"/>
                  <a:pt x="27260" y="15293"/>
                </a:cubicBezTo>
                <a:cubicBezTo>
                  <a:pt x="28160" y="13554"/>
                  <a:pt x="28800" y="11634"/>
                  <a:pt x="29632" y="9868"/>
                </a:cubicBezTo>
                <a:cubicBezTo>
                  <a:pt x="30359" y="8325"/>
                  <a:pt x="31134" y="6808"/>
                  <a:pt x="31942" y="5308"/>
                </a:cubicBezTo>
                <a:cubicBezTo>
                  <a:pt x="32029" y="5316"/>
                  <a:pt x="32117" y="5321"/>
                  <a:pt x="32204" y="5321"/>
                </a:cubicBezTo>
                <a:cubicBezTo>
                  <a:pt x="32892" y="5321"/>
                  <a:pt x="33575" y="5053"/>
                  <a:pt x="34071" y="4464"/>
                </a:cubicBezTo>
                <a:cubicBezTo>
                  <a:pt x="35347" y="2948"/>
                  <a:pt x="34697" y="521"/>
                  <a:pt x="32711" y="67"/>
                </a:cubicBezTo>
                <a:cubicBezTo>
                  <a:pt x="32517" y="22"/>
                  <a:pt x="32320" y="1"/>
                  <a:pt x="3212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31"/>
          <p:cNvSpPr/>
          <p:nvPr/>
        </p:nvSpPr>
        <p:spPr>
          <a:xfrm>
            <a:off x="7125750" y="544900"/>
            <a:ext cx="564034" cy="445373"/>
          </a:xfrm>
          <a:custGeom>
            <a:avLst/>
            <a:gdLst/>
            <a:ahLst/>
            <a:cxnLst/>
            <a:rect l="l" t="t" r="r" b="b"/>
            <a:pathLst>
              <a:path w="39020" h="30811" extrusionOk="0">
                <a:moveTo>
                  <a:pt x="30681" y="3474"/>
                </a:moveTo>
                <a:cubicBezTo>
                  <a:pt x="32090" y="5955"/>
                  <a:pt x="33478" y="8448"/>
                  <a:pt x="34883" y="10930"/>
                </a:cubicBezTo>
                <a:cubicBezTo>
                  <a:pt x="35369" y="11788"/>
                  <a:pt x="35855" y="12647"/>
                  <a:pt x="36340" y="13505"/>
                </a:cubicBezTo>
                <a:cubicBezTo>
                  <a:pt x="34784" y="12409"/>
                  <a:pt x="33095" y="11459"/>
                  <a:pt x="31412" y="10597"/>
                </a:cubicBezTo>
                <a:cubicBezTo>
                  <a:pt x="29978" y="9864"/>
                  <a:pt x="28301" y="8917"/>
                  <a:pt x="26670" y="8527"/>
                </a:cubicBezTo>
                <a:cubicBezTo>
                  <a:pt x="27959" y="6807"/>
                  <a:pt x="29296" y="5122"/>
                  <a:pt x="30681" y="3474"/>
                </a:cubicBezTo>
                <a:close/>
                <a:moveTo>
                  <a:pt x="29411" y="1254"/>
                </a:moveTo>
                <a:cubicBezTo>
                  <a:pt x="29708" y="1768"/>
                  <a:pt x="30001" y="2286"/>
                  <a:pt x="30296" y="2802"/>
                </a:cubicBezTo>
                <a:cubicBezTo>
                  <a:pt x="30250" y="2825"/>
                  <a:pt x="30209" y="2858"/>
                  <a:pt x="30176" y="2898"/>
                </a:cubicBezTo>
                <a:cubicBezTo>
                  <a:pt x="28464" y="4922"/>
                  <a:pt x="26824" y="7005"/>
                  <a:pt x="25256" y="9144"/>
                </a:cubicBezTo>
                <a:cubicBezTo>
                  <a:pt x="24435" y="10273"/>
                  <a:pt x="23639" y="11420"/>
                  <a:pt x="22870" y="12586"/>
                </a:cubicBezTo>
                <a:cubicBezTo>
                  <a:pt x="22370" y="13341"/>
                  <a:pt x="21985" y="14172"/>
                  <a:pt x="21048" y="14438"/>
                </a:cubicBezTo>
                <a:cubicBezTo>
                  <a:pt x="20343" y="14637"/>
                  <a:pt x="19521" y="14657"/>
                  <a:pt x="18799" y="14757"/>
                </a:cubicBezTo>
                <a:cubicBezTo>
                  <a:pt x="15724" y="15183"/>
                  <a:pt x="12643" y="15575"/>
                  <a:pt x="9548" y="15813"/>
                </a:cubicBezTo>
                <a:cubicBezTo>
                  <a:pt x="6956" y="16012"/>
                  <a:pt x="4377" y="15977"/>
                  <a:pt x="1788" y="16009"/>
                </a:cubicBezTo>
                <a:cubicBezTo>
                  <a:pt x="1837" y="15879"/>
                  <a:pt x="1855" y="15736"/>
                  <a:pt x="1816" y="15615"/>
                </a:cubicBezTo>
                <a:cubicBezTo>
                  <a:pt x="1798" y="15556"/>
                  <a:pt x="1778" y="15497"/>
                  <a:pt x="1759" y="15438"/>
                </a:cubicBezTo>
                <a:cubicBezTo>
                  <a:pt x="1745" y="15392"/>
                  <a:pt x="1726" y="15347"/>
                  <a:pt x="1703" y="15306"/>
                </a:cubicBezTo>
                <a:cubicBezTo>
                  <a:pt x="10986" y="10717"/>
                  <a:pt x="20120" y="5833"/>
                  <a:pt x="29411" y="1254"/>
                </a:cubicBezTo>
                <a:close/>
                <a:moveTo>
                  <a:pt x="26395" y="8892"/>
                </a:moveTo>
                <a:cubicBezTo>
                  <a:pt x="28004" y="9838"/>
                  <a:pt x="29911" y="10434"/>
                  <a:pt x="31549" y="11326"/>
                </a:cubicBezTo>
                <a:cubicBezTo>
                  <a:pt x="33390" y="12329"/>
                  <a:pt x="35083" y="13505"/>
                  <a:pt x="36814" y="14674"/>
                </a:cubicBezTo>
                <a:cubicBezTo>
                  <a:pt x="36810" y="14693"/>
                  <a:pt x="36810" y="14712"/>
                  <a:pt x="36805" y="14732"/>
                </a:cubicBezTo>
                <a:cubicBezTo>
                  <a:pt x="36673" y="15199"/>
                  <a:pt x="36153" y="15305"/>
                  <a:pt x="35745" y="15521"/>
                </a:cubicBezTo>
                <a:cubicBezTo>
                  <a:pt x="33939" y="16469"/>
                  <a:pt x="32140" y="17429"/>
                  <a:pt x="30339" y="18384"/>
                </a:cubicBezTo>
                <a:lnTo>
                  <a:pt x="10312" y="29005"/>
                </a:lnTo>
                <a:cubicBezTo>
                  <a:pt x="10650" y="26988"/>
                  <a:pt x="10593" y="24814"/>
                  <a:pt x="10861" y="22800"/>
                </a:cubicBezTo>
                <a:cubicBezTo>
                  <a:pt x="11148" y="20642"/>
                  <a:pt x="11717" y="18486"/>
                  <a:pt x="11935" y="16319"/>
                </a:cubicBezTo>
                <a:cubicBezTo>
                  <a:pt x="14570" y="16042"/>
                  <a:pt x="17185" y="15652"/>
                  <a:pt x="19712" y="15320"/>
                </a:cubicBezTo>
                <a:cubicBezTo>
                  <a:pt x="20602" y="15204"/>
                  <a:pt x="21612" y="15215"/>
                  <a:pt x="22318" y="14591"/>
                </a:cubicBezTo>
                <a:cubicBezTo>
                  <a:pt x="23239" y="13777"/>
                  <a:pt x="23839" y="12448"/>
                  <a:pt x="24543" y="11446"/>
                </a:cubicBezTo>
                <a:cubicBezTo>
                  <a:pt x="25149" y="10585"/>
                  <a:pt x="25769" y="9736"/>
                  <a:pt x="26395" y="8892"/>
                </a:cubicBezTo>
                <a:close/>
                <a:moveTo>
                  <a:pt x="11565" y="16355"/>
                </a:moveTo>
                <a:cubicBezTo>
                  <a:pt x="10848" y="18447"/>
                  <a:pt x="10590" y="20799"/>
                  <a:pt x="10286" y="22960"/>
                </a:cubicBezTo>
                <a:cubicBezTo>
                  <a:pt x="10010" y="24932"/>
                  <a:pt x="9540" y="27177"/>
                  <a:pt x="9673" y="29206"/>
                </a:cubicBezTo>
                <a:cubicBezTo>
                  <a:pt x="8215" y="27203"/>
                  <a:pt x="6825" y="25154"/>
                  <a:pt x="5529" y="23041"/>
                </a:cubicBezTo>
                <a:cubicBezTo>
                  <a:pt x="4815" y="21877"/>
                  <a:pt x="4127" y="20697"/>
                  <a:pt x="3466" y="19503"/>
                </a:cubicBezTo>
                <a:cubicBezTo>
                  <a:pt x="3136" y="18907"/>
                  <a:pt x="2811" y="18305"/>
                  <a:pt x="2495" y="17701"/>
                </a:cubicBezTo>
                <a:cubicBezTo>
                  <a:pt x="2372" y="17469"/>
                  <a:pt x="2008" y="16935"/>
                  <a:pt x="1782" y="16461"/>
                </a:cubicBezTo>
                <a:lnTo>
                  <a:pt x="1782" y="16461"/>
                </a:lnTo>
                <a:cubicBezTo>
                  <a:pt x="3104" y="16615"/>
                  <a:pt x="4445" y="16680"/>
                  <a:pt x="5796" y="16680"/>
                </a:cubicBezTo>
                <a:cubicBezTo>
                  <a:pt x="7709" y="16680"/>
                  <a:pt x="9641" y="16549"/>
                  <a:pt x="11565" y="16355"/>
                </a:cubicBezTo>
                <a:close/>
                <a:moveTo>
                  <a:pt x="29638" y="1"/>
                </a:moveTo>
                <a:cubicBezTo>
                  <a:pt x="29542" y="1"/>
                  <a:pt x="29444" y="23"/>
                  <a:pt x="29354" y="67"/>
                </a:cubicBezTo>
                <a:cubicBezTo>
                  <a:pt x="19808" y="4672"/>
                  <a:pt x="10218" y="9366"/>
                  <a:pt x="1071" y="14724"/>
                </a:cubicBezTo>
                <a:cubicBezTo>
                  <a:pt x="965" y="14785"/>
                  <a:pt x="908" y="14870"/>
                  <a:pt x="886" y="14959"/>
                </a:cubicBezTo>
                <a:cubicBezTo>
                  <a:pt x="700" y="14987"/>
                  <a:pt x="517" y="15082"/>
                  <a:pt x="443" y="15256"/>
                </a:cubicBezTo>
                <a:cubicBezTo>
                  <a:pt x="1" y="16298"/>
                  <a:pt x="752" y="17207"/>
                  <a:pt x="1237" y="18139"/>
                </a:cubicBezTo>
                <a:cubicBezTo>
                  <a:pt x="1987" y="19577"/>
                  <a:pt x="2773" y="20994"/>
                  <a:pt x="3599" y="22390"/>
                </a:cubicBezTo>
                <a:cubicBezTo>
                  <a:pt x="5248" y="25185"/>
                  <a:pt x="7051" y="27880"/>
                  <a:pt x="8980" y="30488"/>
                </a:cubicBezTo>
                <a:cubicBezTo>
                  <a:pt x="9128" y="30689"/>
                  <a:pt x="9332" y="30810"/>
                  <a:pt x="9556" y="30810"/>
                </a:cubicBezTo>
                <a:cubicBezTo>
                  <a:pt x="9661" y="30810"/>
                  <a:pt x="9771" y="30783"/>
                  <a:pt x="9882" y="30724"/>
                </a:cubicBezTo>
                <a:lnTo>
                  <a:pt x="33215" y="18348"/>
                </a:lnTo>
                <a:cubicBezTo>
                  <a:pt x="34116" y="17871"/>
                  <a:pt x="35016" y="17394"/>
                  <a:pt x="35917" y="16917"/>
                </a:cubicBezTo>
                <a:cubicBezTo>
                  <a:pt x="36568" y="16569"/>
                  <a:pt x="37474" y="16245"/>
                  <a:pt x="37968" y="15675"/>
                </a:cubicBezTo>
                <a:cubicBezTo>
                  <a:pt x="39019" y="14464"/>
                  <a:pt x="37236" y="12516"/>
                  <a:pt x="36631" y="11474"/>
                </a:cubicBezTo>
                <a:cubicBezTo>
                  <a:pt x="34460" y="7732"/>
                  <a:pt x="32244" y="4018"/>
                  <a:pt x="30100" y="262"/>
                </a:cubicBezTo>
                <a:cubicBezTo>
                  <a:pt x="29998" y="84"/>
                  <a:pt x="29822" y="1"/>
                  <a:pt x="296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31"/>
          <p:cNvSpPr txBox="1">
            <a:spLocks noGrp="1"/>
          </p:cNvSpPr>
          <p:nvPr>
            <p:ph type="title"/>
          </p:nvPr>
        </p:nvSpPr>
        <p:spPr>
          <a:xfrm>
            <a:off x="907470" y="1705233"/>
            <a:ext cx="2917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1.</a:t>
            </a:r>
            <a:endParaRPr dirty="0"/>
          </a:p>
        </p:txBody>
      </p:sp>
      <p:sp>
        <p:nvSpPr>
          <p:cNvPr id="198" name="Google Shape;198;p31"/>
          <p:cNvSpPr txBox="1">
            <a:spLocks noGrp="1"/>
          </p:cNvSpPr>
          <p:nvPr>
            <p:ph type="subTitle" idx="1"/>
          </p:nvPr>
        </p:nvSpPr>
        <p:spPr>
          <a:xfrm>
            <a:off x="537550" y="2170874"/>
            <a:ext cx="36576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hr-HR" dirty="0"/>
              <a:t>Planiranje, programiranje i pripremanje nastave Hrvatskoga jezika</a:t>
            </a:r>
            <a:endParaRPr dirty="0"/>
          </a:p>
        </p:txBody>
      </p:sp>
      <p:sp>
        <p:nvSpPr>
          <p:cNvPr id="199" name="Google Shape;199;p31"/>
          <p:cNvSpPr txBox="1">
            <a:spLocks noGrp="1"/>
          </p:cNvSpPr>
          <p:nvPr>
            <p:ph type="title" idx="2"/>
          </p:nvPr>
        </p:nvSpPr>
        <p:spPr>
          <a:xfrm>
            <a:off x="5318730" y="1705233"/>
            <a:ext cx="2917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3.</a:t>
            </a:r>
            <a:endParaRPr dirty="0"/>
          </a:p>
        </p:txBody>
      </p:sp>
      <p:sp>
        <p:nvSpPr>
          <p:cNvPr id="200" name="Google Shape;200;p31"/>
          <p:cNvSpPr txBox="1">
            <a:spLocks noGrp="1"/>
          </p:cNvSpPr>
          <p:nvPr>
            <p:ph type="subTitle" idx="3"/>
          </p:nvPr>
        </p:nvSpPr>
        <p:spPr>
          <a:xfrm>
            <a:off x="5123145" y="2161275"/>
            <a:ext cx="3091467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Clr>
                <a:schemeClr val="dk1"/>
              </a:buClr>
              <a:buSzPts val="1100"/>
            </a:pPr>
            <a:r>
              <a:rPr lang="hr-HR" dirty="0"/>
              <a:t>Komunikacija u odgojno-obrazovnom procesu</a:t>
            </a:r>
            <a:endParaRPr dirty="0"/>
          </a:p>
        </p:txBody>
      </p:sp>
      <p:sp>
        <p:nvSpPr>
          <p:cNvPr id="201" name="Google Shape;201;p31"/>
          <p:cNvSpPr txBox="1">
            <a:spLocks noGrp="1"/>
          </p:cNvSpPr>
          <p:nvPr>
            <p:ph type="title" idx="4"/>
          </p:nvPr>
        </p:nvSpPr>
        <p:spPr>
          <a:xfrm>
            <a:off x="907470" y="3221098"/>
            <a:ext cx="2917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2.</a:t>
            </a:r>
            <a:endParaRPr dirty="0"/>
          </a:p>
        </p:txBody>
      </p:sp>
      <p:sp>
        <p:nvSpPr>
          <p:cNvPr id="202" name="Google Shape;202;p31"/>
          <p:cNvSpPr txBox="1">
            <a:spLocks noGrp="1"/>
          </p:cNvSpPr>
          <p:nvPr>
            <p:ph type="subTitle" idx="5"/>
          </p:nvPr>
        </p:nvSpPr>
        <p:spPr>
          <a:xfrm>
            <a:off x="929350" y="3685875"/>
            <a:ext cx="28740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Clr>
                <a:schemeClr val="dk1"/>
              </a:buClr>
              <a:buSzPts val="1100"/>
            </a:pPr>
            <a:r>
              <a:rPr lang="hr-HR" dirty="0"/>
              <a:t>Vođenje pedagoške dokumentacije i evidencije</a:t>
            </a:r>
            <a:endParaRPr dirty="0"/>
          </a:p>
        </p:txBody>
      </p:sp>
      <p:sp>
        <p:nvSpPr>
          <p:cNvPr id="203" name="Google Shape;203;p31"/>
          <p:cNvSpPr txBox="1">
            <a:spLocks noGrp="1"/>
          </p:cNvSpPr>
          <p:nvPr>
            <p:ph type="title" idx="6"/>
          </p:nvPr>
        </p:nvSpPr>
        <p:spPr>
          <a:xfrm>
            <a:off x="5318730" y="3221098"/>
            <a:ext cx="2917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4. </a:t>
            </a:r>
            <a:endParaRPr dirty="0"/>
          </a:p>
        </p:txBody>
      </p:sp>
      <p:sp>
        <p:nvSpPr>
          <p:cNvPr id="204" name="Google Shape;204;p31"/>
          <p:cNvSpPr txBox="1">
            <a:spLocks noGrp="1"/>
          </p:cNvSpPr>
          <p:nvPr>
            <p:ph type="subTitle" idx="7"/>
          </p:nvPr>
        </p:nvSpPr>
        <p:spPr>
          <a:xfrm>
            <a:off x="4947781" y="3685874"/>
            <a:ext cx="3582443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Clr>
                <a:schemeClr val="dk1"/>
              </a:buClr>
              <a:buSzPts val="1100"/>
            </a:pPr>
            <a:r>
              <a:rPr lang="hr-HR" dirty="0"/>
              <a:t>Prilagodba sadržaja i individualizacija postupaka za učenike s teškoćama</a:t>
            </a:r>
            <a:endParaRPr dirty="0"/>
          </a:p>
        </p:txBody>
      </p:sp>
      <p:pic>
        <p:nvPicPr>
          <p:cNvPr id="205" name="Google Shape;205;p31"/>
          <p:cNvPicPr preferRelativeResize="0"/>
          <p:nvPr/>
        </p:nvPicPr>
        <p:blipFill>
          <a:blip r:embed="rId3">
            <a:alphaModFix amt="80000"/>
          </a:blip>
          <a:stretch>
            <a:fillRect/>
          </a:stretch>
        </p:blipFill>
        <p:spPr>
          <a:xfrm rot="-8782544" flipH="1">
            <a:off x="2490549" y="1039473"/>
            <a:ext cx="1124399" cy="5100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41"/>
          <p:cNvSpPr txBox="1">
            <a:spLocks noGrp="1"/>
          </p:cNvSpPr>
          <p:nvPr>
            <p:ph type="title"/>
          </p:nvPr>
        </p:nvSpPr>
        <p:spPr>
          <a:xfrm>
            <a:off x="2838275" y="1645347"/>
            <a:ext cx="4001700" cy="113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Hvala!</a:t>
            </a:r>
            <a:endParaRPr dirty="0"/>
          </a:p>
        </p:txBody>
      </p:sp>
      <p:sp>
        <p:nvSpPr>
          <p:cNvPr id="389" name="Google Shape;389;p41"/>
          <p:cNvSpPr txBox="1">
            <a:spLocks noGrp="1"/>
          </p:cNvSpPr>
          <p:nvPr>
            <p:ph type="body" idx="1"/>
          </p:nvPr>
        </p:nvSpPr>
        <p:spPr>
          <a:xfrm>
            <a:off x="3335675" y="3062950"/>
            <a:ext cx="30069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hr-HR" dirty="0"/>
              <a:t>Ingrid </a:t>
            </a:r>
            <a:r>
              <a:rPr lang="hr-HR" dirty="0" err="1"/>
              <a:t>Šlosar</a:t>
            </a:r>
            <a:br>
              <a:rPr lang="hr-HR" dirty="0"/>
            </a:br>
            <a:r>
              <a:rPr lang="hr-HR" dirty="0"/>
              <a:t>iga8012@gmail.com</a:t>
            </a:r>
          </a:p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hr-HR" dirty="0"/>
              <a:t>Ina Randić Đorđević</a:t>
            </a:r>
            <a:br>
              <a:rPr lang="hr-HR" dirty="0"/>
            </a:br>
            <a:r>
              <a:rPr lang="hr-HR" dirty="0"/>
              <a:t>ottopas@yahoo.com </a:t>
            </a:r>
            <a:endParaRPr dirty="0"/>
          </a:p>
        </p:txBody>
      </p:sp>
      <p:pic>
        <p:nvPicPr>
          <p:cNvPr id="390" name="Google Shape;390;p41"/>
          <p:cNvPicPr preferRelativeResize="0"/>
          <p:nvPr/>
        </p:nvPicPr>
        <p:blipFill rotWithShape="1">
          <a:blip r:embed="rId3">
            <a:alphaModFix amt="78000"/>
          </a:blip>
          <a:srcRect l="19967"/>
          <a:stretch/>
        </p:blipFill>
        <p:spPr>
          <a:xfrm rot="3044709">
            <a:off x="2397403" y="714063"/>
            <a:ext cx="1470368" cy="758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1" name="Google Shape;391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48050" y="2592985"/>
            <a:ext cx="2610150" cy="325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51"/>
          <p:cNvSpPr txBox="1">
            <a:spLocks noGrp="1"/>
          </p:cNvSpPr>
          <p:nvPr>
            <p:ph type="title"/>
          </p:nvPr>
        </p:nvSpPr>
        <p:spPr>
          <a:xfrm>
            <a:off x="2308050" y="711175"/>
            <a:ext cx="4527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Literatura</a:t>
            </a:r>
            <a:endParaRPr dirty="0"/>
          </a:p>
        </p:txBody>
      </p:sp>
      <p:sp>
        <p:nvSpPr>
          <p:cNvPr id="2" name="Pravokutnik 1"/>
          <p:cNvSpPr/>
          <p:nvPr/>
        </p:nvSpPr>
        <p:spPr>
          <a:xfrm>
            <a:off x="1365337" y="1453495"/>
            <a:ext cx="7002049" cy="2759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r-HR" dirty="0">
                <a:solidFill>
                  <a:srgbClr val="1D2228"/>
                </a:solidFill>
                <a:latin typeface="Calibri" panose="020F0502020204030204" pitchFamily="34" charset="0"/>
              </a:rPr>
              <a:t>Martina </a:t>
            </a:r>
            <a:r>
              <a:rPr lang="hr-HR" dirty="0" err="1">
                <a:solidFill>
                  <a:srgbClr val="1D2228"/>
                </a:solidFill>
                <a:latin typeface="Calibri" panose="020F0502020204030204" pitchFamily="34" charset="0"/>
              </a:rPr>
              <a:t>Crnjac</a:t>
            </a:r>
            <a:r>
              <a:rPr lang="hr-HR" dirty="0">
                <a:solidFill>
                  <a:srgbClr val="1D2228"/>
                </a:solidFill>
                <a:latin typeface="Calibri" panose="020F0502020204030204" pitchFamily="34" charset="0"/>
              </a:rPr>
              <a:t>: </a:t>
            </a:r>
            <a:r>
              <a:rPr lang="hr-HR" i="1" dirty="0">
                <a:solidFill>
                  <a:srgbClr val="1D2228"/>
                </a:solidFill>
                <a:latin typeface="Calibri" panose="020F0502020204030204" pitchFamily="34" charset="0"/>
              </a:rPr>
              <a:t>Komunikacija u nastavi</a:t>
            </a:r>
            <a:r>
              <a:rPr lang="hr-HR" dirty="0">
                <a:solidFill>
                  <a:srgbClr val="1D2228"/>
                </a:solidFill>
                <a:latin typeface="Calibri" panose="020F0502020204030204" pitchFamily="34" charset="0"/>
              </a:rPr>
              <a:t>,  diplomski rad, mentor: </a:t>
            </a:r>
            <a:r>
              <a:rPr lang="hr-HR" u="sng" dirty="0">
                <a:solidFill>
                  <a:srgbClr val="196AD4"/>
                </a:solidFill>
                <a:latin typeface="Calibri" panose="020F0502020204030204" pitchFamily="34" charset="0"/>
                <a:hlinkClick r:id="rId3"/>
              </a:rPr>
              <a:t>mr.sc</a:t>
            </a:r>
            <a:r>
              <a:rPr lang="hr-HR" dirty="0">
                <a:solidFill>
                  <a:srgbClr val="1D2228"/>
                </a:solidFill>
                <a:latin typeface="Calibri" panose="020F0502020204030204" pitchFamily="34" charset="0"/>
              </a:rPr>
              <a:t>. Branko </a:t>
            </a:r>
            <a:r>
              <a:rPr lang="hr-HR" dirty="0" err="1">
                <a:solidFill>
                  <a:srgbClr val="1D2228"/>
                </a:solidFill>
                <a:latin typeface="Calibri" panose="020F0502020204030204" pitchFamily="34" charset="0"/>
              </a:rPr>
              <a:t>Bognar</a:t>
            </a:r>
            <a:r>
              <a:rPr lang="hr-HR" dirty="0">
                <a:solidFill>
                  <a:srgbClr val="1D2228"/>
                </a:solidFill>
                <a:latin typeface="Calibri" panose="020F0502020204030204" pitchFamily="34" charset="0"/>
              </a:rPr>
              <a:t>, Sveučilište Josipa Jurja Strossmayera u Osijeku, Učiteljski fakultet u Osijeku - dislocirani studij u Slavonskom Brodu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r-HR" u="sng" dirty="0">
                <a:solidFill>
                  <a:srgbClr val="0563C1"/>
                </a:solidFill>
                <a:latin typeface="Calibri" panose="020F0502020204030204" pitchFamily="34" charset="0"/>
                <a:hlinkClick r:id="rId4"/>
              </a:rPr>
              <a:t>https://horka.hr/3-kljucna-koraka-u-komunikaciji/Katarina</a:t>
            </a:r>
            <a:r>
              <a:rPr lang="hr-HR" dirty="0">
                <a:solidFill>
                  <a:srgbClr val="1D2228"/>
                </a:solidFill>
                <a:latin typeface="Calibri" panose="020F0502020204030204" pitchFamily="34" charset="0"/>
              </a:rPr>
              <a:t> Horvat</a:t>
            </a:r>
          </a:p>
          <a:p>
            <a:pPr marL="285750" indent="-2857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r-HR" dirty="0">
                <a:solidFill>
                  <a:srgbClr val="1D2228"/>
                </a:solidFill>
                <a:latin typeface="Calibri" panose="020F0502020204030204" pitchFamily="34" charset="0"/>
              </a:rPr>
              <a:t>Žižak, A., </a:t>
            </a:r>
            <a:r>
              <a:rPr lang="hr-HR" dirty="0" err="1">
                <a:solidFill>
                  <a:srgbClr val="1D2228"/>
                </a:solidFill>
                <a:latin typeface="Calibri" panose="020F0502020204030204" pitchFamily="34" charset="0"/>
              </a:rPr>
              <a:t>Vizek</a:t>
            </a:r>
            <a:r>
              <a:rPr lang="hr-HR" dirty="0">
                <a:solidFill>
                  <a:srgbClr val="1D2228"/>
                </a:solidFill>
                <a:latin typeface="Calibri" panose="020F0502020204030204" pitchFamily="34" charset="0"/>
              </a:rPr>
              <a:t> Vidović, V., </a:t>
            </a:r>
            <a:r>
              <a:rPr lang="hr-HR" dirty="0" err="1">
                <a:solidFill>
                  <a:srgbClr val="1D2228"/>
                </a:solidFill>
                <a:latin typeface="Calibri" panose="020F0502020204030204" pitchFamily="34" charset="0"/>
              </a:rPr>
              <a:t>Ajduković</a:t>
            </a:r>
            <a:r>
              <a:rPr lang="hr-HR" dirty="0">
                <a:solidFill>
                  <a:srgbClr val="1D2228"/>
                </a:solidFill>
                <a:latin typeface="Calibri" panose="020F0502020204030204" pitchFamily="34" charset="0"/>
              </a:rPr>
              <a:t>, M. 2012. </a:t>
            </a:r>
            <a:r>
              <a:rPr lang="hr-HR" b="1" dirty="0" err="1">
                <a:solidFill>
                  <a:srgbClr val="1D2228"/>
                </a:solidFill>
                <a:latin typeface="Calibri" panose="020F0502020204030204" pitchFamily="34" charset="0"/>
              </a:rPr>
              <a:t>Interpersonalna</a:t>
            </a:r>
            <a:r>
              <a:rPr lang="hr-HR" b="1" dirty="0">
                <a:solidFill>
                  <a:srgbClr val="1D2228"/>
                </a:solidFill>
                <a:latin typeface="Calibri" panose="020F0502020204030204" pitchFamily="34" charset="0"/>
              </a:rPr>
              <a:t> komunikacija u profesionalnom kontekstu</a:t>
            </a:r>
            <a:r>
              <a:rPr lang="hr-HR" dirty="0">
                <a:solidFill>
                  <a:srgbClr val="1D2228"/>
                </a:solidFill>
                <a:latin typeface="Calibri" panose="020F0502020204030204" pitchFamily="34" charset="0"/>
              </a:rPr>
              <a:t>. Zagreb: Edukacijsko-rehabilitacijski fakultet</a:t>
            </a:r>
          </a:p>
          <a:p>
            <a:pPr marL="285750" indent="-2857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r-HR" dirty="0">
                <a:solidFill>
                  <a:srgbClr val="1D2228"/>
                </a:solidFill>
                <a:latin typeface="Calibri" panose="020F0502020204030204" pitchFamily="34" charset="0"/>
              </a:rPr>
              <a:t>https://padlet.com/ava2barbara/mreznomjestoHJ</a:t>
            </a:r>
          </a:p>
          <a:p>
            <a:pPr marL="285750" indent="-2857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r-HR" dirty="0">
                <a:solidFill>
                  <a:srgbClr val="1D2228"/>
                </a:solidFill>
                <a:latin typeface="Calibri" panose="020F0502020204030204" pitchFamily="34" charset="0"/>
              </a:rPr>
              <a:t>https://mzo.gov.hr/UserDocsImages//dokumenti/Obrazovanje//Smjernice%20za%20rad%20s%20ucenicima%20s%20teskocama.pdf</a:t>
            </a:r>
          </a:p>
          <a:p>
            <a:pPr marL="285750" indent="-2857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hr-HR" dirty="0">
              <a:solidFill>
                <a:srgbClr val="1D2228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75557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3"/>
          <p:cNvSpPr/>
          <p:nvPr/>
        </p:nvSpPr>
        <p:spPr>
          <a:xfrm rot="-391042">
            <a:off x="7801810" y="4280404"/>
            <a:ext cx="1101258" cy="649000"/>
          </a:xfrm>
          <a:custGeom>
            <a:avLst/>
            <a:gdLst/>
            <a:ahLst/>
            <a:cxnLst/>
            <a:rect l="l" t="t" r="r" b="b"/>
            <a:pathLst>
              <a:path w="44052" h="25961" extrusionOk="0">
                <a:moveTo>
                  <a:pt x="0" y="15402"/>
                </a:moveTo>
                <a:lnTo>
                  <a:pt x="40035" y="0"/>
                </a:lnTo>
                <a:cubicBezTo>
                  <a:pt x="40035" y="0"/>
                  <a:pt x="39175" y="1442"/>
                  <a:pt x="39491" y="2221"/>
                </a:cubicBezTo>
                <a:cubicBezTo>
                  <a:pt x="39806" y="2993"/>
                  <a:pt x="41434" y="3418"/>
                  <a:pt x="41434" y="3418"/>
                </a:cubicBezTo>
                <a:cubicBezTo>
                  <a:pt x="41434" y="3418"/>
                  <a:pt x="40574" y="5040"/>
                  <a:pt x="41047" y="5753"/>
                </a:cubicBezTo>
                <a:cubicBezTo>
                  <a:pt x="41521" y="6466"/>
                  <a:pt x="42609" y="7168"/>
                  <a:pt x="42609" y="7168"/>
                </a:cubicBezTo>
                <a:cubicBezTo>
                  <a:pt x="42609" y="7168"/>
                  <a:pt x="41510" y="9791"/>
                  <a:pt x="44051" y="10684"/>
                </a:cubicBezTo>
                <a:lnTo>
                  <a:pt x="4327" y="25960"/>
                </a:lnTo>
                <a:cubicBezTo>
                  <a:pt x="4327" y="25960"/>
                  <a:pt x="4958" y="24252"/>
                  <a:pt x="4703" y="23631"/>
                </a:cubicBezTo>
                <a:cubicBezTo>
                  <a:pt x="4447" y="23011"/>
                  <a:pt x="2885" y="22439"/>
                  <a:pt x="2885" y="22439"/>
                </a:cubicBezTo>
                <a:cubicBezTo>
                  <a:pt x="2885" y="22439"/>
                  <a:pt x="3767" y="20752"/>
                  <a:pt x="3380" y="19816"/>
                </a:cubicBezTo>
                <a:cubicBezTo>
                  <a:pt x="2999" y="18885"/>
                  <a:pt x="1524" y="18526"/>
                  <a:pt x="1524" y="18526"/>
                </a:cubicBezTo>
                <a:cubicBezTo>
                  <a:pt x="1524" y="18526"/>
                  <a:pt x="2237" y="17514"/>
                  <a:pt x="1873" y="16638"/>
                </a:cubicBezTo>
                <a:cubicBezTo>
                  <a:pt x="1513" y="15761"/>
                  <a:pt x="0" y="15402"/>
                  <a:pt x="0" y="15402"/>
                </a:cubicBezTo>
                <a:close/>
              </a:path>
            </a:pathLst>
          </a:custGeom>
          <a:solidFill>
            <a:schemeClr val="dk1">
              <a:alpha val="2678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" name="Rezervirano mjesto sadržaja 3"/>
          <p:cNvPicPr>
            <a:picLocks noChangeAspect="1"/>
          </p:cNvPicPr>
          <p:nvPr/>
        </p:nvPicPr>
        <p:blipFill rotWithShape="1">
          <a:blip r:embed="rId3"/>
          <a:srcRect l="12966" t="36450" r="12619" b="16978"/>
          <a:stretch/>
        </p:blipFill>
        <p:spPr>
          <a:xfrm>
            <a:off x="560346" y="1296155"/>
            <a:ext cx="8044408" cy="2831920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33"/>
          <p:cNvSpPr/>
          <p:nvPr/>
        </p:nvSpPr>
        <p:spPr>
          <a:xfrm rot="-2148808">
            <a:off x="406532" y="1100606"/>
            <a:ext cx="647414" cy="266322"/>
          </a:xfrm>
          <a:custGeom>
            <a:avLst/>
            <a:gdLst/>
            <a:ahLst/>
            <a:cxnLst/>
            <a:rect l="l" t="t" r="r" b="b"/>
            <a:pathLst>
              <a:path w="36226" h="14902" extrusionOk="0">
                <a:moveTo>
                  <a:pt x="991" y="1"/>
                </a:moveTo>
                <a:lnTo>
                  <a:pt x="36226" y="3565"/>
                </a:lnTo>
                <a:cubicBezTo>
                  <a:pt x="36226" y="3565"/>
                  <a:pt x="34800" y="4452"/>
                  <a:pt x="34729" y="5291"/>
                </a:cubicBezTo>
                <a:cubicBezTo>
                  <a:pt x="34658" y="6123"/>
                  <a:pt x="35905" y="7244"/>
                  <a:pt x="35905" y="7244"/>
                </a:cubicBezTo>
                <a:cubicBezTo>
                  <a:pt x="35905" y="7244"/>
                  <a:pt x="34397" y="8289"/>
                  <a:pt x="34495" y="9138"/>
                </a:cubicBezTo>
                <a:cubicBezTo>
                  <a:pt x="34588" y="9993"/>
                  <a:pt x="35230" y="11114"/>
                  <a:pt x="35230" y="11114"/>
                </a:cubicBezTo>
                <a:cubicBezTo>
                  <a:pt x="35230" y="11114"/>
                  <a:pt x="33053" y="12943"/>
                  <a:pt x="34903" y="14902"/>
                </a:cubicBezTo>
                <a:lnTo>
                  <a:pt x="1" y="11364"/>
                </a:lnTo>
                <a:cubicBezTo>
                  <a:pt x="1" y="11364"/>
                  <a:pt x="1345" y="10134"/>
                  <a:pt x="1400" y="9465"/>
                </a:cubicBezTo>
                <a:cubicBezTo>
                  <a:pt x="1460" y="8801"/>
                  <a:pt x="333" y="7576"/>
                  <a:pt x="333" y="7576"/>
                </a:cubicBezTo>
                <a:cubicBezTo>
                  <a:pt x="333" y="7576"/>
                  <a:pt x="1884" y="6477"/>
                  <a:pt x="1977" y="5476"/>
                </a:cubicBezTo>
                <a:cubicBezTo>
                  <a:pt x="2064" y="4469"/>
                  <a:pt x="915" y="3473"/>
                  <a:pt x="915" y="3473"/>
                </a:cubicBezTo>
                <a:cubicBezTo>
                  <a:pt x="915" y="3473"/>
                  <a:pt x="2015" y="2901"/>
                  <a:pt x="2091" y="1954"/>
                </a:cubicBezTo>
                <a:cubicBezTo>
                  <a:pt x="2172" y="1007"/>
                  <a:pt x="991" y="1"/>
                  <a:pt x="991" y="1"/>
                </a:cubicBezTo>
                <a:close/>
              </a:path>
            </a:pathLst>
          </a:custGeom>
          <a:solidFill>
            <a:schemeClr val="dk1">
              <a:alpha val="26789"/>
            </a:schemeClr>
          </a:solidFill>
          <a:ln>
            <a:noFill/>
          </a:ln>
          <a:effectLst>
            <a:outerShdw blurRad="57150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sp>
        <p:nvSpPr>
          <p:cNvPr id="227" name="Google Shape;227;p33"/>
          <p:cNvSpPr/>
          <p:nvPr/>
        </p:nvSpPr>
        <p:spPr>
          <a:xfrm>
            <a:off x="8100125" y="994615"/>
            <a:ext cx="504629" cy="656495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chemeClr val="dk1">
              <a:alpha val="2678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pic>
        <p:nvPicPr>
          <p:cNvPr id="228" name="Google Shape;228;p33"/>
          <p:cNvPicPr preferRelativeResize="0"/>
          <p:nvPr/>
        </p:nvPicPr>
        <p:blipFill>
          <a:blip r:embed="rId4">
            <a:alphaModFix amt="80000"/>
          </a:blip>
          <a:stretch>
            <a:fillRect/>
          </a:stretch>
        </p:blipFill>
        <p:spPr>
          <a:xfrm rot="2913466" flipH="1">
            <a:off x="439073" y="4071393"/>
            <a:ext cx="1579416" cy="7164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925348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6"/>
          <p:cNvSpPr txBox="1">
            <a:spLocks noGrp="1"/>
          </p:cNvSpPr>
          <p:nvPr>
            <p:ph type="title" idx="8"/>
          </p:nvPr>
        </p:nvSpPr>
        <p:spPr>
          <a:xfrm>
            <a:off x="1002325" y="711181"/>
            <a:ext cx="240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GIK</a:t>
            </a:r>
            <a:endParaRPr dirty="0"/>
          </a:p>
        </p:txBody>
      </p:sp>
      <p:sp>
        <p:nvSpPr>
          <p:cNvPr id="263" name="Google Shape;263;p36"/>
          <p:cNvSpPr/>
          <p:nvPr/>
        </p:nvSpPr>
        <p:spPr>
          <a:xfrm>
            <a:off x="3393000" y="1815993"/>
            <a:ext cx="298800" cy="2988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36"/>
          <p:cNvSpPr/>
          <p:nvPr/>
        </p:nvSpPr>
        <p:spPr>
          <a:xfrm>
            <a:off x="5184633" y="1815993"/>
            <a:ext cx="298800" cy="2988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65" name="Google Shape;265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695467">
            <a:off x="6994099" y="66756"/>
            <a:ext cx="1737131" cy="179874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266" name="Google Shape;266;p36"/>
          <p:cNvSpPr txBox="1">
            <a:spLocks noGrp="1"/>
          </p:cNvSpPr>
          <p:nvPr>
            <p:ph type="title" idx="4"/>
          </p:nvPr>
        </p:nvSpPr>
        <p:spPr>
          <a:xfrm rot="-695454">
            <a:off x="7117705" y="1056378"/>
            <a:ext cx="1517544" cy="61400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400" dirty="0">
                <a:solidFill>
                  <a:schemeClr val="dk2"/>
                </a:solidFill>
                <a:latin typeface="Anonymous Pro"/>
                <a:ea typeface="Anonymous Pro"/>
                <a:cs typeface="Anonymous Pro"/>
                <a:sym typeface="Anonymous Pro"/>
              </a:rPr>
              <a:t>autonomija</a:t>
            </a:r>
            <a:r>
              <a:rPr lang="en" sz="1400" dirty="0">
                <a:solidFill>
                  <a:schemeClr val="dk2"/>
                </a:solidFill>
                <a:latin typeface="Anonymous Pro"/>
                <a:ea typeface="Anonymous Pro"/>
                <a:cs typeface="Anonymous Pro"/>
                <a:sym typeface="Anonymous Pro"/>
              </a:rPr>
              <a:t> </a:t>
            </a:r>
            <a:r>
              <a:rPr lang="hr-HR" sz="1400" dirty="0">
                <a:solidFill>
                  <a:schemeClr val="dk2"/>
                </a:solidFill>
                <a:latin typeface="Anonymous Pro"/>
                <a:ea typeface="Anonymous Pro"/>
                <a:cs typeface="Anonymous Pro"/>
                <a:sym typeface="Anonymous Pro"/>
              </a:rPr>
              <a:t>promjenjivost</a:t>
            </a:r>
            <a:endParaRPr sz="1600" dirty="0">
              <a:solidFill>
                <a:schemeClr val="dk2"/>
              </a:solidFill>
              <a:latin typeface="Anonymous Pro"/>
              <a:ea typeface="Anonymous Pro"/>
              <a:cs typeface="Anonymous Pro"/>
              <a:sym typeface="Anonymous Pro"/>
            </a:endParaRPr>
          </a:p>
        </p:txBody>
      </p:sp>
      <p:grpSp>
        <p:nvGrpSpPr>
          <p:cNvPr id="267" name="Google Shape;267;p36"/>
          <p:cNvGrpSpPr/>
          <p:nvPr/>
        </p:nvGrpSpPr>
        <p:grpSpPr>
          <a:xfrm>
            <a:off x="7439092" y="738671"/>
            <a:ext cx="272906" cy="434118"/>
            <a:chOff x="1312450" y="4093350"/>
            <a:chExt cx="685350" cy="1090200"/>
          </a:xfrm>
        </p:grpSpPr>
        <p:sp>
          <p:nvSpPr>
            <p:cNvPr id="268" name="Google Shape;268;p36"/>
            <p:cNvSpPr/>
            <p:nvPr/>
          </p:nvSpPr>
          <p:spPr>
            <a:xfrm>
              <a:off x="1312450" y="4093350"/>
              <a:ext cx="685350" cy="1090200"/>
            </a:xfrm>
            <a:custGeom>
              <a:avLst/>
              <a:gdLst/>
              <a:ahLst/>
              <a:cxnLst/>
              <a:rect l="l" t="t" r="r" b="b"/>
              <a:pathLst>
                <a:path w="27414" h="43608" extrusionOk="0">
                  <a:moveTo>
                    <a:pt x="5201" y="10009"/>
                  </a:moveTo>
                  <a:lnTo>
                    <a:pt x="5201" y="10009"/>
                  </a:lnTo>
                  <a:cubicBezTo>
                    <a:pt x="5040" y="10996"/>
                    <a:pt x="5002" y="11987"/>
                    <a:pt x="5102" y="12937"/>
                  </a:cubicBezTo>
                  <a:cubicBezTo>
                    <a:pt x="5170" y="13571"/>
                    <a:pt x="5297" y="14196"/>
                    <a:pt x="5478" y="14807"/>
                  </a:cubicBezTo>
                  <a:cubicBezTo>
                    <a:pt x="4743" y="13294"/>
                    <a:pt x="4728" y="11634"/>
                    <a:pt x="5201" y="10009"/>
                  </a:cubicBezTo>
                  <a:close/>
                  <a:moveTo>
                    <a:pt x="15811" y="1265"/>
                  </a:moveTo>
                  <a:cubicBezTo>
                    <a:pt x="20541" y="1265"/>
                    <a:pt x="25145" y="5101"/>
                    <a:pt x="25884" y="9796"/>
                  </a:cubicBezTo>
                  <a:cubicBezTo>
                    <a:pt x="26649" y="14663"/>
                    <a:pt x="23581" y="19908"/>
                    <a:pt x="18734" y="21156"/>
                  </a:cubicBezTo>
                  <a:lnTo>
                    <a:pt x="18733" y="21156"/>
                  </a:lnTo>
                  <a:cubicBezTo>
                    <a:pt x="17919" y="21366"/>
                    <a:pt x="17082" y="21467"/>
                    <a:pt x="16245" y="21467"/>
                  </a:cubicBezTo>
                  <a:cubicBezTo>
                    <a:pt x="12150" y="21467"/>
                    <a:pt x="8059" y="19044"/>
                    <a:pt x="6641" y="15088"/>
                  </a:cubicBezTo>
                  <a:cubicBezTo>
                    <a:pt x="5469" y="11816"/>
                    <a:pt x="6172" y="7764"/>
                    <a:pt x="8270" y="4955"/>
                  </a:cubicBezTo>
                  <a:cubicBezTo>
                    <a:pt x="9623" y="3549"/>
                    <a:pt x="11222" y="2430"/>
                    <a:pt x="12774" y="1829"/>
                  </a:cubicBezTo>
                  <a:cubicBezTo>
                    <a:pt x="13408" y="1665"/>
                    <a:pt x="14061" y="1582"/>
                    <a:pt x="14715" y="1582"/>
                  </a:cubicBezTo>
                  <a:cubicBezTo>
                    <a:pt x="14773" y="1582"/>
                    <a:pt x="14831" y="1582"/>
                    <a:pt x="14889" y="1584"/>
                  </a:cubicBezTo>
                  <a:cubicBezTo>
                    <a:pt x="14890" y="1584"/>
                    <a:pt x="14891" y="1584"/>
                    <a:pt x="14891" y="1584"/>
                  </a:cubicBezTo>
                  <a:cubicBezTo>
                    <a:pt x="15042" y="1584"/>
                    <a:pt x="15084" y="1340"/>
                    <a:pt x="14936" y="1309"/>
                  </a:cubicBezTo>
                  <a:cubicBezTo>
                    <a:pt x="15228" y="1279"/>
                    <a:pt x="15519" y="1265"/>
                    <a:pt x="15811" y="1265"/>
                  </a:cubicBezTo>
                  <a:close/>
                  <a:moveTo>
                    <a:pt x="11744" y="28418"/>
                  </a:moveTo>
                  <a:lnTo>
                    <a:pt x="11744" y="28418"/>
                  </a:lnTo>
                  <a:cubicBezTo>
                    <a:pt x="12408" y="28787"/>
                    <a:pt x="13268" y="28878"/>
                    <a:pt x="14064" y="28978"/>
                  </a:cubicBezTo>
                  <a:cubicBezTo>
                    <a:pt x="13489" y="31053"/>
                    <a:pt x="12936" y="33136"/>
                    <a:pt x="12378" y="35217"/>
                  </a:cubicBezTo>
                  <a:lnTo>
                    <a:pt x="12377" y="35217"/>
                  </a:lnTo>
                  <a:lnTo>
                    <a:pt x="11752" y="37548"/>
                  </a:lnTo>
                  <a:cubicBezTo>
                    <a:pt x="11436" y="37515"/>
                    <a:pt x="11118" y="37500"/>
                    <a:pt x="10804" y="37432"/>
                  </a:cubicBezTo>
                  <a:cubicBezTo>
                    <a:pt x="10450" y="37354"/>
                    <a:pt x="10108" y="37230"/>
                    <a:pt x="9772" y="37098"/>
                  </a:cubicBezTo>
                  <a:cubicBezTo>
                    <a:pt x="9899" y="36422"/>
                    <a:pt x="10035" y="35749"/>
                    <a:pt x="10185" y="35077"/>
                  </a:cubicBezTo>
                  <a:cubicBezTo>
                    <a:pt x="10425" y="33999"/>
                    <a:pt x="10695" y="32928"/>
                    <a:pt x="10992" y="31864"/>
                  </a:cubicBezTo>
                  <a:cubicBezTo>
                    <a:pt x="11305" y="30745"/>
                    <a:pt x="11807" y="29661"/>
                    <a:pt x="11760" y="28491"/>
                  </a:cubicBezTo>
                  <a:cubicBezTo>
                    <a:pt x="11757" y="28467"/>
                    <a:pt x="11752" y="28442"/>
                    <a:pt x="11744" y="28418"/>
                  </a:cubicBezTo>
                  <a:close/>
                  <a:moveTo>
                    <a:pt x="9701" y="37483"/>
                  </a:moveTo>
                  <a:cubicBezTo>
                    <a:pt x="10246" y="37833"/>
                    <a:pt x="10942" y="38077"/>
                    <a:pt x="11595" y="38077"/>
                  </a:cubicBezTo>
                  <a:cubicBezTo>
                    <a:pt x="11600" y="38077"/>
                    <a:pt x="11605" y="38077"/>
                    <a:pt x="11609" y="38077"/>
                  </a:cubicBezTo>
                  <a:lnTo>
                    <a:pt x="11609" y="38077"/>
                  </a:lnTo>
                  <a:cubicBezTo>
                    <a:pt x="11580" y="38193"/>
                    <a:pt x="11549" y="38311"/>
                    <a:pt x="11517" y="38428"/>
                  </a:cubicBezTo>
                  <a:lnTo>
                    <a:pt x="11517" y="38427"/>
                  </a:lnTo>
                  <a:cubicBezTo>
                    <a:pt x="11470" y="38603"/>
                    <a:pt x="11418" y="38860"/>
                    <a:pt x="11359" y="39156"/>
                  </a:cubicBezTo>
                  <a:cubicBezTo>
                    <a:pt x="11204" y="39085"/>
                    <a:pt x="11033" y="39072"/>
                    <a:pt x="10858" y="39072"/>
                  </a:cubicBezTo>
                  <a:cubicBezTo>
                    <a:pt x="10752" y="39072"/>
                    <a:pt x="10645" y="39077"/>
                    <a:pt x="10540" y="39077"/>
                  </a:cubicBezTo>
                  <a:cubicBezTo>
                    <a:pt x="10481" y="39077"/>
                    <a:pt x="10423" y="39075"/>
                    <a:pt x="10366" y="39070"/>
                  </a:cubicBezTo>
                  <a:cubicBezTo>
                    <a:pt x="10056" y="39046"/>
                    <a:pt x="9752" y="38970"/>
                    <a:pt x="9446" y="38922"/>
                  </a:cubicBezTo>
                  <a:cubicBezTo>
                    <a:pt x="9465" y="38818"/>
                    <a:pt x="9482" y="38724"/>
                    <a:pt x="9492" y="38655"/>
                  </a:cubicBezTo>
                  <a:cubicBezTo>
                    <a:pt x="9556" y="38264"/>
                    <a:pt x="9631" y="37874"/>
                    <a:pt x="9701" y="37483"/>
                  </a:cubicBezTo>
                  <a:close/>
                  <a:moveTo>
                    <a:pt x="9371" y="39374"/>
                  </a:moveTo>
                  <a:cubicBezTo>
                    <a:pt x="9633" y="39480"/>
                    <a:pt x="9916" y="39543"/>
                    <a:pt x="10196" y="39580"/>
                  </a:cubicBezTo>
                  <a:cubicBezTo>
                    <a:pt x="10388" y="39606"/>
                    <a:pt x="10607" y="39642"/>
                    <a:pt x="10819" y="39642"/>
                  </a:cubicBezTo>
                  <a:cubicBezTo>
                    <a:pt x="10980" y="39642"/>
                    <a:pt x="11137" y="39622"/>
                    <a:pt x="11275" y="39560"/>
                  </a:cubicBezTo>
                  <a:lnTo>
                    <a:pt x="11275" y="39560"/>
                  </a:lnTo>
                  <a:cubicBezTo>
                    <a:pt x="11189" y="39985"/>
                    <a:pt x="11082" y="40437"/>
                    <a:pt x="10950" y="40815"/>
                  </a:cubicBezTo>
                  <a:cubicBezTo>
                    <a:pt x="10924" y="40814"/>
                    <a:pt x="10899" y="40814"/>
                    <a:pt x="10873" y="40814"/>
                  </a:cubicBezTo>
                  <a:cubicBezTo>
                    <a:pt x="10639" y="40814"/>
                    <a:pt x="10398" y="40862"/>
                    <a:pt x="10159" y="40862"/>
                  </a:cubicBezTo>
                  <a:cubicBezTo>
                    <a:pt x="10125" y="40862"/>
                    <a:pt x="10090" y="40861"/>
                    <a:pt x="10056" y="40859"/>
                  </a:cubicBezTo>
                  <a:cubicBezTo>
                    <a:pt x="9795" y="40841"/>
                    <a:pt x="9538" y="40801"/>
                    <a:pt x="9284" y="40736"/>
                  </a:cubicBezTo>
                  <a:cubicBezTo>
                    <a:pt x="9251" y="40301"/>
                    <a:pt x="9306" y="39796"/>
                    <a:pt x="9371" y="39374"/>
                  </a:cubicBezTo>
                  <a:close/>
                  <a:moveTo>
                    <a:pt x="9402" y="41289"/>
                  </a:moveTo>
                  <a:lnTo>
                    <a:pt x="9402" y="41289"/>
                  </a:lnTo>
                  <a:cubicBezTo>
                    <a:pt x="9559" y="41334"/>
                    <a:pt x="9718" y="41367"/>
                    <a:pt x="9881" y="41388"/>
                  </a:cubicBezTo>
                  <a:cubicBezTo>
                    <a:pt x="10049" y="41410"/>
                    <a:pt x="10255" y="41433"/>
                    <a:pt x="10462" y="41433"/>
                  </a:cubicBezTo>
                  <a:cubicBezTo>
                    <a:pt x="10528" y="41433"/>
                    <a:pt x="10593" y="41431"/>
                    <a:pt x="10658" y="41426"/>
                  </a:cubicBezTo>
                  <a:lnTo>
                    <a:pt x="10658" y="41426"/>
                  </a:lnTo>
                  <a:cubicBezTo>
                    <a:pt x="10569" y="41553"/>
                    <a:pt x="10471" y="41645"/>
                    <a:pt x="10362" y="41677"/>
                  </a:cubicBezTo>
                  <a:cubicBezTo>
                    <a:pt x="10234" y="41715"/>
                    <a:pt x="10121" y="41733"/>
                    <a:pt x="10020" y="41733"/>
                  </a:cubicBezTo>
                  <a:cubicBezTo>
                    <a:pt x="9703" y="41733"/>
                    <a:pt x="9511" y="41557"/>
                    <a:pt x="9402" y="41289"/>
                  </a:cubicBezTo>
                  <a:close/>
                  <a:moveTo>
                    <a:pt x="15893" y="1"/>
                  </a:moveTo>
                  <a:cubicBezTo>
                    <a:pt x="15395" y="1"/>
                    <a:pt x="14894" y="37"/>
                    <a:pt x="14392" y="112"/>
                  </a:cubicBezTo>
                  <a:cubicBezTo>
                    <a:pt x="8294" y="1027"/>
                    <a:pt x="1" y="10835"/>
                    <a:pt x="5909" y="16358"/>
                  </a:cubicBezTo>
                  <a:cubicBezTo>
                    <a:pt x="5961" y="16407"/>
                    <a:pt x="6017" y="16426"/>
                    <a:pt x="6069" y="16426"/>
                  </a:cubicBezTo>
                  <a:cubicBezTo>
                    <a:pt x="6083" y="16426"/>
                    <a:pt x="6096" y="16425"/>
                    <a:pt x="6110" y="16423"/>
                  </a:cubicBezTo>
                  <a:cubicBezTo>
                    <a:pt x="7517" y="19288"/>
                    <a:pt x="10185" y="21363"/>
                    <a:pt x="13288" y="22188"/>
                  </a:cubicBezTo>
                  <a:cubicBezTo>
                    <a:pt x="12902" y="23062"/>
                    <a:pt x="12749" y="24055"/>
                    <a:pt x="12540" y="24979"/>
                  </a:cubicBezTo>
                  <a:cubicBezTo>
                    <a:pt x="12385" y="25662"/>
                    <a:pt x="12080" y="26433"/>
                    <a:pt x="12061" y="27162"/>
                  </a:cubicBezTo>
                  <a:cubicBezTo>
                    <a:pt x="11762" y="27201"/>
                    <a:pt x="11473" y="27285"/>
                    <a:pt x="11204" y="27442"/>
                  </a:cubicBezTo>
                  <a:cubicBezTo>
                    <a:pt x="11018" y="27550"/>
                    <a:pt x="11015" y="27777"/>
                    <a:pt x="11142" y="27928"/>
                  </a:cubicBezTo>
                  <a:cubicBezTo>
                    <a:pt x="11145" y="27935"/>
                    <a:pt x="11150" y="27938"/>
                    <a:pt x="11155" y="27944"/>
                  </a:cubicBezTo>
                  <a:cubicBezTo>
                    <a:pt x="11028" y="27948"/>
                    <a:pt x="10910" y="28008"/>
                    <a:pt x="10832" y="28108"/>
                  </a:cubicBezTo>
                  <a:cubicBezTo>
                    <a:pt x="9928" y="29229"/>
                    <a:pt x="9683" y="30715"/>
                    <a:pt x="9312" y="32089"/>
                  </a:cubicBezTo>
                  <a:cubicBezTo>
                    <a:pt x="8852" y="33796"/>
                    <a:pt x="8465" y="35519"/>
                    <a:pt x="8149" y="37259"/>
                  </a:cubicBezTo>
                  <a:cubicBezTo>
                    <a:pt x="7935" y="38433"/>
                    <a:pt x="7369" y="40158"/>
                    <a:pt x="7613" y="41356"/>
                  </a:cubicBezTo>
                  <a:cubicBezTo>
                    <a:pt x="7832" y="42434"/>
                    <a:pt x="8920" y="43013"/>
                    <a:pt x="9873" y="43417"/>
                  </a:cubicBezTo>
                  <a:cubicBezTo>
                    <a:pt x="10183" y="43548"/>
                    <a:pt x="10458" y="43608"/>
                    <a:pt x="10702" y="43608"/>
                  </a:cubicBezTo>
                  <a:cubicBezTo>
                    <a:pt x="12509" y="43608"/>
                    <a:pt x="12630" y="40342"/>
                    <a:pt x="13029" y="38845"/>
                  </a:cubicBezTo>
                  <a:cubicBezTo>
                    <a:pt x="13941" y="35420"/>
                    <a:pt x="14878" y="31999"/>
                    <a:pt x="15749" y="28562"/>
                  </a:cubicBezTo>
                  <a:cubicBezTo>
                    <a:pt x="15842" y="28197"/>
                    <a:pt x="15632" y="27698"/>
                    <a:pt x="15220" y="27630"/>
                  </a:cubicBezTo>
                  <a:cubicBezTo>
                    <a:pt x="14854" y="27569"/>
                    <a:pt x="14466" y="27473"/>
                    <a:pt x="14071" y="27380"/>
                  </a:cubicBezTo>
                  <a:cubicBezTo>
                    <a:pt x="14478" y="25797"/>
                    <a:pt x="14896" y="24136"/>
                    <a:pt x="15010" y="22508"/>
                  </a:cubicBezTo>
                  <a:cubicBezTo>
                    <a:pt x="15443" y="22557"/>
                    <a:pt x="15877" y="22582"/>
                    <a:pt x="16312" y="22582"/>
                  </a:cubicBezTo>
                  <a:cubicBezTo>
                    <a:pt x="16645" y="22582"/>
                    <a:pt x="16978" y="22568"/>
                    <a:pt x="17310" y="22539"/>
                  </a:cubicBezTo>
                  <a:cubicBezTo>
                    <a:pt x="23190" y="22007"/>
                    <a:pt x="27413" y="16567"/>
                    <a:pt x="27170" y="10774"/>
                  </a:cubicBezTo>
                  <a:cubicBezTo>
                    <a:pt x="26925" y="4930"/>
                    <a:pt x="21682" y="1"/>
                    <a:pt x="158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36"/>
            <p:cNvSpPr/>
            <p:nvPr/>
          </p:nvSpPr>
          <p:spPr>
            <a:xfrm>
              <a:off x="1477975" y="4161250"/>
              <a:ext cx="487250" cy="450450"/>
            </a:xfrm>
            <a:custGeom>
              <a:avLst/>
              <a:gdLst/>
              <a:ahLst/>
              <a:cxnLst/>
              <a:rect l="l" t="t" r="r" b="b"/>
              <a:pathLst>
                <a:path w="19490" h="18018" extrusionOk="0">
                  <a:moveTo>
                    <a:pt x="1614" y="7205"/>
                  </a:moveTo>
                  <a:cubicBezTo>
                    <a:pt x="1122" y="9193"/>
                    <a:pt x="1161" y="11265"/>
                    <a:pt x="1871" y="12865"/>
                  </a:cubicBezTo>
                  <a:cubicBezTo>
                    <a:pt x="1911" y="12957"/>
                    <a:pt x="1956" y="13046"/>
                    <a:pt x="2001" y="13135"/>
                  </a:cubicBezTo>
                  <a:cubicBezTo>
                    <a:pt x="1442" y="12197"/>
                    <a:pt x="1127" y="11132"/>
                    <a:pt x="1088" y="10040"/>
                  </a:cubicBezTo>
                  <a:cubicBezTo>
                    <a:pt x="1052" y="9061"/>
                    <a:pt x="1251" y="8105"/>
                    <a:pt x="1614" y="7205"/>
                  </a:cubicBezTo>
                  <a:close/>
                  <a:moveTo>
                    <a:pt x="8769" y="1099"/>
                  </a:moveTo>
                  <a:cubicBezTo>
                    <a:pt x="10213" y="1099"/>
                    <a:pt x="11739" y="1834"/>
                    <a:pt x="12928" y="2514"/>
                  </a:cubicBezTo>
                  <a:cubicBezTo>
                    <a:pt x="15190" y="3806"/>
                    <a:pt x="17154" y="5801"/>
                    <a:pt x="17151" y="8562"/>
                  </a:cubicBezTo>
                  <a:cubicBezTo>
                    <a:pt x="17150" y="11027"/>
                    <a:pt x="16062" y="14041"/>
                    <a:pt x="14176" y="15676"/>
                  </a:cubicBezTo>
                  <a:cubicBezTo>
                    <a:pt x="13112" y="16598"/>
                    <a:pt x="11835" y="16976"/>
                    <a:pt x="10526" y="16976"/>
                  </a:cubicBezTo>
                  <a:cubicBezTo>
                    <a:pt x="8796" y="16976"/>
                    <a:pt x="7009" y="16315"/>
                    <a:pt x="5579" y="15381"/>
                  </a:cubicBezTo>
                  <a:cubicBezTo>
                    <a:pt x="2756" y="13536"/>
                    <a:pt x="1781" y="10776"/>
                    <a:pt x="2574" y="7531"/>
                  </a:cubicBezTo>
                  <a:cubicBezTo>
                    <a:pt x="2925" y="6098"/>
                    <a:pt x="3537" y="4567"/>
                    <a:pt x="4464" y="3322"/>
                  </a:cubicBezTo>
                  <a:cubicBezTo>
                    <a:pt x="4471" y="3316"/>
                    <a:pt x="4477" y="3308"/>
                    <a:pt x="4485" y="3302"/>
                  </a:cubicBezTo>
                  <a:cubicBezTo>
                    <a:pt x="5475" y="2436"/>
                    <a:pt x="6694" y="1440"/>
                    <a:pt x="8014" y="1172"/>
                  </a:cubicBezTo>
                  <a:cubicBezTo>
                    <a:pt x="8262" y="1122"/>
                    <a:pt x="8514" y="1099"/>
                    <a:pt x="8769" y="1099"/>
                  </a:cubicBezTo>
                  <a:close/>
                  <a:moveTo>
                    <a:pt x="8887" y="1"/>
                  </a:moveTo>
                  <a:cubicBezTo>
                    <a:pt x="8837" y="1"/>
                    <a:pt x="8788" y="1"/>
                    <a:pt x="8738" y="3"/>
                  </a:cubicBezTo>
                  <a:cubicBezTo>
                    <a:pt x="6181" y="71"/>
                    <a:pt x="3888" y="2245"/>
                    <a:pt x="2440" y="4180"/>
                  </a:cubicBezTo>
                  <a:cubicBezTo>
                    <a:pt x="877" y="6267"/>
                    <a:pt x="1" y="8911"/>
                    <a:pt x="661" y="11505"/>
                  </a:cubicBezTo>
                  <a:cubicBezTo>
                    <a:pt x="1175" y="13521"/>
                    <a:pt x="2542" y="15297"/>
                    <a:pt x="4474" y="15997"/>
                  </a:cubicBezTo>
                  <a:cubicBezTo>
                    <a:pt x="6169" y="17258"/>
                    <a:pt x="8337" y="18017"/>
                    <a:pt x="10414" y="18017"/>
                  </a:cubicBezTo>
                  <a:cubicBezTo>
                    <a:pt x="12074" y="18017"/>
                    <a:pt x="13676" y="17532"/>
                    <a:pt x="14932" y="16430"/>
                  </a:cubicBezTo>
                  <a:cubicBezTo>
                    <a:pt x="18721" y="13109"/>
                    <a:pt x="19489" y="6595"/>
                    <a:pt x="15668" y="3108"/>
                  </a:cubicBezTo>
                  <a:cubicBezTo>
                    <a:pt x="13933" y="1526"/>
                    <a:pt x="11308" y="1"/>
                    <a:pt x="88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36"/>
            <p:cNvSpPr/>
            <p:nvPr/>
          </p:nvSpPr>
          <p:spPr>
            <a:xfrm>
              <a:off x="1611400" y="4264325"/>
              <a:ext cx="204725" cy="224825"/>
            </a:xfrm>
            <a:custGeom>
              <a:avLst/>
              <a:gdLst/>
              <a:ahLst/>
              <a:cxnLst/>
              <a:rect l="l" t="t" r="r" b="b"/>
              <a:pathLst>
                <a:path w="8189" h="8993" extrusionOk="0">
                  <a:moveTo>
                    <a:pt x="3561" y="0"/>
                  </a:moveTo>
                  <a:cubicBezTo>
                    <a:pt x="1727" y="0"/>
                    <a:pt x="0" y="1490"/>
                    <a:pt x="935" y="3575"/>
                  </a:cubicBezTo>
                  <a:cubicBezTo>
                    <a:pt x="1077" y="3892"/>
                    <a:pt x="1311" y="4020"/>
                    <a:pt x="1557" y="4020"/>
                  </a:cubicBezTo>
                  <a:cubicBezTo>
                    <a:pt x="2000" y="4020"/>
                    <a:pt x="2483" y="3607"/>
                    <a:pt x="2546" y="3138"/>
                  </a:cubicBezTo>
                  <a:cubicBezTo>
                    <a:pt x="2652" y="2350"/>
                    <a:pt x="3006" y="2037"/>
                    <a:pt x="3405" y="2037"/>
                  </a:cubicBezTo>
                  <a:cubicBezTo>
                    <a:pt x="4054" y="2037"/>
                    <a:pt x="4819" y="2864"/>
                    <a:pt x="4821" y="3825"/>
                  </a:cubicBezTo>
                  <a:cubicBezTo>
                    <a:pt x="4825" y="5165"/>
                    <a:pt x="3942" y="6358"/>
                    <a:pt x="3228" y="7421"/>
                  </a:cubicBezTo>
                  <a:cubicBezTo>
                    <a:pt x="2689" y="8221"/>
                    <a:pt x="3437" y="8993"/>
                    <a:pt x="4195" y="8993"/>
                  </a:cubicBezTo>
                  <a:cubicBezTo>
                    <a:pt x="4522" y="8993"/>
                    <a:pt x="4850" y="8849"/>
                    <a:pt x="5078" y="8503"/>
                  </a:cubicBezTo>
                  <a:cubicBezTo>
                    <a:pt x="6537" y="6287"/>
                    <a:pt x="8188" y="2626"/>
                    <a:pt x="5438" y="602"/>
                  </a:cubicBezTo>
                  <a:cubicBezTo>
                    <a:pt x="4875" y="188"/>
                    <a:pt x="4211" y="0"/>
                    <a:pt x="35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36"/>
            <p:cNvSpPr/>
            <p:nvPr/>
          </p:nvSpPr>
          <p:spPr>
            <a:xfrm>
              <a:off x="1688575" y="4506825"/>
              <a:ext cx="60375" cy="62375"/>
            </a:xfrm>
            <a:custGeom>
              <a:avLst/>
              <a:gdLst/>
              <a:ahLst/>
              <a:cxnLst/>
              <a:rect l="l" t="t" r="r" b="b"/>
              <a:pathLst>
                <a:path w="2415" h="2495" extrusionOk="0">
                  <a:moveTo>
                    <a:pt x="1242" y="0"/>
                  </a:moveTo>
                  <a:cubicBezTo>
                    <a:pt x="1230" y="0"/>
                    <a:pt x="1219" y="1"/>
                    <a:pt x="1207" y="1"/>
                  </a:cubicBezTo>
                  <a:cubicBezTo>
                    <a:pt x="1005" y="10"/>
                    <a:pt x="807" y="63"/>
                    <a:pt x="629" y="158"/>
                  </a:cubicBezTo>
                  <a:cubicBezTo>
                    <a:pt x="403" y="277"/>
                    <a:pt x="150" y="585"/>
                    <a:pt x="103" y="841"/>
                  </a:cubicBezTo>
                  <a:cubicBezTo>
                    <a:pt x="93" y="897"/>
                    <a:pt x="83" y="952"/>
                    <a:pt x="73" y="1007"/>
                  </a:cubicBezTo>
                  <a:cubicBezTo>
                    <a:pt x="0" y="1417"/>
                    <a:pt x="50" y="1851"/>
                    <a:pt x="375" y="2151"/>
                  </a:cubicBezTo>
                  <a:cubicBezTo>
                    <a:pt x="605" y="2361"/>
                    <a:pt x="887" y="2495"/>
                    <a:pt x="1207" y="2495"/>
                  </a:cubicBezTo>
                  <a:cubicBezTo>
                    <a:pt x="1517" y="2490"/>
                    <a:pt x="1814" y="2367"/>
                    <a:pt x="2037" y="2151"/>
                  </a:cubicBezTo>
                  <a:cubicBezTo>
                    <a:pt x="2354" y="1833"/>
                    <a:pt x="2415" y="1430"/>
                    <a:pt x="2339" y="1007"/>
                  </a:cubicBezTo>
                  <a:cubicBezTo>
                    <a:pt x="2329" y="952"/>
                    <a:pt x="2319" y="897"/>
                    <a:pt x="2309" y="841"/>
                  </a:cubicBezTo>
                  <a:cubicBezTo>
                    <a:pt x="2267" y="605"/>
                    <a:pt x="2080" y="387"/>
                    <a:pt x="1900" y="247"/>
                  </a:cubicBezTo>
                  <a:cubicBezTo>
                    <a:pt x="1716" y="105"/>
                    <a:pt x="1480" y="0"/>
                    <a:pt x="12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2" name="Google Shape;272;p36"/>
          <p:cNvSpPr/>
          <p:nvPr/>
        </p:nvSpPr>
        <p:spPr>
          <a:xfrm>
            <a:off x="3435075" y="1796372"/>
            <a:ext cx="401886" cy="298579"/>
          </a:xfrm>
          <a:custGeom>
            <a:avLst/>
            <a:gdLst/>
            <a:ahLst/>
            <a:cxnLst/>
            <a:rect l="l" t="t" r="r" b="b"/>
            <a:pathLst>
              <a:path w="285532" h="196111" extrusionOk="0">
                <a:moveTo>
                  <a:pt x="269081" y="0"/>
                </a:moveTo>
                <a:lnTo>
                  <a:pt x="78609" y="158394"/>
                </a:lnTo>
                <a:lnTo>
                  <a:pt x="21130" y="75516"/>
                </a:lnTo>
                <a:lnTo>
                  <a:pt x="0" y="90186"/>
                </a:lnTo>
                <a:lnTo>
                  <a:pt x="73490" y="196110"/>
                </a:lnTo>
                <a:lnTo>
                  <a:pt x="285531" y="19789"/>
                </a:lnTo>
                <a:lnTo>
                  <a:pt x="269081" y="0"/>
                </a:ln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36"/>
          <p:cNvSpPr txBox="1">
            <a:spLocks noGrp="1"/>
          </p:cNvSpPr>
          <p:nvPr>
            <p:ph type="title"/>
          </p:nvPr>
        </p:nvSpPr>
        <p:spPr>
          <a:xfrm>
            <a:off x="673450" y="1435393"/>
            <a:ext cx="24594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teme</a:t>
            </a:r>
            <a:endParaRPr dirty="0"/>
          </a:p>
        </p:txBody>
      </p:sp>
      <p:sp>
        <p:nvSpPr>
          <p:cNvPr id="274" name="Google Shape;274;p36"/>
          <p:cNvSpPr txBox="1">
            <a:spLocks noGrp="1"/>
          </p:cNvSpPr>
          <p:nvPr>
            <p:ph type="subTitle" idx="1"/>
          </p:nvPr>
        </p:nvSpPr>
        <p:spPr>
          <a:xfrm>
            <a:off x="673576" y="1815236"/>
            <a:ext cx="24594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Tx/>
              <a:buChar char="-"/>
            </a:pPr>
            <a:r>
              <a:rPr lang="hr-HR" dirty="0"/>
              <a:t>različite duljine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endParaRPr dirty="0"/>
          </a:p>
        </p:txBody>
      </p:sp>
      <p:sp>
        <p:nvSpPr>
          <p:cNvPr id="275" name="Google Shape;275;p36"/>
          <p:cNvSpPr txBox="1">
            <a:spLocks noGrp="1"/>
          </p:cNvSpPr>
          <p:nvPr>
            <p:ph type="title" idx="2"/>
          </p:nvPr>
        </p:nvSpPr>
        <p:spPr>
          <a:xfrm>
            <a:off x="5723358" y="1435393"/>
            <a:ext cx="24594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ishodi</a:t>
            </a:r>
            <a:endParaRPr dirty="0"/>
          </a:p>
        </p:txBody>
      </p:sp>
      <p:sp>
        <p:nvSpPr>
          <p:cNvPr id="276" name="Google Shape;276;p36"/>
          <p:cNvSpPr txBox="1">
            <a:spLocks noGrp="1"/>
          </p:cNvSpPr>
          <p:nvPr>
            <p:ph type="subTitle" idx="3"/>
          </p:nvPr>
        </p:nvSpPr>
        <p:spPr>
          <a:xfrm>
            <a:off x="5723355" y="1815243"/>
            <a:ext cx="24594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- očekivanja</a:t>
            </a:r>
            <a:endParaRPr dirty="0"/>
          </a:p>
        </p:txBody>
      </p:sp>
      <p:sp>
        <p:nvSpPr>
          <p:cNvPr id="277" name="Google Shape;277;p36"/>
          <p:cNvSpPr txBox="1">
            <a:spLocks noGrp="1"/>
          </p:cNvSpPr>
          <p:nvPr>
            <p:ph type="title" idx="4"/>
          </p:nvPr>
        </p:nvSpPr>
        <p:spPr>
          <a:xfrm>
            <a:off x="534028" y="2875068"/>
            <a:ext cx="2598822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predmetna područja</a:t>
            </a:r>
            <a:endParaRPr dirty="0"/>
          </a:p>
        </p:txBody>
      </p:sp>
      <p:sp>
        <p:nvSpPr>
          <p:cNvPr id="278" name="Google Shape;278;p36"/>
          <p:cNvSpPr txBox="1">
            <a:spLocks noGrp="1"/>
          </p:cNvSpPr>
          <p:nvPr>
            <p:ph type="subTitle" idx="5"/>
          </p:nvPr>
        </p:nvSpPr>
        <p:spPr>
          <a:xfrm>
            <a:off x="275573" y="3263641"/>
            <a:ext cx="3042565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Hrvatski jezik i komunikacija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Književnost i stvaralaštvo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Kultura i mediji</a:t>
            </a:r>
            <a:endParaRPr dirty="0"/>
          </a:p>
        </p:txBody>
      </p:sp>
      <p:sp>
        <p:nvSpPr>
          <p:cNvPr id="279" name="Google Shape;279;p36"/>
          <p:cNvSpPr txBox="1">
            <a:spLocks noGrp="1"/>
          </p:cNvSpPr>
          <p:nvPr>
            <p:ph type="title" idx="6"/>
          </p:nvPr>
        </p:nvSpPr>
        <p:spPr>
          <a:xfrm>
            <a:off x="5723358" y="2875067"/>
            <a:ext cx="24594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broj sati</a:t>
            </a:r>
            <a:endParaRPr dirty="0"/>
          </a:p>
        </p:txBody>
      </p:sp>
      <p:sp>
        <p:nvSpPr>
          <p:cNvPr id="280" name="Google Shape;280;p36"/>
          <p:cNvSpPr txBox="1">
            <a:spLocks noGrp="1"/>
          </p:cNvSpPr>
          <p:nvPr>
            <p:ph type="subTitle" idx="7"/>
          </p:nvPr>
        </p:nvSpPr>
        <p:spPr>
          <a:xfrm>
            <a:off x="5723354" y="3263644"/>
            <a:ext cx="2644031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- odudaranje od preporučene postotne zastupljenosti do 10 %</a:t>
            </a:r>
            <a:endParaRPr dirty="0"/>
          </a:p>
        </p:txBody>
      </p:sp>
      <p:sp>
        <p:nvSpPr>
          <p:cNvPr id="281" name="Google Shape;281;p36"/>
          <p:cNvSpPr/>
          <p:nvPr/>
        </p:nvSpPr>
        <p:spPr>
          <a:xfrm>
            <a:off x="3393000" y="3256768"/>
            <a:ext cx="298800" cy="2988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36"/>
          <p:cNvSpPr/>
          <p:nvPr/>
        </p:nvSpPr>
        <p:spPr>
          <a:xfrm>
            <a:off x="5184633" y="3256768"/>
            <a:ext cx="298800" cy="2988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36"/>
          <p:cNvSpPr/>
          <p:nvPr/>
        </p:nvSpPr>
        <p:spPr>
          <a:xfrm>
            <a:off x="5221095" y="3218572"/>
            <a:ext cx="401886" cy="298579"/>
          </a:xfrm>
          <a:custGeom>
            <a:avLst/>
            <a:gdLst/>
            <a:ahLst/>
            <a:cxnLst/>
            <a:rect l="l" t="t" r="r" b="b"/>
            <a:pathLst>
              <a:path w="285532" h="196111" extrusionOk="0">
                <a:moveTo>
                  <a:pt x="269081" y="0"/>
                </a:moveTo>
                <a:lnTo>
                  <a:pt x="78609" y="158394"/>
                </a:lnTo>
                <a:lnTo>
                  <a:pt x="21130" y="75516"/>
                </a:lnTo>
                <a:lnTo>
                  <a:pt x="0" y="90186"/>
                </a:lnTo>
                <a:lnTo>
                  <a:pt x="73490" y="196110"/>
                </a:lnTo>
                <a:lnTo>
                  <a:pt x="285531" y="19789"/>
                </a:lnTo>
                <a:lnTo>
                  <a:pt x="269081" y="0"/>
                </a:ln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72;p36"/>
          <p:cNvSpPr/>
          <p:nvPr/>
        </p:nvSpPr>
        <p:spPr>
          <a:xfrm>
            <a:off x="3418516" y="3203940"/>
            <a:ext cx="401886" cy="298579"/>
          </a:xfrm>
          <a:custGeom>
            <a:avLst/>
            <a:gdLst/>
            <a:ahLst/>
            <a:cxnLst/>
            <a:rect l="l" t="t" r="r" b="b"/>
            <a:pathLst>
              <a:path w="285532" h="196111" extrusionOk="0">
                <a:moveTo>
                  <a:pt x="269081" y="0"/>
                </a:moveTo>
                <a:lnTo>
                  <a:pt x="78609" y="158394"/>
                </a:lnTo>
                <a:lnTo>
                  <a:pt x="21130" y="75516"/>
                </a:lnTo>
                <a:lnTo>
                  <a:pt x="0" y="90186"/>
                </a:lnTo>
                <a:lnTo>
                  <a:pt x="73490" y="196110"/>
                </a:lnTo>
                <a:lnTo>
                  <a:pt x="285531" y="19789"/>
                </a:lnTo>
                <a:lnTo>
                  <a:pt x="269081" y="0"/>
                </a:ln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72;p36"/>
          <p:cNvSpPr/>
          <p:nvPr/>
        </p:nvSpPr>
        <p:spPr>
          <a:xfrm>
            <a:off x="5213257" y="1774503"/>
            <a:ext cx="401886" cy="298579"/>
          </a:xfrm>
          <a:custGeom>
            <a:avLst/>
            <a:gdLst/>
            <a:ahLst/>
            <a:cxnLst/>
            <a:rect l="l" t="t" r="r" b="b"/>
            <a:pathLst>
              <a:path w="285532" h="196111" extrusionOk="0">
                <a:moveTo>
                  <a:pt x="269081" y="0"/>
                </a:moveTo>
                <a:lnTo>
                  <a:pt x="78609" y="158394"/>
                </a:lnTo>
                <a:lnTo>
                  <a:pt x="21130" y="75516"/>
                </a:lnTo>
                <a:lnTo>
                  <a:pt x="0" y="90186"/>
                </a:lnTo>
                <a:lnTo>
                  <a:pt x="73490" y="196110"/>
                </a:lnTo>
                <a:lnTo>
                  <a:pt x="285531" y="19789"/>
                </a:lnTo>
                <a:lnTo>
                  <a:pt x="269081" y="0"/>
                </a:ln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852890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4"/>
          <p:cNvSpPr txBox="1">
            <a:spLocks noGrp="1"/>
          </p:cNvSpPr>
          <p:nvPr>
            <p:ph type="title"/>
          </p:nvPr>
        </p:nvSpPr>
        <p:spPr>
          <a:xfrm>
            <a:off x="1890119" y="2407602"/>
            <a:ext cx="3729010" cy="14583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- nastavna jedinica</a:t>
            </a:r>
            <a:br>
              <a:rPr lang="hr-HR" dirty="0"/>
            </a:br>
            <a:r>
              <a:rPr lang="hr-HR" dirty="0"/>
              <a:t>- ishodi</a:t>
            </a:r>
            <a:br>
              <a:rPr lang="hr-HR" dirty="0"/>
            </a:br>
            <a:r>
              <a:rPr lang="hr-HR" dirty="0"/>
              <a:t>- tijek sata (nastavne faze)</a:t>
            </a:r>
            <a:br>
              <a:rPr lang="hr-HR" dirty="0"/>
            </a:br>
            <a:r>
              <a:rPr lang="hr-HR" dirty="0"/>
              <a:t>- aktivnosti</a:t>
            </a:r>
            <a:br>
              <a:rPr lang="hr-HR" dirty="0"/>
            </a:br>
            <a:r>
              <a:rPr lang="hr-HR" dirty="0"/>
              <a:t>- plan ploče</a:t>
            </a:r>
            <a:br>
              <a:rPr lang="hr-HR" dirty="0"/>
            </a:br>
            <a:r>
              <a:rPr lang="hr-HR" dirty="0"/>
              <a:t>- vrednovanje</a:t>
            </a:r>
            <a:br>
              <a:rPr lang="hr-HR" dirty="0"/>
            </a:br>
            <a:r>
              <a:rPr lang="hr-HR" dirty="0"/>
              <a:t> </a:t>
            </a:r>
            <a:endParaRPr dirty="0"/>
          </a:p>
        </p:txBody>
      </p:sp>
      <p:sp>
        <p:nvSpPr>
          <p:cNvPr id="234" name="Google Shape;234;p34"/>
          <p:cNvSpPr txBox="1">
            <a:spLocks noGrp="1"/>
          </p:cNvSpPr>
          <p:nvPr>
            <p:ph type="subTitle" idx="1"/>
          </p:nvPr>
        </p:nvSpPr>
        <p:spPr>
          <a:xfrm>
            <a:off x="1922400" y="1269487"/>
            <a:ext cx="3439500" cy="10728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4400" dirty="0"/>
              <a:t>PRIPREMA</a:t>
            </a:r>
            <a:endParaRPr dirty="0"/>
          </a:p>
        </p:txBody>
      </p:sp>
      <p:pic>
        <p:nvPicPr>
          <p:cNvPr id="235" name="Google Shape;235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695460">
            <a:off x="5811775" y="2292778"/>
            <a:ext cx="1796100" cy="2099898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grpSp>
        <p:nvGrpSpPr>
          <p:cNvPr id="236" name="Google Shape;236;p34"/>
          <p:cNvGrpSpPr/>
          <p:nvPr/>
        </p:nvGrpSpPr>
        <p:grpSpPr>
          <a:xfrm>
            <a:off x="6297734" y="3136796"/>
            <a:ext cx="824184" cy="712067"/>
            <a:chOff x="2341425" y="238100"/>
            <a:chExt cx="1328900" cy="1148125"/>
          </a:xfrm>
        </p:grpSpPr>
        <p:sp>
          <p:nvSpPr>
            <p:cNvPr id="237" name="Google Shape;237;p34"/>
            <p:cNvSpPr/>
            <p:nvPr/>
          </p:nvSpPr>
          <p:spPr>
            <a:xfrm>
              <a:off x="2341425" y="238100"/>
              <a:ext cx="1328900" cy="1148125"/>
            </a:xfrm>
            <a:custGeom>
              <a:avLst/>
              <a:gdLst/>
              <a:ahLst/>
              <a:cxnLst/>
              <a:rect l="l" t="t" r="r" b="b"/>
              <a:pathLst>
                <a:path w="53156" h="45925" extrusionOk="0">
                  <a:moveTo>
                    <a:pt x="49853" y="24103"/>
                  </a:moveTo>
                  <a:cubicBezTo>
                    <a:pt x="50212" y="24609"/>
                    <a:pt x="50681" y="25003"/>
                    <a:pt x="51172" y="25380"/>
                  </a:cubicBezTo>
                  <a:cubicBezTo>
                    <a:pt x="48199" y="26540"/>
                    <a:pt x="45438" y="28144"/>
                    <a:pt x="42987" y="30206"/>
                  </a:cubicBezTo>
                  <a:cubicBezTo>
                    <a:pt x="41727" y="31264"/>
                    <a:pt x="40396" y="32510"/>
                    <a:pt x="39238" y="33887"/>
                  </a:cubicBezTo>
                  <a:cubicBezTo>
                    <a:pt x="39347" y="33688"/>
                    <a:pt x="39460" y="33491"/>
                    <a:pt x="39578" y="33301"/>
                  </a:cubicBezTo>
                  <a:cubicBezTo>
                    <a:pt x="40490" y="31831"/>
                    <a:pt x="41539" y="30449"/>
                    <a:pt x="42711" y="29176"/>
                  </a:cubicBezTo>
                  <a:cubicBezTo>
                    <a:pt x="44775" y="26932"/>
                    <a:pt x="47091" y="25229"/>
                    <a:pt x="49853" y="24103"/>
                  </a:cubicBezTo>
                  <a:close/>
                  <a:moveTo>
                    <a:pt x="35117" y="1053"/>
                  </a:moveTo>
                  <a:lnTo>
                    <a:pt x="35117" y="1053"/>
                  </a:lnTo>
                  <a:cubicBezTo>
                    <a:pt x="36710" y="1715"/>
                    <a:pt x="38294" y="4814"/>
                    <a:pt x="38992" y="5799"/>
                  </a:cubicBezTo>
                  <a:cubicBezTo>
                    <a:pt x="40312" y="7660"/>
                    <a:pt x="41633" y="9523"/>
                    <a:pt x="42954" y="11383"/>
                  </a:cubicBezTo>
                  <a:cubicBezTo>
                    <a:pt x="44182" y="13110"/>
                    <a:pt x="45421" y="14827"/>
                    <a:pt x="46633" y="16564"/>
                  </a:cubicBezTo>
                  <a:cubicBezTo>
                    <a:pt x="46650" y="16588"/>
                    <a:pt x="46667" y="16613"/>
                    <a:pt x="46685" y="16638"/>
                  </a:cubicBezTo>
                  <a:cubicBezTo>
                    <a:pt x="47623" y="18397"/>
                    <a:pt x="48600" y="20134"/>
                    <a:pt x="49618" y="21849"/>
                  </a:cubicBezTo>
                  <a:cubicBezTo>
                    <a:pt x="48693" y="22281"/>
                    <a:pt x="47744" y="23007"/>
                    <a:pt x="47214" y="23343"/>
                  </a:cubicBezTo>
                  <a:cubicBezTo>
                    <a:pt x="45320" y="24544"/>
                    <a:pt x="43587" y="25982"/>
                    <a:pt x="42057" y="27622"/>
                  </a:cubicBezTo>
                  <a:cubicBezTo>
                    <a:pt x="40592" y="29191"/>
                    <a:pt x="39304" y="30938"/>
                    <a:pt x="38281" y="32827"/>
                  </a:cubicBezTo>
                  <a:cubicBezTo>
                    <a:pt x="37877" y="33573"/>
                    <a:pt x="37271" y="34533"/>
                    <a:pt x="36981" y="35496"/>
                  </a:cubicBezTo>
                  <a:cubicBezTo>
                    <a:pt x="36328" y="34434"/>
                    <a:pt x="35635" y="33395"/>
                    <a:pt x="34953" y="32353"/>
                  </a:cubicBezTo>
                  <a:cubicBezTo>
                    <a:pt x="33450" y="30055"/>
                    <a:pt x="31915" y="27777"/>
                    <a:pt x="30347" y="25524"/>
                  </a:cubicBezTo>
                  <a:cubicBezTo>
                    <a:pt x="28841" y="23359"/>
                    <a:pt x="27306" y="21217"/>
                    <a:pt x="25741" y="19095"/>
                  </a:cubicBezTo>
                  <a:cubicBezTo>
                    <a:pt x="24508" y="17421"/>
                    <a:pt x="23256" y="15382"/>
                    <a:pt x="21757" y="13843"/>
                  </a:cubicBezTo>
                  <a:cubicBezTo>
                    <a:pt x="22758" y="10753"/>
                    <a:pt x="24747" y="8361"/>
                    <a:pt x="26903" y="5992"/>
                  </a:cubicBezTo>
                  <a:cubicBezTo>
                    <a:pt x="27357" y="5493"/>
                    <a:pt x="27826" y="4981"/>
                    <a:pt x="28315" y="4481"/>
                  </a:cubicBezTo>
                  <a:cubicBezTo>
                    <a:pt x="29626" y="3498"/>
                    <a:pt x="31045" y="2668"/>
                    <a:pt x="32551" y="2018"/>
                  </a:cubicBezTo>
                  <a:cubicBezTo>
                    <a:pt x="33121" y="1772"/>
                    <a:pt x="33780" y="1496"/>
                    <a:pt x="34476" y="1255"/>
                  </a:cubicBezTo>
                  <a:cubicBezTo>
                    <a:pt x="34702" y="1206"/>
                    <a:pt x="34932" y="1166"/>
                    <a:pt x="35161" y="1125"/>
                  </a:cubicBezTo>
                  <a:cubicBezTo>
                    <a:pt x="35147" y="1101"/>
                    <a:pt x="35132" y="1076"/>
                    <a:pt x="35117" y="1053"/>
                  </a:cubicBezTo>
                  <a:close/>
                  <a:moveTo>
                    <a:pt x="49886" y="22296"/>
                  </a:moveTo>
                  <a:cubicBezTo>
                    <a:pt x="50069" y="22601"/>
                    <a:pt x="50253" y="22905"/>
                    <a:pt x="50437" y="23208"/>
                  </a:cubicBezTo>
                  <a:cubicBezTo>
                    <a:pt x="50328" y="23239"/>
                    <a:pt x="50219" y="23270"/>
                    <a:pt x="50110" y="23305"/>
                  </a:cubicBezTo>
                  <a:cubicBezTo>
                    <a:pt x="50098" y="23304"/>
                    <a:pt x="50086" y="23303"/>
                    <a:pt x="50074" y="23303"/>
                  </a:cubicBezTo>
                  <a:cubicBezTo>
                    <a:pt x="49989" y="23303"/>
                    <a:pt x="49905" y="23334"/>
                    <a:pt x="49839" y="23390"/>
                  </a:cubicBezTo>
                  <a:cubicBezTo>
                    <a:pt x="46983" y="24343"/>
                    <a:pt x="44499" y="26352"/>
                    <a:pt x="42469" y="28520"/>
                  </a:cubicBezTo>
                  <a:cubicBezTo>
                    <a:pt x="40592" y="30525"/>
                    <a:pt x="38254" y="33305"/>
                    <a:pt x="37357" y="36095"/>
                  </a:cubicBezTo>
                  <a:cubicBezTo>
                    <a:pt x="37306" y="36011"/>
                    <a:pt x="37249" y="35923"/>
                    <a:pt x="37190" y="35830"/>
                  </a:cubicBezTo>
                  <a:cubicBezTo>
                    <a:pt x="37565" y="34416"/>
                    <a:pt x="38696" y="32821"/>
                    <a:pt x="39296" y="31878"/>
                  </a:cubicBezTo>
                  <a:cubicBezTo>
                    <a:pt x="40239" y="30393"/>
                    <a:pt x="41330" y="29005"/>
                    <a:pt x="42550" y="27739"/>
                  </a:cubicBezTo>
                  <a:cubicBezTo>
                    <a:pt x="43708" y="26537"/>
                    <a:pt x="44980" y="25451"/>
                    <a:pt x="46348" y="24494"/>
                  </a:cubicBezTo>
                  <a:cubicBezTo>
                    <a:pt x="47234" y="23875"/>
                    <a:pt x="48600" y="22828"/>
                    <a:pt x="49886" y="22296"/>
                  </a:cubicBezTo>
                  <a:close/>
                  <a:moveTo>
                    <a:pt x="20475" y="13918"/>
                  </a:moveTo>
                  <a:cubicBezTo>
                    <a:pt x="20720" y="13985"/>
                    <a:pt x="20968" y="14054"/>
                    <a:pt x="21218" y="14127"/>
                  </a:cubicBezTo>
                  <a:lnTo>
                    <a:pt x="21219" y="14127"/>
                  </a:lnTo>
                  <a:cubicBezTo>
                    <a:pt x="22265" y="15897"/>
                    <a:pt x="23782" y="17534"/>
                    <a:pt x="24979" y="19160"/>
                  </a:cubicBezTo>
                  <a:cubicBezTo>
                    <a:pt x="26409" y="21107"/>
                    <a:pt x="27816" y="23071"/>
                    <a:pt x="29199" y="25052"/>
                  </a:cubicBezTo>
                  <a:cubicBezTo>
                    <a:pt x="30581" y="27035"/>
                    <a:pt x="31937" y="29034"/>
                    <a:pt x="33269" y="31050"/>
                  </a:cubicBezTo>
                  <a:cubicBezTo>
                    <a:pt x="33874" y="31967"/>
                    <a:pt x="34473" y="32886"/>
                    <a:pt x="35069" y="33809"/>
                  </a:cubicBezTo>
                  <a:cubicBezTo>
                    <a:pt x="35425" y="34364"/>
                    <a:pt x="35780" y="34920"/>
                    <a:pt x="36133" y="35475"/>
                  </a:cubicBezTo>
                  <a:lnTo>
                    <a:pt x="36486" y="36032"/>
                  </a:lnTo>
                  <a:cubicBezTo>
                    <a:pt x="36496" y="36074"/>
                    <a:pt x="36508" y="36115"/>
                    <a:pt x="36522" y="36155"/>
                  </a:cubicBezTo>
                  <a:cubicBezTo>
                    <a:pt x="33879" y="32306"/>
                    <a:pt x="31050" y="28568"/>
                    <a:pt x="28325" y="24779"/>
                  </a:cubicBezTo>
                  <a:cubicBezTo>
                    <a:pt x="25722" y="21160"/>
                    <a:pt x="23203" y="17449"/>
                    <a:pt x="20475" y="13918"/>
                  </a:cubicBezTo>
                  <a:close/>
                  <a:moveTo>
                    <a:pt x="37953" y="37630"/>
                  </a:moveTo>
                  <a:cubicBezTo>
                    <a:pt x="37851" y="37834"/>
                    <a:pt x="37753" y="38038"/>
                    <a:pt x="37661" y="38245"/>
                  </a:cubicBezTo>
                  <a:cubicBezTo>
                    <a:pt x="37630" y="38236"/>
                    <a:pt x="37597" y="38231"/>
                    <a:pt x="37565" y="38231"/>
                  </a:cubicBezTo>
                  <a:cubicBezTo>
                    <a:pt x="37533" y="38231"/>
                    <a:pt x="37500" y="38236"/>
                    <a:pt x="37470" y="38245"/>
                  </a:cubicBezTo>
                  <a:cubicBezTo>
                    <a:pt x="37633" y="38041"/>
                    <a:pt x="37793" y="37835"/>
                    <a:pt x="37953" y="37630"/>
                  </a:cubicBezTo>
                  <a:close/>
                  <a:moveTo>
                    <a:pt x="36509" y="38717"/>
                  </a:moveTo>
                  <a:cubicBezTo>
                    <a:pt x="36518" y="38717"/>
                    <a:pt x="36527" y="38717"/>
                    <a:pt x="36536" y="38717"/>
                  </a:cubicBezTo>
                  <a:cubicBezTo>
                    <a:pt x="36609" y="38809"/>
                    <a:pt x="36720" y="38864"/>
                    <a:pt x="36837" y="38865"/>
                  </a:cubicBezTo>
                  <a:cubicBezTo>
                    <a:pt x="36596" y="38971"/>
                    <a:pt x="36282" y="39011"/>
                    <a:pt x="35935" y="39011"/>
                  </a:cubicBezTo>
                  <a:cubicBezTo>
                    <a:pt x="35451" y="39011"/>
                    <a:pt x="34904" y="38934"/>
                    <a:pt x="34409" y="38856"/>
                  </a:cubicBezTo>
                  <a:cubicBezTo>
                    <a:pt x="35105" y="38764"/>
                    <a:pt x="35807" y="38717"/>
                    <a:pt x="36509" y="38717"/>
                  </a:cubicBezTo>
                  <a:close/>
                  <a:moveTo>
                    <a:pt x="15183" y="13113"/>
                  </a:moveTo>
                  <a:cubicBezTo>
                    <a:pt x="16769" y="13113"/>
                    <a:pt x="18319" y="13366"/>
                    <a:pt x="19934" y="13775"/>
                  </a:cubicBezTo>
                  <a:cubicBezTo>
                    <a:pt x="22531" y="17699"/>
                    <a:pt x="25404" y="21460"/>
                    <a:pt x="28149" y="25276"/>
                  </a:cubicBezTo>
                  <a:cubicBezTo>
                    <a:pt x="30879" y="29073"/>
                    <a:pt x="33528" y="32953"/>
                    <a:pt x="36351" y="36684"/>
                  </a:cubicBezTo>
                  <a:cubicBezTo>
                    <a:pt x="34542" y="35843"/>
                    <a:pt x="32568" y="35460"/>
                    <a:pt x="30570" y="35460"/>
                  </a:cubicBezTo>
                  <a:cubicBezTo>
                    <a:pt x="26406" y="35460"/>
                    <a:pt x="22142" y="37123"/>
                    <a:pt x="19074" y="39757"/>
                  </a:cubicBezTo>
                  <a:cubicBezTo>
                    <a:pt x="13793" y="32214"/>
                    <a:pt x="8154" y="24943"/>
                    <a:pt x="2157" y="17945"/>
                  </a:cubicBezTo>
                  <a:lnTo>
                    <a:pt x="2159" y="17945"/>
                  </a:lnTo>
                  <a:cubicBezTo>
                    <a:pt x="5055" y="16227"/>
                    <a:pt x="8015" y="14530"/>
                    <a:pt x="11283" y="13642"/>
                  </a:cubicBezTo>
                  <a:cubicBezTo>
                    <a:pt x="12638" y="13273"/>
                    <a:pt x="13922" y="13113"/>
                    <a:pt x="15183" y="13113"/>
                  </a:cubicBezTo>
                  <a:close/>
                  <a:moveTo>
                    <a:pt x="2578" y="20435"/>
                  </a:moveTo>
                  <a:cubicBezTo>
                    <a:pt x="8168" y="27062"/>
                    <a:pt x="13443" y="33937"/>
                    <a:pt x="18402" y="41058"/>
                  </a:cubicBezTo>
                  <a:cubicBezTo>
                    <a:pt x="18543" y="41262"/>
                    <a:pt x="18758" y="41377"/>
                    <a:pt x="18977" y="41377"/>
                  </a:cubicBezTo>
                  <a:cubicBezTo>
                    <a:pt x="19133" y="41377"/>
                    <a:pt x="19292" y="41318"/>
                    <a:pt x="19427" y="41190"/>
                  </a:cubicBezTo>
                  <a:cubicBezTo>
                    <a:pt x="21632" y="39103"/>
                    <a:pt x="24333" y="37693"/>
                    <a:pt x="27314" y="37090"/>
                  </a:cubicBezTo>
                  <a:cubicBezTo>
                    <a:pt x="28284" y="36894"/>
                    <a:pt x="29226" y="36809"/>
                    <a:pt x="30154" y="36809"/>
                  </a:cubicBezTo>
                  <a:cubicBezTo>
                    <a:pt x="30890" y="36809"/>
                    <a:pt x="31618" y="36863"/>
                    <a:pt x="32345" y="36959"/>
                  </a:cubicBezTo>
                  <a:cubicBezTo>
                    <a:pt x="32139" y="36996"/>
                    <a:pt x="31934" y="37038"/>
                    <a:pt x="31726" y="37085"/>
                  </a:cubicBezTo>
                  <a:cubicBezTo>
                    <a:pt x="29702" y="37535"/>
                    <a:pt x="27672" y="38191"/>
                    <a:pt x="25741" y="38939"/>
                  </a:cubicBezTo>
                  <a:cubicBezTo>
                    <a:pt x="24060" y="39590"/>
                    <a:pt x="22425" y="40379"/>
                    <a:pt x="20975" y="41459"/>
                  </a:cubicBezTo>
                  <a:cubicBezTo>
                    <a:pt x="20335" y="41934"/>
                    <a:pt x="18892" y="42836"/>
                    <a:pt x="18616" y="43758"/>
                  </a:cubicBezTo>
                  <a:cubicBezTo>
                    <a:pt x="15797" y="39642"/>
                    <a:pt x="12269" y="35871"/>
                    <a:pt x="9131" y="31993"/>
                  </a:cubicBezTo>
                  <a:cubicBezTo>
                    <a:pt x="7537" y="30022"/>
                    <a:pt x="5941" y="28055"/>
                    <a:pt x="4343" y="26088"/>
                  </a:cubicBezTo>
                  <a:cubicBezTo>
                    <a:pt x="3509" y="25063"/>
                    <a:pt x="2360" y="24025"/>
                    <a:pt x="1726" y="22872"/>
                  </a:cubicBezTo>
                  <a:lnTo>
                    <a:pt x="1290" y="22336"/>
                  </a:lnTo>
                  <a:cubicBezTo>
                    <a:pt x="1365" y="21812"/>
                    <a:pt x="1612" y="21399"/>
                    <a:pt x="2027" y="21097"/>
                  </a:cubicBezTo>
                  <a:cubicBezTo>
                    <a:pt x="2191" y="20870"/>
                    <a:pt x="2390" y="20654"/>
                    <a:pt x="2578" y="20435"/>
                  </a:cubicBezTo>
                  <a:close/>
                  <a:moveTo>
                    <a:pt x="34214" y="37438"/>
                  </a:moveTo>
                  <a:cubicBezTo>
                    <a:pt x="34480" y="37438"/>
                    <a:pt x="34745" y="37450"/>
                    <a:pt x="35009" y="37476"/>
                  </a:cubicBezTo>
                  <a:cubicBezTo>
                    <a:pt x="35056" y="37488"/>
                    <a:pt x="35104" y="37502"/>
                    <a:pt x="35153" y="37514"/>
                  </a:cubicBezTo>
                  <a:cubicBezTo>
                    <a:pt x="32341" y="37733"/>
                    <a:pt x="29659" y="38637"/>
                    <a:pt x="27141" y="39965"/>
                  </a:cubicBezTo>
                  <a:cubicBezTo>
                    <a:pt x="25564" y="40797"/>
                    <a:pt x="24060" y="41771"/>
                    <a:pt x="22625" y="42823"/>
                  </a:cubicBezTo>
                  <a:cubicBezTo>
                    <a:pt x="22053" y="43241"/>
                    <a:pt x="21266" y="44080"/>
                    <a:pt x="20621" y="44360"/>
                  </a:cubicBezTo>
                  <a:cubicBezTo>
                    <a:pt x="20405" y="44454"/>
                    <a:pt x="20198" y="44493"/>
                    <a:pt x="19997" y="44493"/>
                  </a:cubicBezTo>
                  <a:cubicBezTo>
                    <a:pt x="19802" y="44493"/>
                    <a:pt x="19613" y="44456"/>
                    <a:pt x="19427" y="44400"/>
                  </a:cubicBezTo>
                  <a:cubicBezTo>
                    <a:pt x="19434" y="44391"/>
                    <a:pt x="19440" y="44386"/>
                    <a:pt x="19448" y="44377"/>
                  </a:cubicBezTo>
                  <a:cubicBezTo>
                    <a:pt x="19593" y="44198"/>
                    <a:pt x="19599" y="43995"/>
                    <a:pt x="19448" y="43814"/>
                  </a:cubicBezTo>
                  <a:lnTo>
                    <a:pt x="19430" y="43792"/>
                  </a:lnTo>
                  <a:cubicBezTo>
                    <a:pt x="19697" y="43721"/>
                    <a:pt x="19911" y="43553"/>
                    <a:pt x="20074" y="43287"/>
                  </a:cubicBezTo>
                  <a:cubicBezTo>
                    <a:pt x="20320" y="43038"/>
                    <a:pt x="20576" y="42801"/>
                    <a:pt x="20843" y="42573"/>
                  </a:cubicBezTo>
                  <a:cubicBezTo>
                    <a:pt x="21485" y="42027"/>
                    <a:pt x="22180" y="41552"/>
                    <a:pt x="22907" y="41126"/>
                  </a:cubicBezTo>
                  <a:cubicBezTo>
                    <a:pt x="24188" y="40374"/>
                    <a:pt x="25559" y="39793"/>
                    <a:pt x="26955" y="39291"/>
                  </a:cubicBezTo>
                  <a:cubicBezTo>
                    <a:pt x="29199" y="38484"/>
                    <a:pt x="31750" y="37438"/>
                    <a:pt x="34214" y="37438"/>
                  </a:cubicBezTo>
                  <a:close/>
                  <a:moveTo>
                    <a:pt x="34842" y="0"/>
                  </a:moveTo>
                  <a:cubicBezTo>
                    <a:pt x="34343" y="0"/>
                    <a:pt x="33867" y="188"/>
                    <a:pt x="33507" y="630"/>
                  </a:cubicBezTo>
                  <a:cubicBezTo>
                    <a:pt x="31447" y="1151"/>
                    <a:pt x="29512" y="2015"/>
                    <a:pt x="27862" y="3526"/>
                  </a:cubicBezTo>
                  <a:cubicBezTo>
                    <a:pt x="27217" y="4115"/>
                    <a:pt x="26496" y="4800"/>
                    <a:pt x="25773" y="5555"/>
                  </a:cubicBezTo>
                  <a:cubicBezTo>
                    <a:pt x="23620" y="7604"/>
                    <a:pt x="21769" y="10148"/>
                    <a:pt x="20875" y="12916"/>
                  </a:cubicBezTo>
                  <a:cubicBezTo>
                    <a:pt x="19359" y="12052"/>
                    <a:pt x="17538" y="11727"/>
                    <a:pt x="15721" y="11727"/>
                  </a:cubicBezTo>
                  <a:cubicBezTo>
                    <a:pt x="14356" y="11727"/>
                    <a:pt x="12994" y="11911"/>
                    <a:pt x="11766" y="12185"/>
                  </a:cubicBezTo>
                  <a:cubicBezTo>
                    <a:pt x="7819" y="13067"/>
                    <a:pt x="4277" y="15176"/>
                    <a:pt x="838" y="17217"/>
                  </a:cubicBezTo>
                  <a:cubicBezTo>
                    <a:pt x="458" y="17444"/>
                    <a:pt x="436" y="17923"/>
                    <a:pt x="707" y="18237"/>
                  </a:cubicBezTo>
                  <a:cubicBezTo>
                    <a:pt x="1244" y="18859"/>
                    <a:pt x="1774" y="19488"/>
                    <a:pt x="2305" y="20116"/>
                  </a:cubicBezTo>
                  <a:cubicBezTo>
                    <a:pt x="1441" y="20484"/>
                    <a:pt x="862" y="21064"/>
                    <a:pt x="197" y="21811"/>
                  </a:cubicBezTo>
                  <a:cubicBezTo>
                    <a:pt x="77" y="21947"/>
                    <a:pt x="0" y="22200"/>
                    <a:pt x="127" y="22363"/>
                  </a:cubicBezTo>
                  <a:cubicBezTo>
                    <a:pt x="2951" y="26054"/>
                    <a:pt x="5928" y="29634"/>
                    <a:pt x="8843" y="33254"/>
                  </a:cubicBezTo>
                  <a:cubicBezTo>
                    <a:pt x="11749" y="36861"/>
                    <a:pt x="14485" y="40794"/>
                    <a:pt x="17652" y="44182"/>
                  </a:cubicBezTo>
                  <a:cubicBezTo>
                    <a:pt x="17664" y="44208"/>
                    <a:pt x="17679" y="44232"/>
                    <a:pt x="17699" y="44255"/>
                  </a:cubicBezTo>
                  <a:cubicBezTo>
                    <a:pt x="18282" y="44908"/>
                    <a:pt x="19219" y="45924"/>
                    <a:pt x="20167" y="45924"/>
                  </a:cubicBezTo>
                  <a:cubicBezTo>
                    <a:pt x="20277" y="45924"/>
                    <a:pt x="20387" y="45910"/>
                    <a:pt x="20497" y="45881"/>
                  </a:cubicBezTo>
                  <a:cubicBezTo>
                    <a:pt x="21148" y="45708"/>
                    <a:pt x="21757" y="44978"/>
                    <a:pt x="22286" y="44585"/>
                  </a:cubicBezTo>
                  <a:cubicBezTo>
                    <a:pt x="23162" y="43935"/>
                    <a:pt x="24053" y="43304"/>
                    <a:pt x="24965" y="42705"/>
                  </a:cubicBezTo>
                  <a:cubicBezTo>
                    <a:pt x="27366" y="41130"/>
                    <a:pt x="29934" y="39829"/>
                    <a:pt x="32678" y="39174"/>
                  </a:cubicBezTo>
                  <a:cubicBezTo>
                    <a:pt x="32752" y="39177"/>
                    <a:pt x="32826" y="39174"/>
                    <a:pt x="32900" y="39178"/>
                  </a:cubicBezTo>
                  <a:cubicBezTo>
                    <a:pt x="34054" y="39233"/>
                    <a:pt x="35153" y="39648"/>
                    <a:pt x="36288" y="39715"/>
                  </a:cubicBezTo>
                  <a:cubicBezTo>
                    <a:pt x="36337" y="39718"/>
                    <a:pt x="36385" y="39720"/>
                    <a:pt x="36433" y="39720"/>
                  </a:cubicBezTo>
                  <a:cubicBezTo>
                    <a:pt x="37209" y="39720"/>
                    <a:pt x="37750" y="39337"/>
                    <a:pt x="37827" y="38540"/>
                  </a:cubicBezTo>
                  <a:cubicBezTo>
                    <a:pt x="39593" y="36201"/>
                    <a:pt x="41115" y="33792"/>
                    <a:pt x="43273" y="31744"/>
                  </a:cubicBezTo>
                  <a:cubicBezTo>
                    <a:pt x="44449" y="30626"/>
                    <a:pt x="45716" y="29608"/>
                    <a:pt x="47060" y="28698"/>
                  </a:cubicBezTo>
                  <a:cubicBezTo>
                    <a:pt x="47079" y="28686"/>
                    <a:pt x="47099" y="28675"/>
                    <a:pt x="47118" y="28662"/>
                  </a:cubicBezTo>
                  <a:cubicBezTo>
                    <a:pt x="48826" y="27633"/>
                    <a:pt x="50637" y="26785"/>
                    <a:pt x="52524" y="26133"/>
                  </a:cubicBezTo>
                  <a:cubicBezTo>
                    <a:pt x="52902" y="26003"/>
                    <a:pt x="53156" y="25447"/>
                    <a:pt x="52785" y="25145"/>
                  </a:cubicBezTo>
                  <a:cubicBezTo>
                    <a:pt x="52171" y="24648"/>
                    <a:pt x="51613" y="24099"/>
                    <a:pt x="50959" y="23696"/>
                  </a:cubicBezTo>
                  <a:cubicBezTo>
                    <a:pt x="51006" y="23680"/>
                    <a:pt x="51050" y="23660"/>
                    <a:pt x="51097" y="23645"/>
                  </a:cubicBezTo>
                  <a:cubicBezTo>
                    <a:pt x="51251" y="23594"/>
                    <a:pt x="51309" y="23468"/>
                    <a:pt x="51300" y="23347"/>
                  </a:cubicBezTo>
                  <a:cubicBezTo>
                    <a:pt x="51345" y="23292"/>
                    <a:pt x="51376" y="23227"/>
                    <a:pt x="51391" y="23158"/>
                  </a:cubicBezTo>
                  <a:cubicBezTo>
                    <a:pt x="51657" y="23086"/>
                    <a:pt x="51868" y="22805"/>
                    <a:pt x="51676" y="22507"/>
                  </a:cubicBezTo>
                  <a:cubicBezTo>
                    <a:pt x="51561" y="22326"/>
                    <a:pt x="51447" y="22144"/>
                    <a:pt x="51333" y="21962"/>
                  </a:cubicBezTo>
                  <a:cubicBezTo>
                    <a:pt x="51345" y="21962"/>
                    <a:pt x="51359" y="21961"/>
                    <a:pt x="51371" y="21961"/>
                  </a:cubicBezTo>
                  <a:cubicBezTo>
                    <a:pt x="51374" y="21961"/>
                    <a:pt x="51377" y="21961"/>
                    <a:pt x="51379" y="21961"/>
                  </a:cubicBezTo>
                  <a:cubicBezTo>
                    <a:pt x="51539" y="21961"/>
                    <a:pt x="51585" y="21737"/>
                    <a:pt x="51453" y="21658"/>
                  </a:cubicBezTo>
                  <a:cubicBezTo>
                    <a:pt x="51333" y="21585"/>
                    <a:pt x="51198" y="21544"/>
                    <a:pt x="51056" y="21524"/>
                  </a:cubicBezTo>
                  <a:cubicBezTo>
                    <a:pt x="50796" y="21108"/>
                    <a:pt x="50546" y="20689"/>
                    <a:pt x="50290" y="20269"/>
                  </a:cubicBezTo>
                  <a:cubicBezTo>
                    <a:pt x="50030" y="19581"/>
                    <a:pt x="49589" y="18953"/>
                    <a:pt x="49191" y="18312"/>
                  </a:cubicBezTo>
                  <a:cubicBezTo>
                    <a:pt x="48421" y="17077"/>
                    <a:pt x="47572" y="15893"/>
                    <a:pt x="46728" y="14709"/>
                  </a:cubicBezTo>
                  <a:cubicBezTo>
                    <a:pt x="45005" y="12292"/>
                    <a:pt x="43280" y="9876"/>
                    <a:pt x="41551" y="7464"/>
                  </a:cubicBezTo>
                  <a:cubicBezTo>
                    <a:pt x="40019" y="5325"/>
                    <a:pt x="38618" y="2783"/>
                    <a:pt x="36781" y="897"/>
                  </a:cubicBezTo>
                  <a:cubicBezTo>
                    <a:pt x="36255" y="356"/>
                    <a:pt x="35527" y="0"/>
                    <a:pt x="348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34"/>
            <p:cNvSpPr/>
            <p:nvPr/>
          </p:nvSpPr>
          <p:spPr>
            <a:xfrm>
              <a:off x="2990175" y="381350"/>
              <a:ext cx="254450" cy="209600"/>
            </a:xfrm>
            <a:custGeom>
              <a:avLst/>
              <a:gdLst/>
              <a:ahLst/>
              <a:cxnLst/>
              <a:rect l="l" t="t" r="r" b="b"/>
              <a:pathLst>
                <a:path w="10178" h="8384" extrusionOk="0">
                  <a:moveTo>
                    <a:pt x="9489" y="1"/>
                  </a:moveTo>
                  <a:cubicBezTo>
                    <a:pt x="9460" y="1"/>
                    <a:pt x="9430" y="3"/>
                    <a:pt x="9398" y="7"/>
                  </a:cubicBezTo>
                  <a:cubicBezTo>
                    <a:pt x="5315" y="589"/>
                    <a:pt x="1324" y="4315"/>
                    <a:pt x="48" y="8144"/>
                  </a:cubicBezTo>
                  <a:cubicBezTo>
                    <a:pt x="1" y="8286"/>
                    <a:pt x="119" y="8384"/>
                    <a:pt x="239" y="8384"/>
                  </a:cubicBezTo>
                  <a:cubicBezTo>
                    <a:pt x="302" y="8384"/>
                    <a:pt x="366" y="8357"/>
                    <a:pt x="406" y="8294"/>
                  </a:cubicBezTo>
                  <a:cubicBezTo>
                    <a:pt x="1475" y="6637"/>
                    <a:pt x="2632" y="5068"/>
                    <a:pt x="4157" y="3799"/>
                  </a:cubicBezTo>
                  <a:cubicBezTo>
                    <a:pt x="5839" y="2399"/>
                    <a:pt x="7661" y="1727"/>
                    <a:pt x="9647" y="909"/>
                  </a:cubicBezTo>
                  <a:cubicBezTo>
                    <a:pt x="10177" y="691"/>
                    <a:pt x="10017" y="1"/>
                    <a:pt x="94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34"/>
            <p:cNvSpPr/>
            <p:nvPr/>
          </p:nvSpPr>
          <p:spPr>
            <a:xfrm>
              <a:off x="3026350" y="441550"/>
              <a:ext cx="247225" cy="201350"/>
            </a:xfrm>
            <a:custGeom>
              <a:avLst/>
              <a:gdLst/>
              <a:ahLst/>
              <a:cxnLst/>
              <a:rect l="l" t="t" r="r" b="b"/>
              <a:pathLst>
                <a:path w="9889" h="8054" extrusionOk="0">
                  <a:moveTo>
                    <a:pt x="9472" y="1"/>
                  </a:moveTo>
                  <a:cubicBezTo>
                    <a:pt x="9466" y="1"/>
                    <a:pt x="9460" y="1"/>
                    <a:pt x="9454" y="1"/>
                  </a:cubicBezTo>
                  <a:cubicBezTo>
                    <a:pt x="5735" y="204"/>
                    <a:pt x="1142" y="4281"/>
                    <a:pt x="59" y="7752"/>
                  </a:cubicBezTo>
                  <a:cubicBezTo>
                    <a:pt x="0" y="7941"/>
                    <a:pt x="141" y="8053"/>
                    <a:pt x="292" y="8053"/>
                  </a:cubicBezTo>
                  <a:cubicBezTo>
                    <a:pt x="375" y="8053"/>
                    <a:pt x="460" y="8019"/>
                    <a:pt x="517" y="7945"/>
                  </a:cubicBezTo>
                  <a:cubicBezTo>
                    <a:pt x="1756" y="6329"/>
                    <a:pt x="2771" y="4701"/>
                    <a:pt x="4382" y="3401"/>
                  </a:cubicBezTo>
                  <a:cubicBezTo>
                    <a:pt x="6005" y="2092"/>
                    <a:pt x="7844" y="1590"/>
                    <a:pt x="9618" y="609"/>
                  </a:cubicBezTo>
                  <a:cubicBezTo>
                    <a:pt x="9889" y="460"/>
                    <a:pt x="9783" y="1"/>
                    <a:pt x="94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34"/>
            <p:cNvSpPr/>
            <p:nvPr/>
          </p:nvSpPr>
          <p:spPr>
            <a:xfrm>
              <a:off x="3172850" y="661350"/>
              <a:ext cx="224850" cy="198300"/>
            </a:xfrm>
            <a:custGeom>
              <a:avLst/>
              <a:gdLst/>
              <a:ahLst/>
              <a:cxnLst/>
              <a:rect l="l" t="t" r="r" b="b"/>
              <a:pathLst>
                <a:path w="8994" h="7932" extrusionOk="0">
                  <a:moveTo>
                    <a:pt x="8456" y="0"/>
                  </a:moveTo>
                  <a:cubicBezTo>
                    <a:pt x="8425" y="0"/>
                    <a:pt x="8392" y="4"/>
                    <a:pt x="8358" y="11"/>
                  </a:cubicBezTo>
                  <a:cubicBezTo>
                    <a:pt x="5106" y="738"/>
                    <a:pt x="1076" y="4402"/>
                    <a:pt x="60" y="7579"/>
                  </a:cubicBezTo>
                  <a:cubicBezTo>
                    <a:pt x="1" y="7765"/>
                    <a:pt x="174" y="7931"/>
                    <a:pt x="343" y="7931"/>
                  </a:cubicBezTo>
                  <a:cubicBezTo>
                    <a:pt x="409" y="7931"/>
                    <a:pt x="474" y="7907"/>
                    <a:pt x="524" y="7849"/>
                  </a:cubicBezTo>
                  <a:cubicBezTo>
                    <a:pt x="1689" y="6518"/>
                    <a:pt x="2590" y="5030"/>
                    <a:pt x="3913" y="3818"/>
                  </a:cubicBezTo>
                  <a:cubicBezTo>
                    <a:pt x="5371" y="2483"/>
                    <a:pt x="7047" y="1783"/>
                    <a:pt x="8657" y="718"/>
                  </a:cubicBezTo>
                  <a:cubicBezTo>
                    <a:pt x="8993" y="494"/>
                    <a:pt x="8826" y="0"/>
                    <a:pt x="84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34"/>
            <p:cNvSpPr/>
            <p:nvPr/>
          </p:nvSpPr>
          <p:spPr>
            <a:xfrm>
              <a:off x="3219000" y="725650"/>
              <a:ext cx="226500" cy="215375"/>
            </a:xfrm>
            <a:custGeom>
              <a:avLst/>
              <a:gdLst/>
              <a:ahLst/>
              <a:cxnLst/>
              <a:rect l="l" t="t" r="r" b="b"/>
              <a:pathLst>
                <a:path w="9060" h="8615" extrusionOk="0">
                  <a:moveTo>
                    <a:pt x="8466" y="1"/>
                  </a:moveTo>
                  <a:cubicBezTo>
                    <a:pt x="8403" y="1"/>
                    <a:pt x="8336" y="16"/>
                    <a:pt x="8267" y="50"/>
                  </a:cubicBezTo>
                  <a:cubicBezTo>
                    <a:pt x="6348" y="1017"/>
                    <a:pt x="4571" y="2396"/>
                    <a:pt x="3025" y="3882"/>
                  </a:cubicBezTo>
                  <a:cubicBezTo>
                    <a:pt x="1836" y="5024"/>
                    <a:pt x="0" y="6568"/>
                    <a:pt x="62" y="8367"/>
                  </a:cubicBezTo>
                  <a:cubicBezTo>
                    <a:pt x="66" y="8507"/>
                    <a:pt x="206" y="8614"/>
                    <a:pt x="335" y="8614"/>
                  </a:cubicBezTo>
                  <a:cubicBezTo>
                    <a:pt x="409" y="8614"/>
                    <a:pt x="480" y="8578"/>
                    <a:pt x="518" y="8491"/>
                  </a:cubicBezTo>
                  <a:cubicBezTo>
                    <a:pt x="2016" y="5007"/>
                    <a:pt x="5594" y="2708"/>
                    <a:pt x="8679" y="755"/>
                  </a:cubicBezTo>
                  <a:cubicBezTo>
                    <a:pt x="9059" y="514"/>
                    <a:pt x="8832" y="1"/>
                    <a:pt x="84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34"/>
            <p:cNvSpPr/>
            <p:nvPr/>
          </p:nvSpPr>
          <p:spPr>
            <a:xfrm>
              <a:off x="2528200" y="658025"/>
              <a:ext cx="405900" cy="260600"/>
            </a:xfrm>
            <a:custGeom>
              <a:avLst/>
              <a:gdLst/>
              <a:ahLst/>
              <a:cxnLst/>
              <a:rect l="l" t="t" r="r" b="b"/>
              <a:pathLst>
                <a:path w="16236" h="10424" extrusionOk="0">
                  <a:moveTo>
                    <a:pt x="1382" y="2708"/>
                  </a:moveTo>
                  <a:cubicBezTo>
                    <a:pt x="2705" y="4465"/>
                    <a:pt x="4361" y="5818"/>
                    <a:pt x="5564" y="7549"/>
                  </a:cubicBezTo>
                  <a:cubicBezTo>
                    <a:pt x="5049" y="7000"/>
                    <a:pt x="4518" y="6467"/>
                    <a:pt x="3972" y="5947"/>
                  </a:cubicBezTo>
                  <a:cubicBezTo>
                    <a:pt x="3369" y="5370"/>
                    <a:pt x="2751" y="4825"/>
                    <a:pt x="2113" y="4299"/>
                  </a:cubicBezTo>
                  <a:cubicBezTo>
                    <a:pt x="2286" y="4264"/>
                    <a:pt x="2405" y="4031"/>
                    <a:pt x="2251" y="3877"/>
                  </a:cubicBezTo>
                  <a:cubicBezTo>
                    <a:pt x="1869" y="3498"/>
                    <a:pt x="1454" y="3168"/>
                    <a:pt x="1030" y="2840"/>
                  </a:cubicBezTo>
                  <a:lnTo>
                    <a:pt x="1382" y="2708"/>
                  </a:lnTo>
                  <a:close/>
                  <a:moveTo>
                    <a:pt x="9295" y="739"/>
                  </a:moveTo>
                  <a:cubicBezTo>
                    <a:pt x="10900" y="739"/>
                    <a:pt x="11714" y="2042"/>
                    <a:pt x="12738" y="3153"/>
                  </a:cubicBezTo>
                  <a:cubicBezTo>
                    <a:pt x="13607" y="4096"/>
                    <a:pt x="14464" y="5049"/>
                    <a:pt x="15310" y="6013"/>
                  </a:cubicBezTo>
                  <a:cubicBezTo>
                    <a:pt x="13936" y="6363"/>
                    <a:pt x="12589" y="6790"/>
                    <a:pt x="11275" y="7331"/>
                  </a:cubicBezTo>
                  <a:cubicBezTo>
                    <a:pt x="10703" y="7567"/>
                    <a:pt x="10139" y="7820"/>
                    <a:pt x="9583" y="8091"/>
                  </a:cubicBezTo>
                  <a:cubicBezTo>
                    <a:pt x="9104" y="8323"/>
                    <a:pt x="7997" y="9216"/>
                    <a:pt x="7494" y="9216"/>
                  </a:cubicBezTo>
                  <a:cubicBezTo>
                    <a:pt x="7280" y="9214"/>
                    <a:pt x="7087" y="9143"/>
                    <a:pt x="6911" y="9028"/>
                  </a:cubicBezTo>
                  <a:cubicBezTo>
                    <a:pt x="5976" y="6497"/>
                    <a:pt x="3660" y="4237"/>
                    <a:pt x="1564" y="2642"/>
                  </a:cubicBezTo>
                  <a:cubicBezTo>
                    <a:pt x="3992" y="1737"/>
                    <a:pt x="6804" y="749"/>
                    <a:pt x="9284" y="739"/>
                  </a:cubicBezTo>
                  <a:cubicBezTo>
                    <a:pt x="9288" y="739"/>
                    <a:pt x="9291" y="739"/>
                    <a:pt x="9295" y="739"/>
                  </a:cubicBezTo>
                  <a:close/>
                  <a:moveTo>
                    <a:pt x="9522" y="0"/>
                  </a:moveTo>
                  <a:cubicBezTo>
                    <a:pt x="8353" y="0"/>
                    <a:pt x="6970" y="475"/>
                    <a:pt x="5977" y="700"/>
                  </a:cubicBezTo>
                  <a:cubicBezTo>
                    <a:pt x="4041" y="1140"/>
                    <a:pt x="2155" y="1729"/>
                    <a:pt x="300" y="2432"/>
                  </a:cubicBezTo>
                  <a:cubicBezTo>
                    <a:pt x="25" y="2536"/>
                    <a:pt x="1" y="2846"/>
                    <a:pt x="223" y="3018"/>
                  </a:cubicBezTo>
                  <a:cubicBezTo>
                    <a:pt x="702" y="3388"/>
                    <a:pt x="1169" y="3763"/>
                    <a:pt x="1673" y="4093"/>
                  </a:cubicBezTo>
                  <a:cubicBezTo>
                    <a:pt x="3491" y="5760"/>
                    <a:pt x="5144" y="7550"/>
                    <a:pt x="6623" y="9541"/>
                  </a:cubicBezTo>
                  <a:cubicBezTo>
                    <a:pt x="6713" y="9781"/>
                    <a:pt x="6797" y="10028"/>
                    <a:pt x="6867" y="10287"/>
                  </a:cubicBezTo>
                  <a:cubicBezTo>
                    <a:pt x="6892" y="10382"/>
                    <a:pt x="6963" y="10423"/>
                    <a:pt x="7035" y="10423"/>
                  </a:cubicBezTo>
                  <a:cubicBezTo>
                    <a:pt x="7146" y="10423"/>
                    <a:pt x="7261" y="10329"/>
                    <a:pt x="7234" y="10186"/>
                  </a:cubicBezTo>
                  <a:cubicBezTo>
                    <a:pt x="7224" y="10130"/>
                    <a:pt x="7207" y="10076"/>
                    <a:pt x="7196" y="10021"/>
                  </a:cubicBezTo>
                  <a:cubicBezTo>
                    <a:pt x="7219" y="10016"/>
                    <a:pt x="7243" y="10009"/>
                    <a:pt x="7264" y="9998"/>
                  </a:cubicBezTo>
                  <a:cubicBezTo>
                    <a:pt x="9998" y="8390"/>
                    <a:pt x="12869" y="7216"/>
                    <a:pt x="15954" y="6481"/>
                  </a:cubicBezTo>
                  <a:cubicBezTo>
                    <a:pt x="16193" y="6424"/>
                    <a:pt x="16235" y="6133"/>
                    <a:pt x="16091" y="5967"/>
                  </a:cubicBezTo>
                  <a:cubicBezTo>
                    <a:pt x="14926" y="4637"/>
                    <a:pt x="13744" y="3322"/>
                    <a:pt x="12545" y="2023"/>
                  </a:cubicBezTo>
                  <a:cubicBezTo>
                    <a:pt x="11928" y="1357"/>
                    <a:pt x="11266" y="350"/>
                    <a:pt x="10341" y="98"/>
                  </a:cubicBezTo>
                  <a:cubicBezTo>
                    <a:pt x="10087" y="29"/>
                    <a:pt x="9811" y="0"/>
                    <a:pt x="95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34"/>
            <p:cNvSpPr/>
            <p:nvPr/>
          </p:nvSpPr>
          <p:spPr>
            <a:xfrm>
              <a:off x="2739725" y="878000"/>
              <a:ext cx="265375" cy="114400"/>
            </a:xfrm>
            <a:custGeom>
              <a:avLst/>
              <a:gdLst/>
              <a:ahLst/>
              <a:cxnLst/>
              <a:rect l="l" t="t" r="r" b="b"/>
              <a:pathLst>
                <a:path w="10615" h="4576" extrusionOk="0">
                  <a:moveTo>
                    <a:pt x="8807" y="0"/>
                  </a:moveTo>
                  <a:cubicBezTo>
                    <a:pt x="5620" y="0"/>
                    <a:pt x="1581" y="1966"/>
                    <a:pt x="54" y="4386"/>
                  </a:cubicBezTo>
                  <a:cubicBezTo>
                    <a:pt x="1" y="4471"/>
                    <a:pt x="79" y="4576"/>
                    <a:pt x="166" y="4576"/>
                  </a:cubicBezTo>
                  <a:cubicBezTo>
                    <a:pt x="186" y="4576"/>
                    <a:pt x="207" y="4570"/>
                    <a:pt x="226" y="4558"/>
                  </a:cubicBezTo>
                  <a:cubicBezTo>
                    <a:pt x="1875" y="3508"/>
                    <a:pt x="3258" y="2278"/>
                    <a:pt x="5131" y="1591"/>
                  </a:cubicBezTo>
                  <a:cubicBezTo>
                    <a:pt x="6861" y="957"/>
                    <a:pt x="8587" y="1026"/>
                    <a:pt x="10351" y="694"/>
                  </a:cubicBezTo>
                  <a:cubicBezTo>
                    <a:pt x="10615" y="644"/>
                    <a:pt x="10595" y="242"/>
                    <a:pt x="10351" y="180"/>
                  </a:cubicBezTo>
                  <a:cubicBezTo>
                    <a:pt x="9872" y="58"/>
                    <a:pt x="9352" y="0"/>
                    <a:pt x="88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34"/>
            <p:cNvSpPr/>
            <p:nvPr/>
          </p:nvSpPr>
          <p:spPr>
            <a:xfrm>
              <a:off x="2783475" y="946275"/>
              <a:ext cx="254775" cy="113000"/>
            </a:xfrm>
            <a:custGeom>
              <a:avLst/>
              <a:gdLst/>
              <a:ahLst/>
              <a:cxnLst/>
              <a:rect l="l" t="t" r="r" b="b"/>
              <a:pathLst>
                <a:path w="10191" h="4520" extrusionOk="0">
                  <a:moveTo>
                    <a:pt x="9024" y="1"/>
                  </a:moveTo>
                  <a:cubicBezTo>
                    <a:pt x="7296" y="1"/>
                    <a:pt x="5453" y="625"/>
                    <a:pt x="3919" y="1282"/>
                  </a:cubicBezTo>
                  <a:cubicBezTo>
                    <a:pt x="2789" y="1765"/>
                    <a:pt x="261" y="2658"/>
                    <a:pt x="23" y="4060"/>
                  </a:cubicBezTo>
                  <a:cubicBezTo>
                    <a:pt x="1" y="4188"/>
                    <a:pt x="41" y="4285"/>
                    <a:pt x="145" y="4359"/>
                  </a:cubicBezTo>
                  <a:lnTo>
                    <a:pt x="328" y="4490"/>
                  </a:lnTo>
                  <a:cubicBezTo>
                    <a:pt x="356" y="4510"/>
                    <a:pt x="386" y="4519"/>
                    <a:pt x="416" y="4519"/>
                  </a:cubicBezTo>
                  <a:cubicBezTo>
                    <a:pt x="528" y="4519"/>
                    <a:pt x="634" y="4397"/>
                    <a:pt x="599" y="4281"/>
                  </a:cubicBezTo>
                  <a:cubicBezTo>
                    <a:pt x="310" y="3333"/>
                    <a:pt x="4773" y="1735"/>
                    <a:pt x="5289" y="1569"/>
                  </a:cubicBezTo>
                  <a:cubicBezTo>
                    <a:pt x="6773" y="1093"/>
                    <a:pt x="8295" y="1027"/>
                    <a:pt x="9799" y="688"/>
                  </a:cubicBezTo>
                  <a:cubicBezTo>
                    <a:pt x="10190" y="600"/>
                    <a:pt x="10059" y="73"/>
                    <a:pt x="9711" y="36"/>
                  </a:cubicBezTo>
                  <a:cubicBezTo>
                    <a:pt x="9485" y="12"/>
                    <a:pt x="9255" y="1"/>
                    <a:pt x="90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34"/>
            <p:cNvSpPr/>
            <p:nvPr/>
          </p:nvSpPr>
          <p:spPr>
            <a:xfrm>
              <a:off x="2839925" y="1007825"/>
              <a:ext cx="259925" cy="117700"/>
            </a:xfrm>
            <a:custGeom>
              <a:avLst/>
              <a:gdLst/>
              <a:ahLst/>
              <a:cxnLst/>
              <a:rect l="l" t="t" r="r" b="b"/>
              <a:pathLst>
                <a:path w="10397" h="4708" extrusionOk="0">
                  <a:moveTo>
                    <a:pt x="9045" y="1"/>
                  </a:moveTo>
                  <a:cubicBezTo>
                    <a:pt x="5729" y="1"/>
                    <a:pt x="2019" y="2104"/>
                    <a:pt x="58" y="4551"/>
                  </a:cubicBezTo>
                  <a:cubicBezTo>
                    <a:pt x="0" y="4623"/>
                    <a:pt x="54" y="4707"/>
                    <a:pt x="124" y="4707"/>
                  </a:cubicBezTo>
                  <a:cubicBezTo>
                    <a:pt x="145" y="4707"/>
                    <a:pt x="167" y="4700"/>
                    <a:pt x="188" y="4683"/>
                  </a:cubicBezTo>
                  <a:cubicBezTo>
                    <a:pt x="1738" y="3418"/>
                    <a:pt x="3324" y="2289"/>
                    <a:pt x="5224" y="1613"/>
                  </a:cubicBezTo>
                  <a:cubicBezTo>
                    <a:pt x="6821" y="1047"/>
                    <a:pt x="8433" y="1014"/>
                    <a:pt x="10074" y="712"/>
                  </a:cubicBezTo>
                  <a:cubicBezTo>
                    <a:pt x="10385" y="655"/>
                    <a:pt x="10396" y="120"/>
                    <a:pt x="10074" y="73"/>
                  </a:cubicBezTo>
                  <a:cubicBezTo>
                    <a:pt x="9737" y="24"/>
                    <a:pt x="9393" y="1"/>
                    <a:pt x="90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/>
          <a:srcRect l="20636" t="21526" r="21458" b="11488"/>
          <a:stretch/>
        </p:blipFill>
        <p:spPr>
          <a:xfrm>
            <a:off x="1102291" y="112733"/>
            <a:ext cx="7545926" cy="4910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413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/>
          <a:srcRect l="20959" t="43631" r="21576" b="5336"/>
          <a:stretch/>
        </p:blipFill>
        <p:spPr>
          <a:xfrm>
            <a:off x="175364" y="398718"/>
            <a:ext cx="8755694" cy="4373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3770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6"/>
          <p:cNvSpPr txBox="1">
            <a:spLocks noGrp="1"/>
          </p:cNvSpPr>
          <p:nvPr>
            <p:ph type="title" idx="8"/>
          </p:nvPr>
        </p:nvSpPr>
        <p:spPr>
          <a:xfrm>
            <a:off x="673450" y="461352"/>
            <a:ext cx="3497717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Vođenje pedagoške dokumentacije i evidencije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3" name="Google Shape;263;p36"/>
          <p:cNvSpPr/>
          <p:nvPr/>
        </p:nvSpPr>
        <p:spPr>
          <a:xfrm>
            <a:off x="3380474" y="2242743"/>
            <a:ext cx="298800" cy="2988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36"/>
          <p:cNvSpPr/>
          <p:nvPr/>
        </p:nvSpPr>
        <p:spPr>
          <a:xfrm>
            <a:off x="5172107" y="2242743"/>
            <a:ext cx="298800" cy="2988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36"/>
          <p:cNvSpPr/>
          <p:nvPr/>
        </p:nvSpPr>
        <p:spPr>
          <a:xfrm>
            <a:off x="3422549" y="2223122"/>
            <a:ext cx="401886" cy="298579"/>
          </a:xfrm>
          <a:custGeom>
            <a:avLst/>
            <a:gdLst/>
            <a:ahLst/>
            <a:cxnLst/>
            <a:rect l="l" t="t" r="r" b="b"/>
            <a:pathLst>
              <a:path w="285532" h="196111" extrusionOk="0">
                <a:moveTo>
                  <a:pt x="269081" y="0"/>
                </a:moveTo>
                <a:lnTo>
                  <a:pt x="78609" y="158394"/>
                </a:lnTo>
                <a:lnTo>
                  <a:pt x="21130" y="75516"/>
                </a:lnTo>
                <a:lnTo>
                  <a:pt x="0" y="90186"/>
                </a:lnTo>
                <a:lnTo>
                  <a:pt x="73490" y="196110"/>
                </a:lnTo>
                <a:lnTo>
                  <a:pt x="285531" y="19789"/>
                </a:lnTo>
                <a:lnTo>
                  <a:pt x="269081" y="0"/>
                </a:ln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36"/>
          <p:cNvSpPr txBox="1">
            <a:spLocks noGrp="1"/>
          </p:cNvSpPr>
          <p:nvPr>
            <p:ph type="title"/>
          </p:nvPr>
        </p:nvSpPr>
        <p:spPr>
          <a:xfrm>
            <a:off x="660924" y="1862143"/>
            <a:ext cx="24594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evidencija</a:t>
            </a:r>
            <a:endParaRPr dirty="0"/>
          </a:p>
        </p:txBody>
      </p:sp>
      <p:sp>
        <p:nvSpPr>
          <p:cNvPr id="274" name="Google Shape;274;p36"/>
          <p:cNvSpPr txBox="1">
            <a:spLocks noGrp="1"/>
          </p:cNvSpPr>
          <p:nvPr>
            <p:ph type="subTitle" idx="1"/>
          </p:nvPr>
        </p:nvSpPr>
        <p:spPr>
          <a:xfrm>
            <a:off x="661050" y="2241986"/>
            <a:ext cx="24594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hr-HR" dirty="0"/>
              <a:t>nastavnih sati u dnevniku rada</a:t>
            </a:r>
            <a:endParaRPr dirty="0"/>
          </a:p>
        </p:txBody>
      </p:sp>
      <p:sp>
        <p:nvSpPr>
          <p:cNvPr id="275" name="Google Shape;275;p36"/>
          <p:cNvSpPr txBox="1">
            <a:spLocks noGrp="1"/>
          </p:cNvSpPr>
          <p:nvPr>
            <p:ph type="title" idx="2"/>
          </p:nvPr>
        </p:nvSpPr>
        <p:spPr>
          <a:xfrm>
            <a:off x="5710832" y="1862143"/>
            <a:ext cx="24594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popis djela </a:t>
            </a:r>
            <a:endParaRPr dirty="0"/>
          </a:p>
        </p:txBody>
      </p:sp>
      <p:sp>
        <p:nvSpPr>
          <p:cNvPr id="276" name="Google Shape;276;p36"/>
          <p:cNvSpPr txBox="1">
            <a:spLocks noGrp="1"/>
          </p:cNvSpPr>
          <p:nvPr>
            <p:ph type="subTitle" idx="3"/>
          </p:nvPr>
        </p:nvSpPr>
        <p:spPr>
          <a:xfrm>
            <a:off x="5710829" y="2241993"/>
            <a:ext cx="24594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za cjelovito čitanje u dnevniku</a:t>
            </a:r>
            <a:endParaRPr dirty="0"/>
          </a:p>
        </p:txBody>
      </p:sp>
      <p:sp>
        <p:nvSpPr>
          <p:cNvPr id="277" name="Google Shape;277;p36"/>
          <p:cNvSpPr txBox="1">
            <a:spLocks noGrp="1"/>
          </p:cNvSpPr>
          <p:nvPr>
            <p:ph type="title" idx="4"/>
          </p:nvPr>
        </p:nvSpPr>
        <p:spPr>
          <a:xfrm>
            <a:off x="521502" y="3301818"/>
            <a:ext cx="2598822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bilješke</a:t>
            </a:r>
            <a:endParaRPr dirty="0"/>
          </a:p>
        </p:txBody>
      </p:sp>
      <p:sp>
        <p:nvSpPr>
          <p:cNvPr id="278" name="Google Shape;278;p36"/>
          <p:cNvSpPr txBox="1">
            <a:spLocks noGrp="1"/>
          </p:cNvSpPr>
          <p:nvPr>
            <p:ph type="subTitle" idx="5"/>
          </p:nvPr>
        </p:nvSpPr>
        <p:spPr>
          <a:xfrm>
            <a:off x="263047" y="3690391"/>
            <a:ext cx="3042565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u imeniku učenika</a:t>
            </a:r>
          </a:p>
        </p:txBody>
      </p:sp>
      <p:sp>
        <p:nvSpPr>
          <p:cNvPr id="279" name="Google Shape;279;p36"/>
          <p:cNvSpPr txBox="1">
            <a:spLocks noGrp="1"/>
          </p:cNvSpPr>
          <p:nvPr>
            <p:ph type="title" idx="6"/>
          </p:nvPr>
        </p:nvSpPr>
        <p:spPr>
          <a:xfrm>
            <a:off x="5710832" y="3301817"/>
            <a:ext cx="24594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jezična uzornost</a:t>
            </a:r>
            <a:endParaRPr dirty="0"/>
          </a:p>
        </p:txBody>
      </p:sp>
      <p:sp>
        <p:nvSpPr>
          <p:cNvPr id="280" name="Google Shape;280;p36"/>
          <p:cNvSpPr txBox="1">
            <a:spLocks noGrp="1"/>
          </p:cNvSpPr>
          <p:nvPr>
            <p:ph type="subTitle" idx="7"/>
          </p:nvPr>
        </p:nvSpPr>
        <p:spPr>
          <a:xfrm>
            <a:off x="5710828" y="3690394"/>
            <a:ext cx="2644031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pri upisivanju teksta u dnevnik</a:t>
            </a:r>
            <a:endParaRPr dirty="0"/>
          </a:p>
        </p:txBody>
      </p:sp>
      <p:sp>
        <p:nvSpPr>
          <p:cNvPr id="281" name="Google Shape;281;p36"/>
          <p:cNvSpPr/>
          <p:nvPr/>
        </p:nvSpPr>
        <p:spPr>
          <a:xfrm>
            <a:off x="3380474" y="3683518"/>
            <a:ext cx="298800" cy="2988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36"/>
          <p:cNvSpPr/>
          <p:nvPr/>
        </p:nvSpPr>
        <p:spPr>
          <a:xfrm>
            <a:off x="5172107" y="3683518"/>
            <a:ext cx="298800" cy="2988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36"/>
          <p:cNvSpPr/>
          <p:nvPr/>
        </p:nvSpPr>
        <p:spPr>
          <a:xfrm>
            <a:off x="5208569" y="3645322"/>
            <a:ext cx="401886" cy="298579"/>
          </a:xfrm>
          <a:custGeom>
            <a:avLst/>
            <a:gdLst/>
            <a:ahLst/>
            <a:cxnLst/>
            <a:rect l="l" t="t" r="r" b="b"/>
            <a:pathLst>
              <a:path w="285532" h="196111" extrusionOk="0">
                <a:moveTo>
                  <a:pt x="269081" y="0"/>
                </a:moveTo>
                <a:lnTo>
                  <a:pt x="78609" y="158394"/>
                </a:lnTo>
                <a:lnTo>
                  <a:pt x="21130" y="75516"/>
                </a:lnTo>
                <a:lnTo>
                  <a:pt x="0" y="90186"/>
                </a:lnTo>
                <a:lnTo>
                  <a:pt x="73490" y="196110"/>
                </a:lnTo>
                <a:lnTo>
                  <a:pt x="285531" y="19789"/>
                </a:lnTo>
                <a:lnTo>
                  <a:pt x="269081" y="0"/>
                </a:ln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72;p36"/>
          <p:cNvSpPr/>
          <p:nvPr/>
        </p:nvSpPr>
        <p:spPr>
          <a:xfrm>
            <a:off x="3405990" y="3630690"/>
            <a:ext cx="401886" cy="298579"/>
          </a:xfrm>
          <a:custGeom>
            <a:avLst/>
            <a:gdLst/>
            <a:ahLst/>
            <a:cxnLst/>
            <a:rect l="l" t="t" r="r" b="b"/>
            <a:pathLst>
              <a:path w="285532" h="196111" extrusionOk="0">
                <a:moveTo>
                  <a:pt x="269081" y="0"/>
                </a:moveTo>
                <a:lnTo>
                  <a:pt x="78609" y="158394"/>
                </a:lnTo>
                <a:lnTo>
                  <a:pt x="21130" y="75516"/>
                </a:lnTo>
                <a:lnTo>
                  <a:pt x="0" y="90186"/>
                </a:lnTo>
                <a:lnTo>
                  <a:pt x="73490" y="196110"/>
                </a:lnTo>
                <a:lnTo>
                  <a:pt x="285531" y="19789"/>
                </a:lnTo>
                <a:lnTo>
                  <a:pt x="269081" y="0"/>
                </a:ln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72;p36"/>
          <p:cNvSpPr/>
          <p:nvPr/>
        </p:nvSpPr>
        <p:spPr>
          <a:xfrm>
            <a:off x="5200731" y="2201253"/>
            <a:ext cx="401886" cy="298579"/>
          </a:xfrm>
          <a:custGeom>
            <a:avLst/>
            <a:gdLst/>
            <a:ahLst/>
            <a:cxnLst/>
            <a:rect l="l" t="t" r="r" b="b"/>
            <a:pathLst>
              <a:path w="285532" h="196111" extrusionOk="0">
                <a:moveTo>
                  <a:pt x="269081" y="0"/>
                </a:moveTo>
                <a:lnTo>
                  <a:pt x="78609" y="158394"/>
                </a:lnTo>
                <a:lnTo>
                  <a:pt x="21130" y="75516"/>
                </a:lnTo>
                <a:lnTo>
                  <a:pt x="0" y="90186"/>
                </a:lnTo>
                <a:lnTo>
                  <a:pt x="73490" y="196110"/>
                </a:lnTo>
                <a:lnTo>
                  <a:pt x="285531" y="19789"/>
                </a:lnTo>
                <a:lnTo>
                  <a:pt x="269081" y="0"/>
                </a:ln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669015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3"/>
          <p:cNvSpPr/>
          <p:nvPr/>
        </p:nvSpPr>
        <p:spPr>
          <a:xfrm rot="-391042">
            <a:off x="5665714" y="2448475"/>
            <a:ext cx="1101258" cy="649000"/>
          </a:xfrm>
          <a:custGeom>
            <a:avLst/>
            <a:gdLst/>
            <a:ahLst/>
            <a:cxnLst/>
            <a:rect l="l" t="t" r="r" b="b"/>
            <a:pathLst>
              <a:path w="44052" h="25961" extrusionOk="0">
                <a:moveTo>
                  <a:pt x="0" y="15402"/>
                </a:moveTo>
                <a:lnTo>
                  <a:pt x="40035" y="0"/>
                </a:lnTo>
                <a:cubicBezTo>
                  <a:pt x="40035" y="0"/>
                  <a:pt x="39175" y="1442"/>
                  <a:pt x="39491" y="2221"/>
                </a:cubicBezTo>
                <a:cubicBezTo>
                  <a:pt x="39806" y="2993"/>
                  <a:pt x="41434" y="3418"/>
                  <a:pt x="41434" y="3418"/>
                </a:cubicBezTo>
                <a:cubicBezTo>
                  <a:pt x="41434" y="3418"/>
                  <a:pt x="40574" y="5040"/>
                  <a:pt x="41047" y="5753"/>
                </a:cubicBezTo>
                <a:cubicBezTo>
                  <a:pt x="41521" y="6466"/>
                  <a:pt x="42609" y="7168"/>
                  <a:pt x="42609" y="7168"/>
                </a:cubicBezTo>
                <a:cubicBezTo>
                  <a:pt x="42609" y="7168"/>
                  <a:pt x="41510" y="9791"/>
                  <a:pt x="44051" y="10684"/>
                </a:cubicBezTo>
                <a:lnTo>
                  <a:pt x="4327" y="25960"/>
                </a:lnTo>
                <a:cubicBezTo>
                  <a:pt x="4327" y="25960"/>
                  <a:pt x="4958" y="24252"/>
                  <a:pt x="4703" y="23631"/>
                </a:cubicBezTo>
                <a:cubicBezTo>
                  <a:pt x="4447" y="23011"/>
                  <a:pt x="2885" y="22439"/>
                  <a:pt x="2885" y="22439"/>
                </a:cubicBezTo>
                <a:cubicBezTo>
                  <a:pt x="2885" y="22439"/>
                  <a:pt x="3767" y="20752"/>
                  <a:pt x="3380" y="19816"/>
                </a:cubicBezTo>
                <a:cubicBezTo>
                  <a:pt x="2999" y="18885"/>
                  <a:pt x="1524" y="18526"/>
                  <a:pt x="1524" y="18526"/>
                </a:cubicBezTo>
                <a:cubicBezTo>
                  <a:pt x="1524" y="18526"/>
                  <a:pt x="2237" y="17514"/>
                  <a:pt x="1873" y="16638"/>
                </a:cubicBezTo>
                <a:cubicBezTo>
                  <a:pt x="1513" y="15761"/>
                  <a:pt x="0" y="15402"/>
                  <a:pt x="0" y="15402"/>
                </a:cubicBezTo>
                <a:close/>
              </a:path>
            </a:pathLst>
          </a:custGeom>
          <a:solidFill>
            <a:schemeClr val="dk1">
              <a:alpha val="2678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33"/>
          <p:cNvSpPr/>
          <p:nvPr/>
        </p:nvSpPr>
        <p:spPr>
          <a:xfrm rot="-2148808">
            <a:off x="5649174" y="1078575"/>
            <a:ext cx="647414" cy="266322"/>
          </a:xfrm>
          <a:custGeom>
            <a:avLst/>
            <a:gdLst/>
            <a:ahLst/>
            <a:cxnLst/>
            <a:rect l="l" t="t" r="r" b="b"/>
            <a:pathLst>
              <a:path w="36226" h="14902" extrusionOk="0">
                <a:moveTo>
                  <a:pt x="991" y="1"/>
                </a:moveTo>
                <a:lnTo>
                  <a:pt x="36226" y="3565"/>
                </a:lnTo>
                <a:cubicBezTo>
                  <a:pt x="36226" y="3565"/>
                  <a:pt x="34800" y="4452"/>
                  <a:pt x="34729" y="5291"/>
                </a:cubicBezTo>
                <a:cubicBezTo>
                  <a:pt x="34658" y="6123"/>
                  <a:pt x="35905" y="7244"/>
                  <a:pt x="35905" y="7244"/>
                </a:cubicBezTo>
                <a:cubicBezTo>
                  <a:pt x="35905" y="7244"/>
                  <a:pt x="34397" y="8289"/>
                  <a:pt x="34495" y="9138"/>
                </a:cubicBezTo>
                <a:cubicBezTo>
                  <a:pt x="34588" y="9993"/>
                  <a:pt x="35230" y="11114"/>
                  <a:pt x="35230" y="11114"/>
                </a:cubicBezTo>
                <a:cubicBezTo>
                  <a:pt x="35230" y="11114"/>
                  <a:pt x="33053" y="12943"/>
                  <a:pt x="34903" y="14902"/>
                </a:cubicBezTo>
                <a:lnTo>
                  <a:pt x="1" y="11364"/>
                </a:lnTo>
                <a:cubicBezTo>
                  <a:pt x="1" y="11364"/>
                  <a:pt x="1345" y="10134"/>
                  <a:pt x="1400" y="9465"/>
                </a:cubicBezTo>
                <a:cubicBezTo>
                  <a:pt x="1460" y="8801"/>
                  <a:pt x="333" y="7576"/>
                  <a:pt x="333" y="7576"/>
                </a:cubicBezTo>
                <a:cubicBezTo>
                  <a:pt x="333" y="7576"/>
                  <a:pt x="1884" y="6477"/>
                  <a:pt x="1977" y="5476"/>
                </a:cubicBezTo>
                <a:cubicBezTo>
                  <a:pt x="2064" y="4469"/>
                  <a:pt x="915" y="3473"/>
                  <a:pt x="915" y="3473"/>
                </a:cubicBezTo>
                <a:cubicBezTo>
                  <a:pt x="915" y="3473"/>
                  <a:pt x="2015" y="2901"/>
                  <a:pt x="2091" y="1954"/>
                </a:cubicBezTo>
                <a:cubicBezTo>
                  <a:pt x="2172" y="1007"/>
                  <a:pt x="991" y="1"/>
                  <a:pt x="991" y="1"/>
                </a:cubicBezTo>
                <a:close/>
              </a:path>
            </a:pathLst>
          </a:custGeom>
          <a:solidFill>
            <a:schemeClr val="dk1">
              <a:alpha val="26789"/>
            </a:schemeClr>
          </a:solidFill>
          <a:ln>
            <a:noFill/>
          </a:ln>
          <a:effectLst>
            <a:outerShdw blurRad="57150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sp>
        <p:nvSpPr>
          <p:cNvPr id="227" name="Google Shape;227;p33"/>
          <p:cNvSpPr/>
          <p:nvPr/>
        </p:nvSpPr>
        <p:spPr>
          <a:xfrm>
            <a:off x="7449875" y="914336"/>
            <a:ext cx="504629" cy="656495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chemeClr val="dk1">
              <a:alpha val="2678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pic>
        <p:nvPicPr>
          <p:cNvPr id="228" name="Google Shape;228;p33"/>
          <p:cNvPicPr preferRelativeResize="0"/>
          <p:nvPr/>
        </p:nvPicPr>
        <p:blipFill>
          <a:blip r:embed="rId3">
            <a:alphaModFix amt="80000"/>
          </a:blip>
          <a:stretch>
            <a:fillRect/>
          </a:stretch>
        </p:blipFill>
        <p:spPr>
          <a:xfrm rot="6023610" flipH="1">
            <a:off x="4575756" y="2456753"/>
            <a:ext cx="1579416" cy="71644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076" y="199955"/>
            <a:ext cx="8778982" cy="3547286"/>
          </a:xfrm>
          <a:prstGeom prst="rect">
            <a:avLst/>
          </a:prstGeom>
        </p:spPr>
      </p:pic>
      <p:sp>
        <p:nvSpPr>
          <p:cNvPr id="5" name="Pravokutnik 4"/>
          <p:cNvSpPr/>
          <p:nvPr/>
        </p:nvSpPr>
        <p:spPr>
          <a:xfrm>
            <a:off x="152076" y="3656351"/>
            <a:ext cx="8778982" cy="132900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6" name="Rezervirano mjesto teksta 3"/>
          <p:cNvSpPr>
            <a:spLocks noGrp="1"/>
          </p:cNvSpPr>
          <p:nvPr>
            <p:ph type="body" idx="4294967295"/>
          </p:nvPr>
        </p:nvSpPr>
        <p:spPr>
          <a:xfrm>
            <a:off x="294004" y="3997768"/>
            <a:ext cx="4827540" cy="737063"/>
          </a:xfrm>
          <a:prstGeom prst="rect">
            <a:avLst/>
          </a:prstGeo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600" dirty="0">
                <a:latin typeface="+mn-lt"/>
              </a:rPr>
              <a:t>ključni pojam, naslov teksta ili sadržaj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600" dirty="0">
                <a:latin typeface="+mn-lt"/>
              </a:rPr>
              <a:t>tip sata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600" dirty="0">
                <a:latin typeface="+mn-lt"/>
              </a:rPr>
              <a:t>oznaka ishoda</a:t>
            </a:r>
          </a:p>
        </p:txBody>
      </p:sp>
      <p:sp>
        <p:nvSpPr>
          <p:cNvPr id="6" name="Peterokut 5"/>
          <p:cNvSpPr/>
          <p:nvPr/>
        </p:nvSpPr>
        <p:spPr>
          <a:xfrm rot="10800000">
            <a:off x="4233795" y="3282779"/>
            <a:ext cx="4910203" cy="1860718"/>
          </a:xfrm>
          <a:prstGeom prst="homePlate">
            <a:avLst>
              <a:gd name="adj" fmla="val 38740"/>
            </a:avLst>
          </a:prstGeom>
          <a:solidFill>
            <a:srgbClr val="A8D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7" name="Rezervirano mjesto teksta 3"/>
          <p:cNvSpPr>
            <a:spLocks noGrp="1"/>
          </p:cNvSpPr>
          <p:nvPr>
            <p:ph type="body" idx="4294967295"/>
          </p:nvPr>
        </p:nvSpPr>
        <p:spPr>
          <a:xfrm>
            <a:off x="5284009" y="3105833"/>
            <a:ext cx="3859991" cy="1850121"/>
          </a:xfrm>
          <a:prstGeom prst="rect">
            <a:avLst/>
          </a:prstGeom>
        </p:spPr>
        <p:txBody>
          <a:bodyPr/>
          <a:lstStyle/>
          <a:p>
            <a:pPr marL="101596" indent="0">
              <a:buNone/>
            </a:pPr>
            <a:endParaRPr lang="hr-HR" sz="1200" dirty="0">
              <a:latin typeface="+mn-lt"/>
            </a:endParaRPr>
          </a:p>
          <a:p>
            <a:pPr marL="114300" indent="0">
              <a:buNone/>
            </a:pPr>
            <a:r>
              <a:rPr lang="hr-HR" sz="1200" dirty="0">
                <a:solidFill>
                  <a:schemeClr val="bg2"/>
                </a:solidFill>
                <a:latin typeface="+mn-lt"/>
              </a:rPr>
              <a:t>Ljubavna lirska pjesma (D. Tadijanović, „Sanjam kako idem pored tebe”)</a:t>
            </a:r>
          </a:p>
          <a:p>
            <a:pPr marL="114300" indent="0">
              <a:buNone/>
            </a:pPr>
            <a:r>
              <a:rPr lang="hr-HR" sz="1200" dirty="0">
                <a:solidFill>
                  <a:schemeClr val="bg2"/>
                </a:solidFill>
                <a:latin typeface="+mn-lt"/>
              </a:rPr>
              <a:t>B.7.2.</a:t>
            </a:r>
          </a:p>
          <a:p>
            <a:pPr marL="114300" indent="0">
              <a:buNone/>
            </a:pPr>
            <a:r>
              <a:rPr lang="hr-HR" sz="1200" dirty="0">
                <a:solidFill>
                  <a:schemeClr val="bg2"/>
                </a:solidFill>
                <a:latin typeface="+mn-lt"/>
              </a:rPr>
              <a:t>- obrada uz elemente školske interpretacije</a:t>
            </a:r>
          </a:p>
          <a:p>
            <a:pPr marL="101596" indent="0">
              <a:buNone/>
            </a:pPr>
            <a:endParaRPr lang="hr-HR" sz="1200" dirty="0">
              <a:solidFill>
                <a:schemeClr val="bg2"/>
              </a:solidFill>
              <a:latin typeface="+mn-lt"/>
            </a:endParaRPr>
          </a:p>
          <a:p>
            <a:pPr marL="114300" indent="0">
              <a:buNone/>
            </a:pPr>
            <a:r>
              <a:rPr lang="hr-HR" sz="1200" dirty="0">
                <a:solidFill>
                  <a:schemeClr val="bg2"/>
                </a:solidFill>
                <a:latin typeface="+mn-lt"/>
              </a:rPr>
              <a:t>Sklonidba osobnih zamjenica</a:t>
            </a:r>
          </a:p>
          <a:p>
            <a:pPr marL="114300" indent="0">
              <a:buNone/>
            </a:pPr>
            <a:r>
              <a:rPr lang="hr-HR" sz="1200" dirty="0">
                <a:solidFill>
                  <a:schemeClr val="bg2"/>
                </a:solidFill>
                <a:latin typeface="+mn-lt"/>
              </a:rPr>
              <a:t>A.6.5. </a:t>
            </a:r>
          </a:p>
          <a:p>
            <a:pPr marL="114300" indent="0">
              <a:buNone/>
            </a:pPr>
            <a:r>
              <a:rPr lang="hr-HR" sz="1200" dirty="0">
                <a:solidFill>
                  <a:schemeClr val="bg2"/>
                </a:solidFill>
                <a:latin typeface="+mn-lt"/>
              </a:rPr>
              <a:t>- uvježbavanje</a:t>
            </a:r>
          </a:p>
        </p:txBody>
      </p:sp>
      <p:pic>
        <p:nvPicPr>
          <p:cNvPr id="11" name="Slika 10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114" y="688037"/>
            <a:ext cx="7291287" cy="20700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3593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7" grpId="0" uiExpand="1"/>
    </p:bldLst>
  </p:timing>
</p:sld>
</file>

<file path=ppt/theme/theme1.xml><?xml version="1.0" encoding="utf-8"?>
<a:theme xmlns:a="http://schemas.openxmlformats.org/drawingml/2006/main" name="www.jpppt.com">
  <a:themeElements>
    <a:clrScheme name="Simple Light">
      <a:dk1>
        <a:srgbClr val="595959"/>
      </a:dk1>
      <a:lt1>
        <a:srgbClr val="F1C232"/>
      </a:lt1>
      <a:dk2>
        <a:srgbClr val="595959"/>
      </a:dk2>
      <a:lt2>
        <a:srgbClr val="A8D68C"/>
      </a:lt2>
      <a:accent1>
        <a:srgbClr val="F1C232"/>
      </a:accent1>
      <a:accent2>
        <a:srgbClr val="B44141"/>
      </a:accent2>
      <a:accent3>
        <a:srgbClr val="F1C232"/>
      </a:accent3>
      <a:accent4>
        <a:srgbClr val="DF7070"/>
      </a:accent4>
      <a:accent5>
        <a:srgbClr val="7A9E64"/>
      </a:accent5>
      <a:accent6>
        <a:srgbClr val="595959"/>
      </a:accent6>
      <a:hlink>
        <a:srgbClr val="59595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6f0cdc0-1c51-47ce-a4cf-1850702030c1">
      <Terms xmlns="http://schemas.microsoft.com/office/infopath/2007/PartnerControls"/>
    </lcf76f155ced4ddcb4097134ff3c332f>
    <TaxCatchAll xmlns="e30d464e-cba4-471f-8e63-dab2662c0112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9E9BE0D808DB94A9CA8211DAD2A5F24" ma:contentTypeVersion="11" ma:contentTypeDescription="Stvaranje novog dokumenta." ma:contentTypeScope="" ma:versionID="f2fbb3471333f4d29994201f6861caa5">
  <xsd:schema xmlns:xsd="http://www.w3.org/2001/XMLSchema" xmlns:xs="http://www.w3.org/2001/XMLSchema" xmlns:p="http://schemas.microsoft.com/office/2006/metadata/properties" xmlns:ns2="86f0cdc0-1c51-47ce-a4cf-1850702030c1" xmlns:ns3="e30d464e-cba4-471f-8e63-dab2662c0112" targetNamespace="http://schemas.microsoft.com/office/2006/metadata/properties" ma:root="true" ma:fieldsID="aa51068604e5ff3a28ce14a1447f20ef" ns2:_="" ns3:_="">
    <xsd:import namespace="86f0cdc0-1c51-47ce-a4cf-1850702030c1"/>
    <xsd:import namespace="e30d464e-cba4-471f-8e63-dab2662c011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f0cdc0-1c51-47ce-a4cf-1850702030c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Oznake slika" ma:readOnly="false" ma:fieldId="{5cf76f15-5ced-4ddc-b409-7134ff3c332f}" ma:taxonomyMulti="true" ma:sspId="a0d909bf-645b-46a2-8bb9-ccdb7433476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0d464e-cba4-471f-8e63-dab2662c0112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38f7057b-3f11-4acd-ba29-a62c4d1bb3da}" ma:internalName="TaxCatchAll" ma:showField="CatchAllData" ma:web="e30d464e-cba4-471f-8e63-dab2662c011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sadržaja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C691069-B681-4741-8F8C-D7803B0F6ED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B3FCA81-CAAB-48FE-9B00-8917D515AA9B}">
  <ds:schemaRefs>
    <ds:schemaRef ds:uri="http://schemas.microsoft.com/office/2006/metadata/properties"/>
    <ds:schemaRef ds:uri="http://schemas.microsoft.com/office/infopath/2007/PartnerControls"/>
    <ds:schemaRef ds:uri="86f0cdc0-1c51-47ce-a4cf-1850702030c1"/>
    <ds:schemaRef ds:uri="e30d464e-cba4-471f-8e63-dab2662c0112"/>
  </ds:schemaRefs>
</ds:datastoreItem>
</file>

<file path=customXml/itemProps3.xml><?xml version="1.0" encoding="utf-8"?>
<ds:datastoreItem xmlns:ds="http://schemas.openxmlformats.org/officeDocument/2006/customXml" ds:itemID="{13D116BF-BA45-4505-BD33-E13502DFA27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6f0cdc0-1c51-47ce-a4cf-1850702030c1"/>
    <ds:schemaRef ds:uri="e30d464e-cba4-471f-8e63-dab2662c011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415</TotalTime>
  <Words>703</Words>
  <Application>Microsoft Office PowerPoint</Application>
  <PresentationFormat>Prikaz na zaslonu (16:9)</PresentationFormat>
  <Paragraphs>122</Paragraphs>
  <Slides>21</Slides>
  <Notes>15</Notes>
  <HiddenSlides>0</HiddenSlides>
  <MMClips>0</MMClips>
  <ScaleCrop>false</ScaleCrop>
  <HeadingPairs>
    <vt:vector size="6" baseType="variant">
      <vt:variant>
        <vt:lpstr>Korišteni fontovi</vt:lpstr>
      </vt:variant>
      <vt:variant>
        <vt:i4>7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21</vt:i4>
      </vt:variant>
    </vt:vector>
  </HeadingPairs>
  <TitlesOfParts>
    <vt:vector size="29" baseType="lpstr">
      <vt:lpstr>Concert One</vt:lpstr>
      <vt:lpstr>Coming Soon</vt:lpstr>
      <vt:lpstr>Arial</vt:lpstr>
      <vt:lpstr>Roboto Mono Regular</vt:lpstr>
      <vt:lpstr>Wingdings</vt:lpstr>
      <vt:lpstr>Anonymous Pro</vt:lpstr>
      <vt:lpstr>Calibri</vt:lpstr>
      <vt:lpstr>www.jpppt.com</vt:lpstr>
      <vt:lpstr>ŽSV učitelja Hrvatskoga jezika Ličko-senjske županije</vt:lpstr>
      <vt:lpstr>Podsjetnik</vt:lpstr>
      <vt:lpstr>PowerPoint prezentacija</vt:lpstr>
      <vt:lpstr>GIK</vt:lpstr>
      <vt:lpstr>- nastavna jedinica - ishodi - tijek sata (nastavne faze) - aktivnosti - plan ploče - vrednovanje  </vt:lpstr>
      <vt:lpstr>PowerPoint prezentacija</vt:lpstr>
      <vt:lpstr>PowerPoint prezentacija</vt:lpstr>
      <vt:lpstr>Vođenje pedagoške dokumentacije i evidencije</vt:lpstr>
      <vt:lpstr>PowerPoint prezentacija</vt:lpstr>
      <vt:lpstr>PowerPoint prezentacija</vt:lpstr>
      <vt:lpstr>Jezična uzornost</vt:lpstr>
      <vt:lpstr>Komunikacija u odgojno-obrazovnom procesu</vt:lpstr>
      <vt:lpstr>- oslovljavanje</vt:lpstr>
      <vt:lpstr>PowerPoint prezentacija</vt:lpstr>
      <vt:lpstr>Komunicirati moramo: profesionalno, odmjereno, učtivo…</vt:lpstr>
      <vt:lpstr>Individualiziraani kurikulum</vt:lpstr>
      <vt:lpstr>PowerPoint prezentacija</vt:lpstr>
      <vt:lpstr>PowerPoint prezentacija</vt:lpstr>
      <vt:lpstr>Padlet</vt:lpstr>
      <vt:lpstr>Hvala!</vt:lpstr>
      <vt:lpstr>Literatura</vt:lpstr>
    </vt:vector>
  </TitlesOfParts>
  <Manager>www.jpppt.com</Manager>
  <Company>www.jpppt.com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www.jpppt.com</dc:creator>
  <cp:keywords>www.jpppt.com</cp:keywords>
  <dc:description>www.jpppt.com</dc:description>
  <cp:lastModifiedBy>Dragocjenka Bilović</cp:lastModifiedBy>
  <cp:revision>27</cp:revision>
  <dcterms:modified xsi:type="dcterms:W3CDTF">2022-11-24T18:47:20Z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0x010100B9E9BE0D808DB94A9CA8211DAD2A5F24</vt:lpwstr>
  </property>
</Properties>
</file>