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88" r:id="rId13"/>
    <p:sldId id="277" r:id="rId14"/>
    <p:sldId id="272" r:id="rId15"/>
    <p:sldId id="290" r:id="rId16"/>
    <p:sldId id="273" r:id="rId17"/>
    <p:sldId id="274" r:id="rId18"/>
    <p:sldId id="278" r:id="rId19"/>
    <p:sldId id="268" r:id="rId20"/>
    <p:sldId id="287" r:id="rId21"/>
    <p:sldId id="279" r:id="rId22"/>
    <p:sldId id="281" r:id="rId23"/>
    <p:sldId id="282" r:id="rId24"/>
    <p:sldId id="283" r:id="rId25"/>
    <p:sldId id="284" r:id="rId26"/>
    <p:sldId id="280" r:id="rId27"/>
    <p:sldId id="285" r:id="rId28"/>
    <p:sldId id="291" r:id="rId29"/>
    <p:sldId id="286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8" d="100"/>
          <a:sy n="78" d="100"/>
        </p:scale>
        <p:origin x="878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FA1FC-CF5F-4350-B718-6745F32B7A2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057DF2-16DB-4C0B-BCA9-170542268F33}">
      <dgm:prSet/>
      <dgm:spPr/>
      <dgm:t>
        <a:bodyPr/>
        <a:lstStyle/>
        <a:p>
          <a:r>
            <a:rPr lang="hr-HR"/>
            <a:t>Tko je Marko Marulić?</a:t>
          </a:r>
          <a:endParaRPr lang="en-US"/>
        </a:p>
      </dgm:t>
    </dgm:pt>
    <dgm:pt modelId="{C5190491-3886-430C-AF00-E392A81E6403}" type="parTrans" cxnId="{233184CA-2C1A-4A37-85C4-43B56FAF108F}">
      <dgm:prSet/>
      <dgm:spPr/>
      <dgm:t>
        <a:bodyPr/>
        <a:lstStyle/>
        <a:p>
          <a:endParaRPr lang="en-US"/>
        </a:p>
      </dgm:t>
    </dgm:pt>
    <dgm:pt modelId="{6EE4EDF1-CA51-4AF2-89F7-D9EC892B6B3E}" type="sibTrans" cxnId="{233184CA-2C1A-4A37-85C4-43B56FAF108F}">
      <dgm:prSet/>
      <dgm:spPr/>
      <dgm:t>
        <a:bodyPr/>
        <a:lstStyle/>
        <a:p>
          <a:endParaRPr lang="en-US"/>
        </a:p>
      </dgm:t>
    </dgm:pt>
    <dgm:pt modelId="{8DE455C9-F780-4E36-AF5C-CC0FCCE2F3E5}">
      <dgm:prSet/>
      <dgm:spPr/>
      <dgm:t>
        <a:bodyPr/>
        <a:lstStyle/>
        <a:p>
          <a:r>
            <a:rPr lang="hr-HR"/>
            <a:t>Zašto se baš on nalazi na novčanici?</a:t>
          </a:r>
          <a:endParaRPr lang="en-US"/>
        </a:p>
      </dgm:t>
    </dgm:pt>
    <dgm:pt modelId="{6AFC6BBF-7DE4-4467-99F5-A6BD7AAABA65}" type="parTrans" cxnId="{92C15691-90A0-4B00-B191-67CFDF133A89}">
      <dgm:prSet/>
      <dgm:spPr/>
      <dgm:t>
        <a:bodyPr/>
        <a:lstStyle/>
        <a:p>
          <a:endParaRPr lang="en-US"/>
        </a:p>
      </dgm:t>
    </dgm:pt>
    <dgm:pt modelId="{61570C62-E7B6-40C5-8C43-C26D0ED9CB49}" type="sibTrans" cxnId="{92C15691-90A0-4B00-B191-67CFDF133A89}">
      <dgm:prSet/>
      <dgm:spPr/>
      <dgm:t>
        <a:bodyPr/>
        <a:lstStyle/>
        <a:p>
          <a:endParaRPr lang="en-US"/>
        </a:p>
      </dgm:t>
    </dgm:pt>
    <dgm:pt modelId="{6D0F2DC2-CD7B-45FD-B65C-B0E5B7B654E0}">
      <dgm:prSet/>
      <dgm:spPr/>
      <dgm:t>
        <a:bodyPr/>
        <a:lstStyle/>
        <a:p>
          <a:r>
            <a:rPr lang="hr-HR"/>
            <a:t>Čime je zavrijedio tu čast?</a:t>
          </a:r>
          <a:endParaRPr lang="en-US"/>
        </a:p>
      </dgm:t>
    </dgm:pt>
    <dgm:pt modelId="{EAC084A8-39D9-4A68-A28C-E09D6586290A}" type="parTrans" cxnId="{1E6546E7-84BE-4B02-8B76-21B0A67EED69}">
      <dgm:prSet/>
      <dgm:spPr/>
      <dgm:t>
        <a:bodyPr/>
        <a:lstStyle/>
        <a:p>
          <a:endParaRPr lang="en-US"/>
        </a:p>
      </dgm:t>
    </dgm:pt>
    <dgm:pt modelId="{59343694-4632-410D-A771-6057F1A26A1E}" type="sibTrans" cxnId="{1E6546E7-84BE-4B02-8B76-21B0A67EED69}">
      <dgm:prSet/>
      <dgm:spPr/>
      <dgm:t>
        <a:bodyPr/>
        <a:lstStyle/>
        <a:p>
          <a:endParaRPr lang="en-US"/>
        </a:p>
      </dgm:t>
    </dgm:pt>
    <dgm:pt modelId="{2E27EDB8-01B5-4561-BD92-49A868A60348}">
      <dgm:prSet/>
      <dgm:spPr/>
      <dgm:t>
        <a:bodyPr/>
        <a:lstStyle/>
        <a:p>
          <a:r>
            <a:rPr lang="hr-HR"/>
            <a:t>Marko Marulić je hrvatski književnik rođen u Splitu.</a:t>
          </a:r>
          <a:endParaRPr lang="en-US"/>
        </a:p>
      </dgm:t>
    </dgm:pt>
    <dgm:pt modelId="{6F6D1217-8C3E-4776-A451-6B5122F34D68}" type="parTrans" cxnId="{CF69C5C8-85B3-40FC-9FA2-4DFC798792BA}">
      <dgm:prSet/>
      <dgm:spPr/>
      <dgm:t>
        <a:bodyPr/>
        <a:lstStyle/>
        <a:p>
          <a:endParaRPr lang="en-US"/>
        </a:p>
      </dgm:t>
    </dgm:pt>
    <dgm:pt modelId="{CD27A2FC-9EEB-43CF-92AB-D3ADC7C1B78F}" type="sibTrans" cxnId="{CF69C5C8-85B3-40FC-9FA2-4DFC798792BA}">
      <dgm:prSet/>
      <dgm:spPr/>
      <dgm:t>
        <a:bodyPr/>
        <a:lstStyle/>
        <a:p>
          <a:endParaRPr lang="en-US"/>
        </a:p>
      </dgm:t>
    </dgm:pt>
    <dgm:pt modelId="{AA1714E3-4E26-4603-9E06-66292A495926}">
      <dgm:prSet/>
      <dgm:spPr/>
      <dgm:t>
        <a:bodyPr/>
        <a:lstStyle/>
        <a:p>
          <a:r>
            <a:rPr lang="hr-HR"/>
            <a:t>Judita, prvi spjev na hrvatskome jeziku.</a:t>
          </a:r>
          <a:endParaRPr lang="en-US"/>
        </a:p>
      </dgm:t>
    </dgm:pt>
    <dgm:pt modelId="{EA3FA893-CD3B-458F-9D16-77BAE60B8DF5}" type="parTrans" cxnId="{E439DABD-24F6-4949-8123-70F59A3C4F0B}">
      <dgm:prSet/>
      <dgm:spPr/>
      <dgm:t>
        <a:bodyPr/>
        <a:lstStyle/>
        <a:p>
          <a:endParaRPr lang="en-US"/>
        </a:p>
      </dgm:t>
    </dgm:pt>
    <dgm:pt modelId="{ED50C7B7-3E42-44C8-BD73-BCD84E05FBAE}" type="sibTrans" cxnId="{E439DABD-24F6-4949-8123-70F59A3C4F0B}">
      <dgm:prSet/>
      <dgm:spPr/>
      <dgm:t>
        <a:bodyPr/>
        <a:lstStyle/>
        <a:p>
          <a:endParaRPr lang="en-US"/>
        </a:p>
      </dgm:t>
    </dgm:pt>
    <dgm:pt modelId="{4DF50046-C7D4-4131-AAC8-24C203F6FA1A}">
      <dgm:prSet/>
      <dgm:spPr/>
      <dgm:t>
        <a:bodyPr/>
        <a:lstStyle/>
        <a:p>
          <a:r>
            <a:rPr lang="hr-HR"/>
            <a:t>Ispričati učenicima zašto je to bilo važno</a:t>
          </a:r>
          <a:endParaRPr lang="en-US"/>
        </a:p>
      </dgm:t>
    </dgm:pt>
    <dgm:pt modelId="{6C159383-D67B-4C15-B3F5-7B8C3E398E6E}" type="parTrans" cxnId="{745A4434-93E0-4671-A991-2C70C38D00C4}">
      <dgm:prSet/>
      <dgm:spPr/>
      <dgm:t>
        <a:bodyPr/>
        <a:lstStyle/>
        <a:p>
          <a:endParaRPr lang="en-US"/>
        </a:p>
      </dgm:t>
    </dgm:pt>
    <dgm:pt modelId="{D63869C8-7467-4042-8CB4-7757983B58E9}" type="sibTrans" cxnId="{745A4434-93E0-4671-A991-2C70C38D00C4}">
      <dgm:prSet/>
      <dgm:spPr/>
      <dgm:t>
        <a:bodyPr/>
        <a:lstStyle/>
        <a:p>
          <a:endParaRPr lang="en-US"/>
        </a:p>
      </dgm:t>
    </dgm:pt>
    <dgm:pt modelId="{7CE7D090-D441-47D9-BEF4-BFBCE200D6E5}">
      <dgm:prSet/>
      <dgm:spPr/>
      <dgm:t>
        <a:bodyPr/>
        <a:lstStyle/>
        <a:p>
          <a:r>
            <a:rPr lang="hr-HR"/>
            <a:t>Time je zaslužio titulu oca hrvatske književnosti </a:t>
          </a:r>
          <a:endParaRPr lang="en-US"/>
        </a:p>
      </dgm:t>
    </dgm:pt>
    <dgm:pt modelId="{360A7F1D-D50C-4224-BB50-7FDA8407E8C2}" type="parTrans" cxnId="{173F87F3-24F5-40E5-BC8C-9B4A1A1B5728}">
      <dgm:prSet/>
      <dgm:spPr/>
      <dgm:t>
        <a:bodyPr/>
        <a:lstStyle/>
        <a:p>
          <a:endParaRPr lang="en-US"/>
        </a:p>
      </dgm:t>
    </dgm:pt>
    <dgm:pt modelId="{076E6DE2-CED2-4595-B004-86F7223A24F5}" type="sibTrans" cxnId="{173F87F3-24F5-40E5-BC8C-9B4A1A1B5728}">
      <dgm:prSet/>
      <dgm:spPr/>
      <dgm:t>
        <a:bodyPr/>
        <a:lstStyle/>
        <a:p>
          <a:endParaRPr lang="en-US"/>
        </a:p>
      </dgm:t>
    </dgm:pt>
    <dgm:pt modelId="{70EE9B93-1083-4A73-9018-0A6426B19AB9}" type="pres">
      <dgm:prSet presAssocID="{E4CFA1FC-CF5F-4350-B718-6745F32B7A29}" presName="diagram" presStyleCnt="0">
        <dgm:presLayoutVars>
          <dgm:dir/>
          <dgm:resizeHandles val="exact"/>
        </dgm:presLayoutVars>
      </dgm:prSet>
      <dgm:spPr/>
    </dgm:pt>
    <dgm:pt modelId="{04164F51-8316-4C5E-9099-EBC2DA8CDFE2}" type="pres">
      <dgm:prSet presAssocID="{FA057DF2-16DB-4C0B-BCA9-170542268F33}" presName="node" presStyleLbl="node1" presStyleIdx="0" presStyleCnt="7" custLinFactNeighborX="4390" custLinFactNeighborY="-72160">
        <dgm:presLayoutVars>
          <dgm:bulletEnabled val="1"/>
        </dgm:presLayoutVars>
      </dgm:prSet>
      <dgm:spPr/>
    </dgm:pt>
    <dgm:pt modelId="{9254096D-0A98-4235-8609-7DAB91160B96}" type="pres">
      <dgm:prSet presAssocID="{6EE4EDF1-CA51-4AF2-89F7-D9EC892B6B3E}" presName="sibTrans" presStyleCnt="0"/>
      <dgm:spPr/>
    </dgm:pt>
    <dgm:pt modelId="{7D459F4D-977E-4C51-A658-74FFC41050AD}" type="pres">
      <dgm:prSet presAssocID="{8DE455C9-F780-4E36-AF5C-CC0FCCE2F3E5}" presName="node" presStyleLbl="node1" presStyleIdx="1" presStyleCnt="7">
        <dgm:presLayoutVars>
          <dgm:bulletEnabled val="1"/>
        </dgm:presLayoutVars>
      </dgm:prSet>
      <dgm:spPr/>
    </dgm:pt>
    <dgm:pt modelId="{35635A81-3066-4FB8-8534-53F3BB17C666}" type="pres">
      <dgm:prSet presAssocID="{61570C62-E7B6-40C5-8C43-C26D0ED9CB49}" presName="sibTrans" presStyleCnt="0"/>
      <dgm:spPr/>
    </dgm:pt>
    <dgm:pt modelId="{15BD9400-28FB-474D-8752-993EAA30AA78}" type="pres">
      <dgm:prSet presAssocID="{6D0F2DC2-CD7B-45FD-B65C-B0E5B7B654E0}" presName="node" presStyleLbl="node1" presStyleIdx="2" presStyleCnt="7">
        <dgm:presLayoutVars>
          <dgm:bulletEnabled val="1"/>
        </dgm:presLayoutVars>
      </dgm:prSet>
      <dgm:spPr/>
    </dgm:pt>
    <dgm:pt modelId="{E8378575-00E8-4C68-A810-E8BC95D53641}" type="pres">
      <dgm:prSet presAssocID="{59343694-4632-410D-A771-6057F1A26A1E}" presName="sibTrans" presStyleCnt="0"/>
      <dgm:spPr/>
    </dgm:pt>
    <dgm:pt modelId="{EEC8433E-FA04-49D6-B10E-F41B6FF30BFC}" type="pres">
      <dgm:prSet presAssocID="{2E27EDB8-01B5-4561-BD92-49A868A60348}" presName="node" presStyleLbl="node1" presStyleIdx="3" presStyleCnt="7">
        <dgm:presLayoutVars>
          <dgm:bulletEnabled val="1"/>
        </dgm:presLayoutVars>
      </dgm:prSet>
      <dgm:spPr/>
    </dgm:pt>
    <dgm:pt modelId="{A307DC9F-8E4F-48C9-9FC6-300086418AF2}" type="pres">
      <dgm:prSet presAssocID="{CD27A2FC-9EEB-43CF-92AB-D3ADC7C1B78F}" presName="sibTrans" presStyleCnt="0"/>
      <dgm:spPr/>
    </dgm:pt>
    <dgm:pt modelId="{6693B456-B27E-417B-8FC5-AEF8D35A084F}" type="pres">
      <dgm:prSet presAssocID="{AA1714E3-4E26-4603-9E06-66292A495926}" presName="node" presStyleLbl="node1" presStyleIdx="4" presStyleCnt="7">
        <dgm:presLayoutVars>
          <dgm:bulletEnabled val="1"/>
        </dgm:presLayoutVars>
      </dgm:prSet>
      <dgm:spPr/>
    </dgm:pt>
    <dgm:pt modelId="{20B84208-D475-40AD-BB4C-0A980A7448BF}" type="pres">
      <dgm:prSet presAssocID="{ED50C7B7-3E42-44C8-BD73-BCD84E05FBAE}" presName="sibTrans" presStyleCnt="0"/>
      <dgm:spPr/>
    </dgm:pt>
    <dgm:pt modelId="{02A0ADA2-2069-4A53-8C69-71FA726F4E7E}" type="pres">
      <dgm:prSet presAssocID="{4DF50046-C7D4-4131-AAC8-24C203F6FA1A}" presName="node" presStyleLbl="node1" presStyleIdx="5" presStyleCnt="7">
        <dgm:presLayoutVars>
          <dgm:bulletEnabled val="1"/>
        </dgm:presLayoutVars>
      </dgm:prSet>
      <dgm:spPr/>
    </dgm:pt>
    <dgm:pt modelId="{110A1E20-6570-4A23-A317-71DA0C9C3CAD}" type="pres">
      <dgm:prSet presAssocID="{D63869C8-7467-4042-8CB4-7757983B58E9}" presName="sibTrans" presStyleCnt="0"/>
      <dgm:spPr/>
    </dgm:pt>
    <dgm:pt modelId="{6B4ADAF7-A5BD-4E26-9FE3-33B2EC997E93}" type="pres">
      <dgm:prSet presAssocID="{7CE7D090-D441-47D9-BEF4-BFBCE200D6E5}" presName="node" presStyleLbl="node1" presStyleIdx="6" presStyleCnt="7">
        <dgm:presLayoutVars>
          <dgm:bulletEnabled val="1"/>
        </dgm:presLayoutVars>
      </dgm:prSet>
      <dgm:spPr/>
    </dgm:pt>
  </dgm:ptLst>
  <dgm:cxnLst>
    <dgm:cxn modelId="{2939062F-5EAA-44A4-AC67-A54925591132}" type="presOf" srcId="{8DE455C9-F780-4E36-AF5C-CC0FCCE2F3E5}" destId="{7D459F4D-977E-4C51-A658-74FFC41050AD}" srcOrd="0" destOrd="0" presId="urn:microsoft.com/office/officeart/2005/8/layout/default"/>
    <dgm:cxn modelId="{745A4434-93E0-4671-A991-2C70C38D00C4}" srcId="{E4CFA1FC-CF5F-4350-B718-6745F32B7A29}" destId="{4DF50046-C7D4-4131-AAC8-24C203F6FA1A}" srcOrd="5" destOrd="0" parTransId="{6C159383-D67B-4C15-B3F5-7B8C3E398E6E}" sibTransId="{D63869C8-7467-4042-8CB4-7757983B58E9}"/>
    <dgm:cxn modelId="{9684F57F-4CAA-42B4-B86D-4B8B71863279}" type="presOf" srcId="{4DF50046-C7D4-4131-AAC8-24C203F6FA1A}" destId="{02A0ADA2-2069-4A53-8C69-71FA726F4E7E}" srcOrd="0" destOrd="0" presId="urn:microsoft.com/office/officeart/2005/8/layout/default"/>
    <dgm:cxn modelId="{92C15691-90A0-4B00-B191-67CFDF133A89}" srcId="{E4CFA1FC-CF5F-4350-B718-6745F32B7A29}" destId="{8DE455C9-F780-4E36-AF5C-CC0FCCE2F3E5}" srcOrd="1" destOrd="0" parTransId="{6AFC6BBF-7DE4-4467-99F5-A6BD7AAABA65}" sibTransId="{61570C62-E7B6-40C5-8C43-C26D0ED9CB49}"/>
    <dgm:cxn modelId="{0449D799-6267-4FFE-A2EF-7DEA15146E17}" type="presOf" srcId="{AA1714E3-4E26-4603-9E06-66292A495926}" destId="{6693B456-B27E-417B-8FC5-AEF8D35A084F}" srcOrd="0" destOrd="0" presId="urn:microsoft.com/office/officeart/2005/8/layout/default"/>
    <dgm:cxn modelId="{E1B031B2-F4D8-4A30-8A49-1B30622122B3}" type="presOf" srcId="{FA057DF2-16DB-4C0B-BCA9-170542268F33}" destId="{04164F51-8316-4C5E-9099-EBC2DA8CDFE2}" srcOrd="0" destOrd="0" presId="urn:microsoft.com/office/officeart/2005/8/layout/default"/>
    <dgm:cxn modelId="{BCCBF1B6-0C31-4F18-BCD2-0650260287B2}" type="presOf" srcId="{E4CFA1FC-CF5F-4350-B718-6745F32B7A29}" destId="{70EE9B93-1083-4A73-9018-0A6426B19AB9}" srcOrd="0" destOrd="0" presId="urn:microsoft.com/office/officeart/2005/8/layout/default"/>
    <dgm:cxn modelId="{E439DABD-24F6-4949-8123-70F59A3C4F0B}" srcId="{E4CFA1FC-CF5F-4350-B718-6745F32B7A29}" destId="{AA1714E3-4E26-4603-9E06-66292A495926}" srcOrd="4" destOrd="0" parTransId="{EA3FA893-CD3B-458F-9D16-77BAE60B8DF5}" sibTransId="{ED50C7B7-3E42-44C8-BD73-BCD84E05FBAE}"/>
    <dgm:cxn modelId="{00E459C6-4A9A-4E02-BE7A-EBF450029193}" type="presOf" srcId="{6D0F2DC2-CD7B-45FD-B65C-B0E5B7B654E0}" destId="{15BD9400-28FB-474D-8752-993EAA30AA78}" srcOrd="0" destOrd="0" presId="urn:microsoft.com/office/officeart/2005/8/layout/default"/>
    <dgm:cxn modelId="{CF69C5C8-85B3-40FC-9FA2-4DFC798792BA}" srcId="{E4CFA1FC-CF5F-4350-B718-6745F32B7A29}" destId="{2E27EDB8-01B5-4561-BD92-49A868A60348}" srcOrd="3" destOrd="0" parTransId="{6F6D1217-8C3E-4776-A451-6B5122F34D68}" sibTransId="{CD27A2FC-9EEB-43CF-92AB-D3ADC7C1B78F}"/>
    <dgm:cxn modelId="{233184CA-2C1A-4A37-85C4-43B56FAF108F}" srcId="{E4CFA1FC-CF5F-4350-B718-6745F32B7A29}" destId="{FA057DF2-16DB-4C0B-BCA9-170542268F33}" srcOrd="0" destOrd="0" parTransId="{C5190491-3886-430C-AF00-E392A81E6403}" sibTransId="{6EE4EDF1-CA51-4AF2-89F7-D9EC892B6B3E}"/>
    <dgm:cxn modelId="{293409CB-41B9-424D-86A4-6E3898241B41}" type="presOf" srcId="{2E27EDB8-01B5-4561-BD92-49A868A60348}" destId="{EEC8433E-FA04-49D6-B10E-F41B6FF30BFC}" srcOrd="0" destOrd="0" presId="urn:microsoft.com/office/officeart/2005/8/layout/default"/>
    <dgm:cxn modelId="{DB2EF9D5-B0C9-4F8B-A3CA-FF543F37E341}" type="presOf" srcId="{7CE7D090-D441-47D9-BEF4-BFBCE200D6E5}" destId="{6B4ADAF7-A5BD-4E26-9FE3-33B2EC997E93}" srcOrd="0" destOrd="0" presId="urn:microsoft.com/office/officeart/2005/8/layout/default"/>
    <dgm:cxn modelId="{1E6546E7-84BE-4B02-8B76-21B0A67EED69}" srcId="{E4CFA1FC-CF5F-4350-B718-6745F32B7A29}" destId="{6D0F2DC2-CD7B-45FD-B65C-B0E5B7B654E0}" srcOrd="2" destOrd="0" parTransId="{EAC084A8-39D9-4A68-A28C-E09D6586290A}" sibTransId="{59343694-4632-410D-A771-6057F1A26A1E}"/>
    <dgm:cxn modelId="{173F87F3-24F5-40E5-BC8C-9B4A1A1B5728}" srcId="{E4CFA1FC-CF5F-4350-B718-6745F32B7A29}" destId="{7CE7D090-D441-47D9-BEF4-BFBCE200D6E5}" srcOrd="6" destOrd="0" parTransId="{360A7F1D-D50C-4224-BB50-7FDA8407E8C2}" sibTransId="{076E6DE2-CED2-4595-B004-86F7223A24F5}"/>
    <dgm:cxn modelId="{A238D622-C170-433A-A385-CF7964C6176B}" type="presParOf" srcId="{70EE9B93-1083-4A73-9018-0A6426B19AB9}" destId="{04164F51-8316-4C5E-9099-EBC2DA8CDFE2}" srcOrd="0" destOrd="0" presId="urn:microsoft.com/office/officeart/2005/8/layout/default"/>
    <dgm:cxn modelId="{F294A7BD-D8A3-433A-AEE9-3A80C026A58A}" type="presParOf" srcId="{70EE9B93-1083-4A73-9018-0A6426B19AB9}" destId="{9254096D-0A98-4235-8609-7DAB91160B96}" srcOrd="1" destOrd="0" presId="urn:microsoft.com/office/officeart/2005/8/layout/default"/>
    <dgm:cxn modelId="{FEF51662-45DF-4D6B-86D4-99EF81B5244B}" type="presParOf" srcId="{70EE9B93-1083-4A73-9018-0A6426B19AB9}" destId="{7D459F4D-977E-4C51-A658-74FFC41050AD}" srcOrd="2" destOrd="0" presId="urn:microsoft.com/office/officeart/2005/8/layout/default"/>
    <dgm:cxn modelId="{89B42F5C-5657-498A-8C93-8A359B1CDE7B}" type="presParOf" srcId="{70EE9B93-1083-4A73-9018-0A6426B19AB9}" destId="{35635A81-3066-4FB8-8534-53F3BB17C666}" srcOrd="3" destOrd="0" presId="urn:microsoft.com/office/officeart/2005/8/layout/default"/>
    <dgm:cxn modelId="{36E5A330-7AC7-4B9A-8C39-CEB963B1DB06}" type="presParOf" srcId="{70EE9B93-1083-4A73-9018-0A6426B19AB9}" destId="{15BD9400-28FB-474D-8752-993EAA30AA78}" srcOrd="4" destOrd="0" presId="urn:microsoft.com/office/officeart/2005/8/layout/default"/>
    <dgm:cxn modelId="{2B88CE7B-51BB-414B-8E43-6181182FEB5D}" type="presParOf" srcId="{70EE9B93-1083-4A73-9018-0A6426B19AB9}" destId="{E8378575-00E8-4C68-A810-E8BC95D53641}" srcOrd="5" destOrd="0" presId="urn:microsoft.com/office/officeart/2005/8/layout/default"/>
    <dgm:cxn modelId="{64B01EC4-F2EE-4C1B-8AEA-DEC8C04A2FA4}" type="presParOf" srcId="{70EE9B93-1083-4A73-9018-0A6426B19AB9}" destId="{EEC8433E-FA04-49D6-B10E-F41B6FF30BFC}" srcOrd="6" destOrd="0" presId="urn:microsoft.com/office/officeart/2005/8/layout/default"/>
    <dgm:cxn modelId="{4240EE53-75F4-4221-B821-72C9B499846C}" type="presParOf" srcId="{70EE9B93-1083-4A73-9018-0A6426B19AB9}" destId="{A307DC9F-8E4F-48C9-9FC6-300086418AF2}" srcOrd="7" destOrd="0" presId="urn:microsoft.com/office/officeart/2005/8/layout/default"/>
    <dgm:cxn modelId="{5C2A9A72-7180-4934-BACD-A87CAE6BAAEE}" type="presParOf" srcId="{70EE9B93-1083-4A73-9018-0A6426B19AB9}" destId="{6693B456-B27E-417B-8FC5-AEF8D35A084F}" srcOrd="8" destOrd="0" presId="urn:microsoft.com/office/officeart/2005/8/layout/default"/>
    <dgm:cxn modelId="{18943650-6227-4E26-8A68-6E9CB1B02175}" type="presParOf" srcId="{70EE9B93-1083-4A73-9018-0A6426B19AB9}" destId="{20B84208-D475-40AD-BB4C-0A980A7448BF}" srcOrd="9" destOrd="0" presId="urn:microsoft.com/office/officeart/2005/8/layout/default"/>
    <dgm:cxn modelId="{444A3749-52AC-4C90-880B-79A039A6B48A}" type="presParOf" srcId="{70EE9B93-1083-4A73-9018-0A6426B19AB9}" destId="{02A0ADA2-2069-4A53-8C69-71FA726F4E7E}" srcOrd="10" destOrd="0" presId="urn:microsoft.com/office/officeart/2005/8/layout/default"/>
    <dgm:cxn modelId="{C0E51EA4-8E6F-49FC-886C-03FB9E5B9E3F}" type="presParOf" srcId="{70EE9B93-1083-4A73-9018-0A6426B19AB9}" destId="{110A1E20-6570-4A23-A317-71DA0C9C3CAD}" srcOrd="11" destOrd="0" presId="urn:microsoft.com/office/officeart/2005/8/layout/default"/>
    <dgm:cxn modelId="{68BE68AE-51B4-475E-8AD0-0884580C27D8}" type="presParOf" srcId="{70EE9B93-1083-4A73-9018-0A6426B19AB9}" destId="{6B4ADAF7-A5BD-4E26-9FE3-33B2EC997E9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3B39D-458A-492B-8169-C62812B6225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6D5751-4990-4D3F-BC18-A1CE5C0D943A}">
      <dgm:prSet/>
      <dgm:spPr/>
      <dgm:t>
        <a:bodyPr/>
        <a:lstStyle/>
        <a:p>
          <a:r>
            <a:rPr lang="hr-HR"/>
            <a:t>Početci hrvatske pismenosti</a:t>
          </a:r>
          <a:endParaRPr lang="en-US"/>
        </a:p>
      </dgm:t>
    </dgm:pt>
    <dgm:pt modelId="{2A1CDE0C-D640-43D8-9B12-00B7300F6322}" type="parTrans" cxnId="{9C588A64-91B9-4799-AC8D-7391C8408EF2}">
      <dgm:prSet/>
      <dgm:spPr/>
      <dgm:t>
        <a:bodyPr/>
        <a:lstStyle/>
        <a:p>
          <a:endParaRPr lang="en-US"/>
        </a:p>
      </dgm:t>
    </dgm:pt>
    <dgm:pt modelId="{D935C5AE-C472-4561-B1AD-EA79D0FE91BD}" type="sibTrans" cxnId="{9C588A64-91B9-4799-AC8D-7391C8408EF2}">
      <dgm:prSet/>
      <dgm:spPr/>
      <dgm:t>
        <a:bodyPr/>
        <a:lstStyle/>
        <a:p>
          <a:endParaRPr lang="en-US"/>
        </a:p>
      </dgm:t>
    </dgm:pt>
    <dgm:pt modelId="{31B8BAD9-2319-4A00-811E-449D90D17619}">
      <dgm:prSet/>
      <dgm:spPr/>
      <dgm:t>
        <a:bodyPr/>
        <a:lstStyle/>
        <a:p>
          <a:r>
            <a:rPr lang="hr-HR"/>
            <a:t>Trojezičnost i tropismenost</a:t>
          </a:r>
          <a:endParaRPr lang="en-US"/>
        </a:p>
      </dgm:t>
    </dgm:pt>
    <dgm:pt modelId="{39B9E53B-161A-4588-A2CC-27DD2AC3EEC1}" type="parTrans" cxnId="{7F25A55B-291F-4D63-8CFB-96CE62542E4F}">
      <dgm:prSet/>
      <dgm:spPr/>
      <dgm:t>
        <a:bodyPr/>
        <a:lstStyle/>
        <a:p>
          <a:endParaRPr lang="en-US"/>
        </a:p>
      </dgm:t>
    </dgm:pt>
    <dgm:pt modelId="{015778FF-F6F9-4F44-9810-F14584A9E127}" type="sibTrans" cxnId="{7F25A55B-291F-4D63-8CFB-96CE62542E4F}">
      <dgm:prSet/>
      <dgm:spPr/>
      <dgm:t>
        <a:bodyPr/>
        <a:lstStyle/>
        <a:p>
          <a:endParaRPr lang="en-US"/>
        </a:p>
      </dgm:t>
    </dgm:pt>
    <dgm:pt modelId="{EABD759A-6EFA-466E-B402-71EEC45F1C0D}">
      <dgm:prSet/>
      <dgm:spPr/>
      <dgm:t>
        <a:bodyPr/>
        <a:lstStyle/>
        <a:p>
          <a:r>
            <a:rPr lang="hr-HR"/>
            <a:t>Malo obrazovnog naroda, problem djela na stranom jeziku.</a:t>
          </a:r>
          <a:endParaRPr lang="en-US"/>
        </a:p>
      </dgm:t>
    </dgm:pt>
    <dgm:pt modelId="{4D943ACD-9830-41DC-839F-DE918B251BAA}" type="parTrans" cxnId="{DCE6CA58-C24F-4C0B-AA1A-155EA4E2840D}">
      <dgm:prSet/>
      <dgm:spPr/>
      <dgm:t>
        <a:bodyPr/>
        <a:lstStyle/>
        <a:p>
          <a:endParaRPr lang="en-US"/>
        </a:p>
      </dgm:t>
    </dgm:pt>
    <dgm:pt modelId="{BC6B6D62-76BB-4EA0-A18A-FD0B1D0F0C63}" type="sibTrans" cxnId="{DCE6CA58-C24F-4C0B-AA1A-155EA4E2840D}">
      <dgm:prSet/>
      <dgm:spPr/>
      <dgm:t>
        <a:bodyPr/>
        <a:lstStyle/>
        <a:p>
          <a:endParaRPr lang="en-US"/>
        </a:p>
      </dgm:t>
    </dgm:pt>
    <dgm:pt modelId="{2804661F-FA04-4747-86DA-3B72352B8C79}">
      <dgm:prSet/>
      <dgm:spPr/>
      <dgm:t>
        <a:bodyPr/>
        <a:lstStyle/>
        <a:p>
          <a:r>
            <a:rPr lang="hr-HR"/>
            <a:t>Judita je djelo koje je bilo dostupno narodu i puku.</a:t>
          </a:r>
          <a:endParaRPr lang="en-US"/>
        </a:p>
      </dgm:t>
    </dgm:pt>
    <dgm:pt modelId="{D77EEF54-4738-432D-B34E-257A68D381BC}" type="parTrans" cxnId="{0FE5226B-46AA-4816-B5CF-BE61392A8720}">
      <dgm:prSet/>
      <dgm:spPr/>
      <dgm:t>
        <a:bodyPr/>
        <a:lstStyle/>
        <a:p>
          <a:endParaRPr lang="en-US"/>
        </a:p>
      </dgm:t>
    </dgm:pt>
    <dgm:pt modelId="{A1893EEC-5587-4E3C-940B-3D942A468BC8}" type="sibTrans" cxnId="{0FE5226B-46AA-4816-B5CF-BE61392A8720}">
      <dgm:prSet/>
      <dgm:spPr/>
      <dgm:t>
        <a:bodyPr/>
        <a:lstStyle/>
        <a:p>
          <a:endParaRPr lang="en-US"/>
        </a:p>
      </dgm:t>
    </dgm:pt>
    <dgm:pt modelId="{72F14B94-0A65-4907-A238-1173842BD58E}">
      <dgm:prSet/>
      <dgm:spPr/>
      <dgm:t>
        <a:bodyPr/>
        <a:lstStyle/>
        <a:p>
          <a:r>
            <a:rPr lang="hr-HR"/>
            <a:t>Spomenici, Split, Splićanin</a:t>
          </a:r>
          <a:endParaRPr lang="en-US"/>
        </a:p>
      </dgm:t>
    </dgm:pt>
    <dgm:pt modelId="{E87A55DB-9257-400E-84EE-1BD133845D92}" type="parTrans" cxnId="{2FEB5CCA-C973-4A14-A7C2-953997D50D19}">
      <dgm:prSet/>
      <dgm:spPr/>
      <dgm:t>
        <a:bodyPr/>
        <a:lstStyle/>
        <a:p>
          <a:endParaRPr lang="en-US"/>
        </a:p>
      </dgm:t>
    </dgm:pt>
    <dgm:pt modelId="{C9E3103C-9E42-436D-9987-6949682DC866}" type="sibTrans" cxnId="{2FEB5CCA-C973-4A14-A7C2-953997D50D19}">
      <dgm:prSet/>
      <dgm:spPr/>
      <dgm:t>
        <a:bodyPr/>
        <a:lstStyle/>
        <a:p>
          <a:endParaRPr lang="en-US"/>
        </a:p>
      </dgm:t>
    </dgm:pt>
    <dgm:pt modelId="{345AF3C3-47CE-4F3D-B125-6A1844AA35C9}">
      <dgm:prSet/>
      <dgm:spPr/>
      <dgm:t>
        <a:bodyPr/>
        <a:lstStyle/>
        <a:p>
          <a:r>
            <a:rPr lang="hr-HR"/>
            <a:t>Kip Marka Marulića</a:t>
          </a:r>
          <a:endParaRPr lang="en-US"/>
        </a:p>
      </dgm:t>
    </dgm:pt>
    <dgm:pt modelId="{B2F6BBD5-5F3B-4D3E-91A5-C33070D17277}" type="parTrans" cxnId="{E6AF2D5E-7909-4544-B7AE-AEFFBB345345}">
      <dgm:prSet/>
      <dgm:spPr/>
      <dgm:t>
        <a:bodyPr/>
        <a:lstStyle/>
        <a:p>
          <a:endParaRPr lang="en-US"/>
        </a:p>
      </dgm:t>
    </dgm:pt>
    <dgm:pt modelId="{A9B95BED-2C26-4521-BF9F-85F1965D4718}" type="sibTrans" cxnId="{E6AF2D5E-7909-4544-B7AE-AEFFBB345345}">
      <dgm:prSet/>
      <dgm:spPr/>
      <dgm:t>
        <a:bodyPr/>
        <a:lstStyle/>
        <a:p>
          <a:endParaRPr lang="en-US"/>
        </a:p>
      </dgm:t>
    </dgm:pt>
    <dgm:pt modelId="{C160F666-3EA0-4E13-8D45-F6E1F0A1D1E0}">
      <dgm:prSet/>
      <dgm:spPr/>
      <dgm:t>
        <a:bodyPr/>
        <a:lstStyle/>
        <a:p>
          <a:r>
            <a:rPr lang="hr-HR"/>
            <a:t>Prvi spjev na hrvatskome jeziku</a:t>
          </a:r>
          <a:endParaRPr lang="en-US"/>
        </a:p>
      </dgm:t>
    </dgm:pt>
    <dgm:pt modelId="{959652B2-7E02-4A4A-910C-E59FCCE3F305}" type="parTrans" cxnId="{DE396BD1-DFEF-4C3B-BA51-5DDC86EBEDAB}">
      <dgm:prSet/>
      <dgm:spPr/>
      <dgm:t>
        <a:bodyPr/>
        <a:lstStyle/>
        <a:p>
          <a:endParaRPr lang="en-US"/>
        </a:p>
      </dgm:t>
    </dgm:pt>
    <dgm:pt modelId="{1A6DCD2A-8AEA-4066-9174-FB2B14EB19B8}" type="sibTrans" cxnId="{DE396BD1-DFEF-4C3B-BA51-5DDC86EBEDAB}">
      <dgm:prSet/>
      <dgm:spPr/>
      <dgm:t>
        <a:bodyPr/>
        <a:lstStyle/>
        <a:p>
          <a:endParaRPr lang="en-US"/>
        </a:p>
      </dgm:t>
    </dgm:pt>
    <dgm:pt modelId="{7B77B408-0058-4117-957F-2E78833DDC5B}" type="pres">
      <dgm:prSet presAssocID="{C753B39D-458A-492B-8169-C62812B6225E}" presName="linear" presStyleCnt="0">
        <dgm:presLayoutVars>
          <dgm:animLvl val="lvl"/>
          <dgm:resizeHandles val="exact"/>
        </dgm:presLayoutVars>
      </dgm:prSet>
      <dgm:spPr/>
    </dgm:pt>
    <dgm:pt modelId="{B415D60B-6765-473C-85DD-91B41AAF130F}" type="pres">
      <dgm:prSet presAssocID="{046D5751-4990-4D3F-BC18-A1CE5C0D943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94C6DF7-200B-4581-9D9B-860C6B47177B}" type="pres">
      <dgm:prSet presAssocID="{D935C5AE-C472-4561-B1AD-EA79D0FE91BD}" presName="spacer" presStyleCnt="0"/>
      <dgm:spPr/>
    </dgm:pt>
    <dgm:pt modelId="{75BFF780-D4A3-4D42-9E36-E45352A9DF10}" type="pres">
      <dgm:prSet presAssocID="{31B8BAD9-2319-4A00-811E-449D90D1761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16F781E-7EE3-4B33-AB56-FEAE5455F7B9}" type="pres">
      <dgm:prSet presAssocID="{015778FF-F6F9-4F44-9810-F14584A9E127}" presName="spacer" presStyleCnt="0"/>
      <dgm:spPr/>
    </dgm:pt>
    <dgm:pt modelId="{EF5C11B1-65D1-4407-BD91-8C835EEB3BE0}" type="pres">
      <dgm:prSet presAssocID="{EABD759A-6EFA-466E-B402-71EEC45F1C0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A30DA1C-20A1-4B4C-9591-15F80E90E74A}" type="pres">
      <dgm:prSet presAssocID="{BC6B6D62-76BB-4EA0-A18A-FD0B1D0F0C63}" presName="spacer" presStyleCnt="0"/>
      <dgm:spPr/>
    </dgm:pt>
    <dgm:pt modelId="{3A85EBC5-5669-4689-9A09-797A8D60F4AE}" type="pres">
      <dgm:prSet presAssocID="{2804661F-FA04-4747-86DA-3B72352B8C7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401B6AA-9D77-49BC-9838-C9BD68358567}" type="pres">
      <dgm:prSet presAssocID="{A1893EEC-5587-4E3C-940B-3D942A468BC8}" presName="spacer" presStyleCnt="0"/>
      <dgm:spPr/>
    </dgm:pt>
    <dgm:pt modelId="{7896B28C-6048-4EB3-935A-F00D42CBD780}" type="pres">
      <dgm:prSet presAssocID="{72F14B94-0A65-4907-A238-1173842BD58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BA61081-F8BB-4CDA-864B-104BC26ADB0A}" type="pres">
      <dgm:prSet presAssocID="{C9E3103C-9E42-436D-9987-6949682DC866}" presName="spacer" presStyleCnt="0"/>
      <dgm:spPr/>
    </dgm:pt>
    <dgm:pt modelId="{FE483F9D-F320-41CF-AA0A-999A5F6CB5FC}" type="pres">
      <dgm:prSet presAssocID="{345AF3C3-47CE-4F3D-B125-6A1844AA35C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852EED1-8E51-417D-9D65-73D87421A725}" type="pres">
      <dgm:prSet presAssocID="{A9B95BED-2C26-4521-BF9F-85F1965D4718}" presName="spacer" presStyleCnt="0"/>
      <dgm:spPr/>
    </dgm:pt>
    <dgm:pt modelId="{8BE69AD1-17EE-4ABD-8CF5-6C8140DFF0B9}" type="pres">
      <dgm:prSet presAssocID="{C160F666-3EA0-4E13-8D45-F6E1F0A1D1E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D3A2C26-F706-4B63-99B0-2B8A4040F2EA}" type="presOf" srcId="{EABD759A-6EFA-466E-B402-71EEC45F1C0D}" destId="{EF5C11B1-65D1-4407-BD91-8C835EEB3BE0}" srcOrd="0" destOrd="0" presId="urn:microsoft.com/office/officeart/2005/8/layout/vList2"/>
    <dgm:cxn modelId="{EA4EEF2B-9C47-440E-A30B-E05CC46BA8F6}" type="presOf" srcId="{C160F666-3EA0-4E13-8D45-F6E1F0A1D1E0}" destId="{8BE69AD1-17EE-4ABD-8CF5-6C8140DFF0B9}" srcOrd="0" destOrd="0" presId="urn:microsoft.com/office/officeart/2005/8/layout/vList2"/>
    <dgm:cxn modelId="{04240833-AEE9-4EE7-9ECD-7A36C507610F}" type="presOf" srcId="{2804661F-FA04-4747-86DA-3B72352B8C79}" destId="{3A85EBC5-5669-4689-9A09-797A8D60F4AE}" srcOrd="0" destOrd="0" presId="urn:microsoft.com/office/officeart/2005/8/layout/vList2"/>
    <dgm:cxn modelId="{7F25A55B-291F-4D63-8CFB-96CE62542E4F}" srcId="{C753B39D-458A-492B-8169-C62812B6225E}" destId="{31B8BAD9-2319-4A00-811E-449D90D17619}" srcOrd="1" destOrd="0" parTransId="{39B9E53B-161A-4588-A2CC-27DD2AC3EEC1}" sibTransId="{015778FF-F6F9-4F44-9810-F14584A9E127}"/>
    <dgm:cxn modelId="{E6AF2D5E-7909-4544-B7AE-AEFFBB345345}" srcId="{C753B39D-458A-492B-8169-C62812B6225E}" destId="{345AF3C3-47CE-4F3D-B125-6A1844AA35C9}" srcOrd="5" destOrd="0" parTransId="{B2F6BBD5-5F3B-4D3E-91A5-C33070D17277}" sibTransId="{A9B95BED-2C26-4521-BF9F-85F1965D4718}"/>
    <dgm:cxn modelId="{9C588A64-91B9-4799-AC8D-7391C8408EF2}" srcId="{C753B39D-458A-492B-8169-C62812B6225E}" destId="{046D5751-4990-4D3F-BC18-A1CE5C0D943A}" srcOrd="0" destOrd="0" parTransId="{2A1CDE0C-D640-43D8-9B12-00B7300F6322}" sibTransId="{D935C5AE-C472-4561-B1AD-EA79D0FE91BD}"/>
    <dgm:cxn modelId="{0FE5226B-46AA-4816-B5CF-BE61392A8720}" srcId="{C753B39D-458A-492B-8169-C62812B6225E}" destId="{2804661F-FA04-4747-86DA-3B72352B8C79}" srcOrd="3" destOrd="0" parTransId="{D77EEF54-4738-432D-B34E-257A68D381BC}" sibTransId="{A1893EEC-5587-4E3C-940B-3D942A468BC8}"/>
    <dgm:cxn modelId="{FB01AE6E-9363-467E-93DB-C122DA3A7F7E}" type="presOf" srcId="{31B8BAD9-2319-4A00-811E-449D90D17619}" destId="{75BFF780-D4A3-4D42-9E36-E45352A9DF10}" srcOrd="0" destOrd="0" presId="urn:microsoft.com/office/officeart/2005/8/layout/vList2"/>
    <dgm:cxn modelId="{DCE6CA58-C24F-4C0B-AA1A-155EA4E2840D}" srcId="{C753B39D-458A-492B-8169-C62812B6225E}" destId="{EABD759A-6EFA-466E-B402-71EEC45F1C0D}" srcOrd="2" destOrd="0" parTransId="{4D943ACD-9830-41DC-839F-DE918B251BAA}" sibTransId="{BC6B6D62-76BB-4EA0-A18A-FD0B1D0F0C63}"/>
    <dgm:cxn modelId="{3D8BAEA9-76CB-4402-A593-186A23598B0F}" type="presOf" srcId="{72F14B94-0A65-4907-A238-1173842BD58E}" destId="{7896B28C-6048-4EB3-935A-F00D42CBD780}" srcOrd="0" destOrd="0" presId="urn:microsoft.com/office/officeart/2005/8/layout/vList2"/>
    <dgm:cxn modelId="{E641BAAF-4F9E-4464-AE86-3BE13D9EA2CC}" type="presOf" srcId="{C753B39D-458A-492B-8169-C62812B6225E}" destId="{7B77B408-0058-4117-957F-2E78833DDC5B}" srcOrd="0" destOrd="0" presId="urn:microsoft.com/office/officeart/2005/8/layout/vList2"/>
    <dgm:cxn modelId="{2FEB5CCA-C973-4A14-A7C2-953997D50D19}" srcId="{C753B39D-458A-492B-8169-C62812B6225E}" destId="{72F14B94-0A65-4907-A238-1173842BD58E}" srcOrd="4" destOrd="0" parTransId="{E87A55DB-9257-400E-84EE-1BD133845D92}" sibTransId="{C9E3103C-9E42-436D-9987-6949682DC866}"/>
    <dgm:cxn modelId="{DE396BD1-DFEF-4C3B-BA51-5DDC86EBEDAB}" srcId="{C753B39D-458A-492B-8169-C62812B6225E}" destId="{C160F666-3EA0-4E13-8D45-F6E1F0A1D1E0}" srcOrd="6" destOrd="0" parTransId="{959652B2-7E02-4A4A-910C-E59FCCE3F305}" sibTransId="{1A6DCD2A-8AEA-4066-9174-FB2B14EB19B8}"/>
    <dgm:cxn modelId="{FB456EE2-FB88-46F2-A576-E2D73E198955}" type="presOf" srcId="{345AF3C3-47CE-4F3D-B125-6A1844AA35C9}" destId="{FE483F9D-F320-41CF-AA0A-999A5F6CB5FC}" srcOrd="0" destOrd="0" presId="urn:microsoft.com/office/officeart/2005/8/layout/vList2"/>
    <dgm:cxn modelId="{7BAC2FFC-917D-4BE7-82E0-A00137E23B00}" type="presOf" srcId="{046D5751-4990-4D3F-BC18-A1CE5C0D943A}" destId="{B415D60B-6765-473C-85DD-91B41AAF130F}" srcOrd="0" destOrd="0" presId="urn:microsoft.com/office/officeart/2005/8/layout/vList2"/>
    <dgm:cxn modelId="{83ED275D-C633-40FD-8A38-74CEF4ABC2FB}" type="presParOf" srcId="{7B77B408-0058-4117-957F-2E78833DDC5B}" destId="{B415D60B-6765-473C-85DD-91B41AAF130F}" srcOrd="0" destOrd="0" presId="urn:microsoft.com/office/officeart/2005/8/layout/vList2"/>
    <dgm:cxn modelId="{25FC28C7-9AD5-4239-A047-00A25F915262}" type="presParOf" srcId="{7B77B408-0058-4117-957F-2E78833DDC5B}" destId="{394C6DF7-200B-4581-9D9B-860C6B47177B}" srcOrd="1" destOrd="0" presId="urn:microsoft.com/office/officeart/2005/8/layout/vList2"/>
    <dgm:cxn modelId="{3ED68886-C6FA-4489-8522-A37146686895}" type="presParOf" srcId="{7B77B408-0058-4117-957F-2E78833DDC5B}" destId="{75BFF780-D4A3-4D42-9E36-E45352A9DF10}" srcOrd="2" destOrd="0" presId="urn:microsoft.com/office/officeart/2005/8/layout/vList2"/>
    <dgm:cxn modelId="{87A8242E-984F-4801-964D-C03BA7828D90}" type="presParOf" srcId="{7B77B408-0058-4117-957F-2E78833DDC5B}" destId="{B16F781E-7EE3-4B33-AB56-FEAE5455F7B9}" srcOrd="3" destOrd="0" presId="urn:microsoft.com/office/officeart/2005/8/layout/vList2"/>
    <dgm:cxn modelId="{A9D5B170-E8D7-41DE-A141-C297FF032D18}" type="presParOf" srcId="{7B77B408-0058-4117-957F-2E78833DDC5B}" destId="{EF5C11B1-65D1-4407-BD91-8C835EEB3BE0}" srcOrd="4" destOrd="0" presId="urn:microsoft.com/office/officeart/2005/8/layout/vList2"/>
    <dgm:cxn modelId="{63B3E3E6-804D-489C-9374-6785BD9E82A8}" type="presParOf" srcId="{7B77B408-0058-4117-957F-2E78833DDC5B}" destId="{4A30DA1C-20A1-4B4C-9591-15F80E90E74A}" srcOrd="5" destOrd="0" presId="urn:microsoft.com/office/officeart/2005/8/layout/vList2"/>
    <dgm:cxn modelId="{122E94F7-1BA8-495B-A3C3-B07E2FBAB0F3}" type="presParOf" srcId="{7B77B408-0058-4117-957F-2E78833DDC5B}" destId="{3A85EBC5-5669-4689-9A09-797A8D60F4AE}" srcOrd="6" destOrd="0" presId="urn:microsoft.com/office/officeart/2005/8/layout/vList2"/>
    <dgm:cxn modelId="{BC0236D6-6F93-4B02-B1C5-D9DAE4842FFC}" type="presParOf" srcId="{7B77B408-0058-4117-957F-2E78833DDC5B}" destId="{B401B6AA-9D77-49BC-9838-C9BD68358567}" srcOrd="7" destOrd="0" presId="urn:microsoft.com/office/officeart/2005/8/layout/vList2"/>
    <dgm:cxn modelId="{F15B0CCB-370D-422A-A365-D060FB26B948}" type="presParOf" srcId="{7B77B408-0058-4117-957F-2E78833DDC5B}" destId="{7896B28C-6048-4EB3-935A-F00D42CBD780}" srcOrd="8" destOrd="0" presId="urn:microsoft.com/office/officeart/2005/8/layout/vList2"/>
    <dgm:cxn modelId="{1070E109-7E9C-49BB-AAD8-BF58F917AB50}" type="presParOf" srcId="{7B77B408-0058-4117-957F-2E78833DDC5B}" destId="{1BA61081-F8BB-4CDA-864B-104BC26ADB0A}" srcOrd="9" destOrd="0" presId="urn:microsoft.com/office/officeart/2005/8/layout/vList2"/>
    <dgm:cxn modelId="{EBCC96AF-23D0-4964-AF54-F8AD597E6ECD}" type="presParOf" srcId="{7B77B408-0058-4117-957F-2E78833DDC5B}" destId="{FE483F9D-F320-41CF-AA0A-999A5F6CB5FC}" srcOrd="10" destOrd="0" presId="urn:microsoft.com/office/officeart/2005/8/layout/vList2"/>
    <dgm:cxn modelId="{E58D1562-B5CF-4731-B25D-8327204734D1}" type="presParOf" srcId="{7B77B408-0058-4117-957F-2E78833DDC5B}" destId="{3852EED1-8E51-417D-9D65-73D87421A725}" srcOrd="11" destOrd="0" presId="urn:microsoft.com/office/officeart/2005/8/layout/vList2"/>
    <dgm:cxn modelId="{017D2389-C6EE-4328-9449-2E057319D000}" type="presParOf" srcId="{7B77B408-0058-4117-957F-2E78833DDC5B}" destId="{8BE69AD1-17EE-4ABD-8CF5-6C8140DFF0B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43F427-88EC-4D66-AD0C-2AD2352C835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FD3645-9350-434F-BDA2-A0F2D2BED6DE}">
      <dgm:prSet/>
      <dgm:spPr/>
      <dgm:t>
        <a:bodyPr/>
        <a:lstStyle/>
        <a:p>
          <a:r>
            <a:rPr lang="hr-HR" b="1"/>
            <a:t>1. aktivnost</a:t>
          </a:r>
          <a:endParaRPr lang="en-US"/>
        </a:p>
      </dgm:t>
    </dgm:pt>
    <dgm:pt modelId="{173B0C05-10DD-47BD-BBF2-2DC0128C3366}" type="parTrans" cxnId="{901B1EE6-4F19-4387-9DFD-734D16EF4470}">
      <dgm:prSet/>
      <dgm:spPr/>
      <dgm:t>
        <a:bodyPr/>
        <a:lstStyle/>
        <a:p>
          <a:endParaRPr lang="en-US"/>
        </a:p>
      </dgm:t>
    </dgm:pt>
    <dgm:pt modelId="{7AB53F02-6507-45C9-95B6-A6A1D04FF36E}" type="sibTrans" cxnId="{901B1EE6-4F19-4387-9DFD-734D16EF4470}">
      <dgm:prSet/>
      <dgm:spPr/>
      <dgm:t>
        <a:bodyPr/>
        <a:lstStyle/>
        <a:p>
          <a:endParaRPr lang="en-US"/>
        </a:p>
      </dgm:t>
    </dgm:pt>
    <dgm:pt modelId="{6C4542C3-1C9B-4FD7-A44D-77A72AC4B334}">
      <dgm:prSet/>
      <dgm:spPr/>
      <dgm:t>
        <a:bodyPr/>
        <a:lstStyle/>
        <a:p>
          <a:r>
            <a:rPr lang="hr-HR"/>
            <a:t>Promatranje Marulićevog portreta</a:t>
          </a:r>
          <a:endParaRPr lang="en-US"/>
        </a:p>
      </dgm:t>
    </dgm:pt>
    <dgm:pt modelId="{E0578626-64C1-4FDB-A971-6CE8EA804204}" type="parTrans" cxnId="{F77B3E79-F009-4E23-B148-CCC6BB366E89}">
      <dgm:prSet/>
      <dgm:spPr/>
      <dgm:t>
        <a:bodyPr/>
        <a:lstStyle/>
        <a:p>
          <a:endParaRPr lang="en-US"/>
        </a:p>
      </dgm:t>
    </dgm:pt>
    <dgm:pt modelId="{5F8B3491-5539-47CE-A69C-AC68B2D5AF51}" type="sibTrans" cxnId="{F77B3E79-F009-4E23-B148-CCC6BB366E89}">
      <dgm:prSet/>
      <dgm:spPr/>
      <dgm:t>
        <a:bodyPr/>
        <a:lstStyle/>
        <a:p>
          <a:endParaRPr lang="en-US"/>
        </a:p>
      </dgm:t>
    </dgm:pt>
    <dgm:pt modelId="{CD906ECA-8CFD-415D-9BFD-28814432F6CA}">
      <dgm:prSet/>
      <dgm:spPr/>
      <dgm:t>
        <a:bodyPr/>
        <a:lstStyle/>
        <a:p>
          <a:r>
            <a:rPr lang="hr-HR" b="1"/>
            <a:t>2. aktivnost</a:t>
          </a:r>
          <a:endParaRPr lang="en-US"/>
        </a:p>
      </dgm:t>
    </dgm:pt>
    <dgm:pt modelId="{1678853B-5FE4-44E6-AF41-35D587CC707B}" type="parTrans" cxnId="{518B70B9-8974-42F9-8EFC-C24B36450466}">
      <dgm:prSet/>
      <dgm:spPr/>
      <dgm:t>
        <a:bodyPr/>
        <a:lstStyle/>
        <a:p>
          <a:endParaRPr lang="en-US"/>
        </a:p>
      </dgm:t>
    </dgm:pt>
    <dgm:pt modelId="{CDA633DB-55C8-4AD0-8EA8-A91813DD6516}" type="sibTrans" cxnId="{518B70B9-8974-42F9-8EFC-C24B36450466}">
      <dgm:prSet/>
      <dgm:spPr/>
      <dgm:t>
        <a:bodyPr/>
        <a:lstStyle/>
        <a:p>
          <a:endParaRPr lang="en-US"/>
        </a:p>
      </dgm:t>
    </dgm:pt>
    <dgm:pt modelId="{BF8649A9-A52C-4DB4-9624-B61F178CA1EA}">
      <dgm:prSet/>
      <dgm:spPr/>
      <dgm:t>
        <a:bodyPr/>
        <a:lstStyle/>
        <a:p>
          <a:r>
            <a:rPr lang="hr-HR"/>
            <a:t>Crtanje pojedinosti s Marulićeva portreta</a:t>
          </a:r>
          <a:endParaRPr lang="en-US"/>
        </a:p>
      </dgm:t>
    </dgm:pt>
    <dgm:pt modelId="{1076AB2A-D04D-45F7-93FF-15507AA04874}" type="parTrans" cxnId="{DE25EDA7-F994-4587-89B7-AE45D64FDFFE}">
      <dgm:prSet/>
      <dgm:spPr/>
      <dgm:t>
        <a:bodyPr/>
        <a:lstStyle/>
        <a:p>
          <a:endParaRPr lang="en-US"/>
        </a:p>
      </dgm:t>
    </dgm:pt>
    <dgm:pt modelId="{96ED9227-E28F-4C9C-BCE6-86029C3F14BA}" type="sibTrans" cxnId="{DE25EDA7-F994-4587-89B7-AE45D64FDFFE}">
      <dgm:prSet/>
      <dgm:spPr/>
      <dgm:t>
        <a:bodyPr/>
        <a:lstStyle/>
        <a:p>
          <a:endParaRPr lang="en-US"/>
        </a:p>
      </dgm:t>
    </dgm:pt>
    <dgm:pt modelId="{2635D381-580E-400F-AD3E-11F0B4DADE1A}">
      <dgm:prSet/>
      <dgm:spPr/>
      <dgm:t>
        <a:bodyPr/>
        <a:lstStyle/>
        <a:p>
          <a:r>
            <a:rPr lang="hr-HR" b="1"/>
            <a:t>3. aktivnost</a:t>
          </a:r>
          <a:endParaRPr lang="en-US"/>
        </a:p>
      </dgm:t>
    </dgm:pt>
    <dgm:pt modelId="{A04D63DC-3B0D-479D-B91C-2EFFED9AE436}" type="parTrans" cxnId="{0601E4BE-FF1B-408A-AF19-8203B75D10C9}">
      <dgm:prSet/>
      <dgm:spPr/>
      <dgm:t>
        <a:bodyPr/>
        <a:lstStyle/>
        <a:p>
          <a:endParaRPr lang="en-US"/>
        </a:p>
      </dgm:t>
    </dgm:pt>
    <dgm:pt modelId="{32BE7E0A-7A09-4029-AB44-EB90C8F5A91F}" type="sibTrans" cxnId="{0601E4BE-FF1B-408A-AF19-8203B75D10C9}">
      <dgm:prSet/>
      <dgm:spPr/>
      <dgm:t>
        <a:bodyPr/>
        <a:lstStyle/>
        <a:p>
          <a:endParaRPr lang="en-US"/>
        </a:p>
      </dgm:t>
    </dgm:pt>
    <dgm:pt modelId="{70AB616D-FBE5-4128-8618-645206E59236}">
      <dgm:prSet/>
      <dgm:spPr/>
      <dgm:t>
        <a:bodyPr/>
        <a:lstStyle/>
        <a:p>
          <a:r>
            <a:rPr lang="hr-HR"/>
            <a:t>Lijepljenje dijelova poretreta na plakat</a:t>
          </a:r>
          <a:endParaRPr lang="en-US"/>
        </a:p>
      </dgm:t>
    </dgm:pt>
    <dgm:pt modelId="{42105DDF-BDAD-4B4B-92C2-46A02C94DAD3}" type="parTrans" cxnId="{19B65C68-7BC5-41E1-9A5C-F0D8B89770DF}">
      <dgm:prSet/>
      <dgm:spPr/>
      <dgm:t>
        <a:bodyPr/>
        <a:lstStyle/>
        <a:p>
          <a:endParaRPr lang="en-US"/>
        </a:p>
      </dgm:t>
    </dgm:pt>
    <dgm:pt modelId="{C483EE1C-30F8-434D-9523-549CD0142E51}" type="sibTrans" cxnId="{19B65C68-7BC5-41E1-9A5C-F0D8B89770DF}">
      <dgm:prSet/>
      <dgm:spPr/>
      <dgm:t>
        <a:bodyPr/>
        <a:lstStyle/>
        <a:p>
          <a:endParaRPr lang="en-US"/>
        </a:p>
      </dgm:t>
    </dgm:pt>
    <dgm:pt modelId="{0A4DAD8B-B700-45A5-A186-0965075269A7}">
      <dgm:prSet/>
      <dgm:spPr/>
      <dgm:t>
        <a:bodyPr/>
        <a:lstStyle/>
        <a:p>
          <a:r>
            <a:rPr lang="hr-HR" b="1"/>
            <a:t>4. aktivnost</a:t>
          </a:r>
          <a:endParaRPr lang="en-US"/>
        </a:p>
      </dgm:t>
    </dgm:pt>
    <dgm:pt modelId="{001B6BF9-236C-4706-8E73-7E69CF0A4309}" type="parTrans" cxnId="{DCA35B17-7BAA-43DA-B5B4-803E4ED22EB5}">
      <dgm:prSet/>
      <dgm:spPr/>
      <dgm:t>
        <a:bodyPr/>
        <a:lstStyle/>
        <a:p>
          <a:endParaRPr lang="en-US"/>
        </a:p>
      </dgm:t>
    </dgm:pt>
    <dgm:pt modelId="{C998F106-3D99-4C24-8453-B5B2F1DC5F63}" type="sibTrans" cxnId="{DCA35B17-7BAA-43DA-B5B4-803E4ED22EB5}">
      <dgm:prSet/>
      <dgm:spPr/>
      <dgm:t>
        <a:bodyPr/>
        <a:lstStyle/>
        <a:p>
          <a:endParaRPr lang="en-US"/>
        </a:p>
      </dgm:t>
    </dgm:pt>
    <dgm:pt modelId="{153D7750-A8ED-4AA8-8268-D4104D24320D}">
      <dgm:prSet/>
      <dgm:spPr/>
      <dgm:t>
        <a:bodyPr/>
        <a:lstStyle/>
        <a:p>
          <a:r>
            <a:rPr lang="hr-HR"/>
            <a:t>Pisanje portreta prema izrađenom plakatu</a:t>
          </a:r>
          <a:endParaRPr lang="en-US"/>
        </a:p>
      </dgm:t>
    </dgm:pt>
    <dgm:pt modelId="{416BA1B2-D7FD-41C8-9413-8D587E6D3426}" type="parTrans" cxnId="{B29AD525-3E80-4FC3-A6D8-FFB4A1BA0B71}">
      <dgm:prSet/>
      <dgm:spPr/>
      <dgm:t>
        <a:bodyPr/>
        <a:lstStyle/>
        <a:p>
          <a:endParaRPr lang="en-US"/>
        </a:p>
      </dgm:t>
    </dgm:pt>
    <dgm:pt modelId="{F712C565-1EC5-432D-A253-8C602F5E885B}" type="sibTrans" cxnId="{B29AD525-3E80-4FC3-A6D8-FFB4A1BA0B71}">
      <dgm:prSet/>
      <dgm:spPr/>
      <dgm:t>
        <a:bodyPr/>
        <a:lstStyle/>
        <a:p>
          <a:endParaRPr lang="en-US"/>
        </a:p>
      </dgm:t>
    </dgm:pt>
    <dgm:pt modelId="{D2357FD9-7DC5-4131-8530-256F316BC00C}">
      <dgm:prSet/>
      <dgm:spPr/>
      <dgm:t>
        <a:bodyPr/>
        <a:lstStyle/>
        <a:p>
          <a:r>
            <a:rPr lang="hr-HR"/>
            <a:t>Lijepljenje pisanih uradaka na plakat</a:t>
          </a:r>
          <a:endParaRPr lang="en-US"/>
        </a:p>
      </dgm:t>
    </dgm:pt>
    <dgm:pt modelId="{F6CCC18F-0F89-4526-A0D5-0508202D1926}" type="parTrans" cxnId="{59E2ABF8-65DD-4824-B9A7-FC7170E6C9C8}">
      <dgm:prSet/>
      <dgm:spPr/>
      <dgm:t>
        <a:bodyPr/>
        <a:lstStyle/>
        <a:p>
          <a:endParaRPr lang="en-US"/>
        </a:p>
      </dgm:t>
    </dgm:pt>
    <dgm:pt modelId="{04405BC7-CC34-452A-8E41-189D684FE3D0}" type="sibTrans" cxnId="{59E2ABF8-65DD-4824-B9A7-FC7170E6C9C8}">
      <dgm:prSet/>
      <dgm:spPr/>
      <dgm:t>
        <a:bodyPr/>
        <a:lstStyle/>
        <a:p>
          <a:endParaRPr lang="en-US"/>
        </a:p>
      </dgm:t>
    </dgm:pt>
    <dgm:pt modelId="{6FE9342B-5FDD-4A1C-ABE2-48615D670562}" type="pres">
      <dgm:prSet presAssocID="{7743F427-88EC-4D66-AD0C-2AD2352C8355}" presName="Name0" presStyleCnt="0">
        <dgm:presLayoutVars>
          <dgm:dir/>
          <dgm:resizeHandles val="exact"/>
        </dgm:presLayoutVars>
      </dgm:prSet>
      <dgm:spPr/>
    </dgm:pt>
    <dgm:pt modelId="{20DAA48A-1DFC-4622-A036-A537C7C3C5BB}" type="pres">
      <dgm:prSet presAssocID="{34FD3645-9350-434F-BDA2-A0F2D2BED6DE}" presName="node" presStyleLbl="node1" presStyleIdx="0" presStyleCnt="9">
        <dgm:presLayoutVars>
          <dgm:bulletEnabled val="1"/>
        </dgm:presLayoutVars>
      </dgm:prSet>
      <dgm:spPr/>
    </dgm:pt>
    <dgm:pt modelId="{7991B024-4F56-4EFC-B90F-08BCE2A22ABF}" type="pres">
      <dgm:prSet presAssocID="{7AB53F02-6507-45C9-95B6-A6A1D04FF36E}" presName="sibTrans" presStyleLbl="sibTrans1D1" presStyleIdx="0" presStyleCnt="8"/>
      <dgm:spPr/>
    </dgm:pt>
    <dgm:pt modelId="{A46CABE2-0629-49E7-93AE-F7F0905A4F62}" type="pres">
      <dgm:prSet presAssocID="{7AB53F02-6507-45C9-95B6-A6A1D04FF36E}" presName="connectorText" presStyleLbl="sibTrans1D1" presStyleIdx="0" presStyleCnt="8"/>
      <dgm:spPr/>
    </dgm:pt>
    <dgm:pt modelId="{241B6BB0-1B11-438B-9542-8DEC0D3E74FD}" type="pres">
      <dgm:prSet presAssocID="{6C4542C3-1C9B-4FD7-A44D-77A72AC4B334}" presName="node" presStyleLbl="node1" presStyleIdx="1" presStyleCnt="9">
        <dgm:presLayoutVars>
          <dgm:bulletEnabled val="1"/>
        </dgm:presLayoutVars>
      </dgm:prSet>
      <dgm:spPr/>
    </dgm:pt>
    <dgm:pt modelId="{7316A28C-9D0B-42A2-B95F-2251B77F44C7}" type="pres">
      <dgm:prSet presAssocID="{5F8B3491-5539-47CE-A69C-AC68B2D5AF51}" presName="sibTrans" presStyleLbl="sibTrans1D1" presStyleIdx="1" presStyleCnt="8"/>
      <dgm:spPr/>
    </dgm:pt>
    <dgm:pt modelId="{8E75198B-DEAF-477E-A404-DC477B874C1D}" type="pres">
      <dgm:prSet presAssocID="{5F8B3491-5539-47CE-A69C-AC68B2D5AF51}" presName="connectorText" presStyleLbl="sibTrans1D1" presStyleIdx="1" presStyleCnt="8"/>
      <dgm:spPr/>
    </dgm:pt>
    <dgm:pt modelId="{1BD0F8D8-9277-4957-8D91-F6B5375A1A17}" type="pres">
      <dgm:prSet presAssocID="{CD906ECA-8CFD-415D-9BFD-28814432F6CA}" presName="node" presStyleLbl="node1" presStyleIdx="2" presStyleCnt="9">
        <dgm:presLayoutVars>
          <dgm:bulletEnabled val="1"/>
        </dgm:presLayoutVars>
      </dgm:prSet>
      <dgm:spPr/>
    </dgm:pt>
    <dgm:pt modelId="{6441E617-C8E2-4E56-B05B-953B30DCFFA1}" type="pres">
      <dgm:prSet presAssocID="{CDA633DB-55C8-4AD0-8EA8-A91813DD6516}" presName="sibTrans" presStyleLbl="sibTrans1D1" presStyleIdx="2" presStyleCnt="8"/>
      <dgm:spPr/>
    </dgm:pt>
    <dgm:pt modelId="{5693E544-E895-4860-9237-F6CF98495F89}" type="pres">
      <dgm:prSet presAssocID="{CDA633DB-55C8-4AD0-8EA8-A91813DD6516}" presName="connectorText" presStyleLbl="sibTrans1D1" presStyleIdx="2" presStyleCnt="8"/>
      <dgm:spPr/>
    </dgm:pt>
    <dgm:pt modelId="{C1E9E832-5938-415F-A25D-49C33099A244}" type="pres">
      <dgm:prSet presAssocID="{BF8649A9-A52C-4DB4-9624-B61F178CA1EA}" presName="node" presStyleLbl="node1" presStyleIdx="3" presStyleCnt="9">
        <dgm:presLayoutVars>
          <dgm:bulletEnabled val="1"/>
        </dgm:presLayoutVars>
      </dgm:prSet>
      <dgm:spPr/>
    </dgm:pt>
    <dgm:pt modelId="{2A8B99DE-BA61-4F88-AB5E-15BEB1FA0138}" type="pres">
      <dgm:prSet presAssocID="{96ED9227-E28F-4C9C-BCE6-86029C3F14BA}" presName="sibTrans" presStyleLbl="sibTrans1D1" presStyleIdx="3" presStyleCnt="8"/>
      <dgm:spPr/>
    </dgm:pt>
    <dgm:pt modelId="{1445A66B-A7D1-4421-AE04-860664260F51}" type="pres">
      <dgm:prSet presAssocID="{96ED9227-E28F-4C9C-BCE6-86029C3F14BA}" presName="connectorText" presStyleLbl="sibTrans1D1" presStyleIdx="3" presStyleCnt="8"/>
      <dgm:spPr/>
    </dgm:pt>
    <dgm:pt modelId="{2B7F5F26-C817-4B07-A4F5-022403F9DC21}" type="pres">
      <dgm:prSet presAssocID="{2635D381-580E-400F-AD3E-11F0B4DADE1A}" presName="node" presStyleLbl="node1" presStyleIdx="4" presStyleCnt="9">
        <dgm:presLayoutVars>
          <dgm:bulletEnabled val="1"/>
        </dgm:presLayoutVars>
      </dgm:prSet>
      <dgm:spPr/>
    </dgm:pt>
    <dgm:pt modelId="{C3889556-81B8-4DD6-A22A-D86E2E932397}" type="pres">
      <dgm:prSet presAssocID="{32BE7E0A-7A09-4029-AB44-EB90C8F5A91F}" presName="sibTrans" presStyleLbl="sibTrans1D1" presStyleIdx="4" presStyleCnt="8"/>
      <dgm:spPr/>
    </dgm:pt>
    <dgm:pt modelId="{B95875CB-1E78-4817-A2C7-955349B1D9D2}" type="pres">
      <dgm:prSet presAssocID="{32BE7E0A-7A09-4029-AB44-EB90C8F5A91F}" presName="connectorText" presStyleLbl="sibTrans1D1" presStyleIdx="4" presStyleCnt="8"/>
      <dgm:spPr/>
    </dgm:pt>
    <dgm:pt modelId="{5E37B193-C789-4482-9573-8A7118B055A4}" type="pres">
      <dgm:prSet presAssocID="{70AB616D-FBE5-4128-8618-645206E59236}" presName="node" presStyleLbl="node1" presStyleIdx="5" presStyleCnt="9">
        <dgm:presLayoutVars>
          <dgm:bulletEnabled val="1"/>
        </dgm:presLayoutVars>
      </dgm:prSet>
      <dgm:spPr/>
    </dgm:pt>
    <dgm:pt modelId="{190B7204-E83C-4237-A64F-45EF6D2CCA4E}" type="pres">
      <dgm:prSet presAssocID="{C483EE1C-30F8-434D-9523-549CD0142E51}" presName="sibTrans" presStyleLbl="sibTrans1D1" presStyleIdx="5" presStyleCnt="8"/>
      <dgm:spPr/>
    </dgm:pt>
    <dgm:pt modelId="{2CDF9E9F-1FDA-48FF-80B2-D86D731A576D}" type="pres">
      <dgm:prSet presAssocID="{C483EE1C-30F8-434D-9523-549CD0142E51}" presName="connectorText" presStyleLbl="sibTrans1D1" presStyleIdx="5" presStyleCnt="8"/>
      <dgm:spPr/>
    </dgm:pt>
    <dgm:pt modelId="{94301F43-ABC4-40D8-8A67-A2A00D5CE2A2}" type="pres">
      <dgm:prSet presAssocID="{0A4DAD8B-B700-45A5-A186-0965075269A7}" presName="node" presStyleLbl="node1" presStyleIdx="6" presStyleCnt="9">
        <dgm:presLayoutVars>
          <dgm:bulletEnabled val="1"/>
        </dgm:presLayoutVars>
      </dgm:prSet>
      <dgm:spPr/>
    </dgm:pt>
    <dgm:pt modelId="{5DE720E8-8F8B-4ABA-AE80-5898FB710CB9}" type="pres">
      <dgm:prSet presAssocID="{C998F106-3D99-4C24-8453-B5B2F1DC5F63}" presName="sibTrans" presStyleLbl="sibTrans1D1" presStyleIdx="6" presStyleCnt="8"/>
      <dgm:spPr/>
    </dgm:pt>
    <dgm:pt modelId="{DFE60B95-BA3F-48E8-A25D-F561D5411F6D}" type="pres">
      <dgm:prSet presAssocID="{C998F106-3D99-4C24-8453-B5B2F1DC5F63}" presName="connectorText" presStyleLbl="sibTrans1D1" presStyleIdx="6" presStyleCnt="8"/>
      <dgm:spPr/>
    </dgm:pt>
    <dgm:pt modelId="{7B792A1B-6162-43B0-A82D-2BB3D247364D}" type="pres">
      <dgm:prSet presAssocID="{153D7750-A8ED-4AA8-8268-D4104D24320D}" presName="node" presStyleLbl="node1" presStyleIdx="7" presStyleCnt="9">
        <dgm:presLayoutVars>
          <dgm:bulletEnabled val="1"/>
        </dgm:presLayoutVars>
      </dgm:prSet>
      <dgm:spPr/>
    </dgm:pt>
    <dgm:pt modelId="{2DE84966-A7DE-4E0C-A73B-582553AF97F3}" type="pres">
      <dgm:prSet presAssocID="{F712C565-1EC5-432D-A253-8C602F5E885B}" presName="sibTrans" presStyleLbl="sibTrans1D1" presStyleIdx="7" presStyleCnt="8"/>
      <dgm:spPr/>
    </dgm:pt>
    <dgm:pt modelId="{51AD0A17-505F-4D4B-B37A-3D0E23E72228}" type="pres">
      <dgm:prSet presAssocID="{F712C565-1EC5-432D-A253-8C602F5E885B}" presName="connectorText" presStyleLbl="sibTrans1D1" presStyleIdx="7" presStyleCnt="8"/>
      <dgm:spPr/>
    </dgm:pt>
    <dgm:pt modelId="{52677528-2F48-400D-9E6E-20033D2C5C2A}" type="pres">
      <dgm:prSet presAssocID="{D2357FD9-7DC5-4131-8530-256F316BC00C}" presName="node" presStyleLbl="node1" presStyleIdx="8" presStyleCnt="9">
        <dgm:presLayoutVars>
          <dgm:bulletEnabled val="1"/>
        </dgm:presLayoutVars>
      </dgm:prSet>
      <dgm:spPr/>
    </dgm:pt>
  </dgm:ptLst>
  <dgm:cxnLst>
    <dgm:cxn modelId="{9898F001-706B-4A72-8393-7AF4D6D46B60}" type="presOf" srcId="{96ED9227-E28F-4C9C-BCE6-86029C3F14BA}" destId="{2A8B99DE-BA61-4F88-AB5E-15BEB1FA0138}" srcOrd="0" destOrd="0" presId="urn:microsoft.com/office/officeart/2016/7/layout/RepeatingBendingProcessNew"/>
    <dgm:cxn modelId="{804EEE08-5850-4817-B32B-D0D8E1EB53E0}" type="presOf" srcId="{7AB53F02-6507-45C9-95B6-A6A1D04FF36E}" destId="{7991B024-4F56-4EFC-B90F-08BCE2A22ABF}" srcOrd="0" destOrd="0" presId="urn:microsoft.com/office/officeart/2016/7/layout/RepeatingBendingProcessNew"/>
    <dgm:cxn modelId="{F5320209-7874-47B3-BBF9-F5EC0EF711FE}" type="presOf" srcId="{5F8B3491-5539-47CE-A69C-AC68B2D5AF51}" destId="{8E75198B-DEAF-477E-A404-DC477B874C1D}" srcOrd="1" destOrd="0" presId="urn:microsoft.com/office/officeart/2016/7/layout/RepeatingBendingProcessNew"/>
    <dgm:cxn modelId="{14A5900A-AA7E-45F4-B263-BD13CEDADBDC}" type="presOf" srcId="{F712C565-1EC5-432D-A253-8C602F5E885B}" destId="{51AD0A17-505F-4D4B-B37A-3D0E23E72228}" srcOrd="1" destOrd="0" presId="urn:microsoft.com/office/officeart/2016/7/layout/RepeatingBendingProcessNew"/>
    <dgm:cxn modelId="{22970116-0E59-4DD4-8944-ABE0E6F0ABF7}" type="presOf" srcId="{32BE7E0A-7A09-4029-AB44-EB90C8F5A91F}" destId="{B95875CB-1E78-4817-A2C7-955349B1D9D2}" srcOrd="1" destOrd="0" presId="urn:microsoft.com/office/officeart/2016/7/layout/RepeatingBendingProcessNew"/>
    <dgm:cxn modelId="{DCA35B17-7BAA-43DA-B5B4-803E4ED22EB5}" srcId="{7743F427-88EC-4D66-AD0C-2AD2352C8355}" destId="{0A4DAD8B-B700-45A5-A186-0965075269A7}" srcOrd="6" destOrd="0" parTransId="{001B6BF9-236C-4706-8E73-7E69CF0A4309}" sibTransId="{C998F106-3D99-4C24-8453-B5B2F1DC5F63}"/>
    <dgm:cxn modelId="{B29AD525-3E80-4FC3-A6D8-FFB4A1BA0B71}" srcId="{7743F427-88EC-4D66-AD0C-2AD2352C8355}" destId="{153D7750-A8ED-4AA8-8268-D4104D24320D}" srcOrd="7" destOrd="0" parTransId="{416BA1B2-D7FD-41C8-9413-8D587E6D3426}" sibTransId="{F712C565-1EC5-432D-A253-8C602F5E885B}"/>
    <dgm:cxn modelId="{E8D7B445-8B4B-4C8F-8147-F8C3851F093B}" type="presOf" srcId="{96ED9227-E28F-4C9C-BCE6-86029C3F14BA}" destId="{1445A66B-A7D1-4421-AE04-860664260F51}" srcOrd="1" destOrd="0" presId="urn:microsoft.com/office/officeart/2016/7/layout/RepeatingBendingProcessNew"/>
    <dgm:cxn modelId="{81E6E646-2ECC-466D-A298-51B154E18BEB}" type="presOf" srcId="{34FD3645-9350-434F-BDA2-A0F2D2BED6DE}" destId="{20DAA48A-1DFC-4622-A036-A537C7C3C5BB}" srcOrd="0" destOrd="0" presId="urn:microsoft.com/office/officeart/2016/7/layout/RepeatingBendingProcessNew"/>
    <dgm:cxn modelId="{19B65C68-7BC5-41E1-9A5C-F0D8B89770DF}" srcId="{7743F427-88EC-4D66-AD0C-2AD2352C8355}" destId="{70AB616D-FBE5-4128-8618-645206E59236}" srcOrd="5" destOrd="0" parTransId="{42105DDF-BDAD-4B4B-92C2-46A02C94DAD3}" sibTransId="{C483EE1C-30F8-434D-9523-549CD0142E51}"/>
    <dgm:cxn modelId="{86D0934E-D264-4C25-B1FB-459B0CE9ECB2}" type="presOf" srcId="{7743F427-88EC-4D66-AD0C-2AD2352C8355}" destId="{6FE9342B-5FDD-4A1C-ABE2-48615D670562}" srcOrd="0" destOrd="0" presId="urn:microsoft.com/office/officeart/2016/7/layout/RepeatingBendingProcessNew"/>
    <dgm:cxn modelId="{3D1EBE70-26A8-4F03-BBC7-DAE630B7818B}" type="presOf" srcId="{5F8B3491-5539-47CE-A69C-AC68B2D5AF51}" destId="{7316A28C-9D0B-42A2-B95F-2251B77F44C7}" srcOrd="0" destOrd="0" presId="urn:microsoft.com/office/officeart/2016/7/layout/RepeatingBendingProcessNew"/>
    <dgm:cxn modelId="{443A6772-6124-488C-9451-C7448838E33E}" type="presOf" srcId="{153D7750-A8ED-4AA8-8268-D4104D24320D}" destId="{7B792A1B-6162-43B0-A82D-2BB3D247364D}" srcOrd="0" destOrd="0" presId="urn:microsoft.com/office/officeart/2016/7/layout/RepeatingBendingProcessNew"/>
    <dgm:cxn modelId="{2859E852-C18F-4E36-802D-5438C767131C}" type="presOf" srcId="{70AB616D-FBE5-4128-8618-645206E59236}" destId="{5E37B193-C789-4482-9573-8A7118B055A4}" srcOrd="0" destOrd="0" presId="urn:microsoft.com/office/officeart/2016/7/layout/RepeatingBendingProcessNew"/>
    <dgm:cxn modelId="{F77B3E79-F009-4E23-B148-CCC6BB366E89}" srcId="{7743F427-88EC-4D66-AD0C-2AD2352C8355}" destId="{6C4542C3-1C9B-4FD7-A44D-77A72AC4B334}" srcOrd="1" destOrd="0" parTransId="{E0578626-64C1-4FDB-A971-6CE8EA804204}" sibTransId="{5F8B3491-5539-47CE-A69C-AC68B2D5AF51}"/>
    <dgm:cxn modelId="{3A467E79-D204-424E-93AE-99A60A516C1C}" type="presOf" srcId="{BF8649A9-A52C-4DB4-9624-B61F178CA1EA}" destId="{C1E9E832-5938-415F-A25D-49C33099A244}" srcOrd="0" destOrd="0" presId="urn:microsoft.com/office/officeart/2016/7/layout/RepeatingBendingProcessNew"/>
    <dgm:cxn modelId="{9A111186-8DD6-47CC-BDC4-3EBAF0B5B933}" type="presOf" srcId="{CD906ECA-8CFD-415D-9BFD-28814432F6CA}" destId="{1BD0F8D8-9277-4957-8D91-F6B5375A1A17}" srcOrd="0" destOrd="0" presId="urn:microsoft.com/office/officeart/2016/7/layout/RepeatingBendingProcessNew"/>
    <dgm:cxn modelId="{B6D82088-8BF6-4C52-AD35-042A3D7A59BC}" type="presOf" srcId="{C998F106-3D99-4C24-8453-B5B2F1DC5F63}" destId="{5DE720E8-8F8B-4ABA-AE80-5898FB710CB9}" srcOrd="0" destOrd="0" presId="urn:microsoft.com/office/officeart/2016/7/layout/RepeatingBendingProcessNew"/>
    <dgm:cxn modelId="{A0815E91-D9C2-439C-B4A6-30F41A0A7D65}" type="presOf" srcId="{CDA633DB-55C8-4AD0-8EA8-A91813DD6516}" destId="{6441E617-C8E2-4E56-B05B-953B30DCFFA1}" srcOrd="0" destOrd="0" presId="urn:microsoft.com/office/officeart/2016/7/layout/RepeatingBendingProcessNew"/>
    <dgm:cxn modelId="{B5527E9F-66BE-4AD1-8B5E-37CFA344C3E9}" type="presOf" srcId="{C483EE1C-30F8-434D-9523-549CD0142E51}" destId="{2CDF9E9F-1FDA-48FF-80B2-D86D731A576D}" srcOrd="1" destOrd="0" presId="urn:microsoft.com/office/officeart/2016/7/layout/RepeatingBendingProcessNew"/>
    <dgm:cxn modelId="{3438E5A6-6749-4970-99C0-0476F129F03E}" type="presOf" srcId="{D2357FD9-7DC5-4131-8530-256F316BC00C}" destId="{52677528-2F48-400D-9E6E-20033D2C5C2A}" srcOrd="0" destOrd="0" presId="urn:microsoft.com/office/officeart/2016/7/layout/RepeatingBendingProcessNew"/>
    <dgm:cxn modelId="{DE25EDA7-F994-4587-89B7-AE45D64FDFFE}" srcId="{7743F427-88EC-4D66-AD0C-2AD2352C8355}" destId="{BF8649A9-A52C-4DB4-9624-B61F178CA1EA}" srcOrd="3" destOrd="0" parTransId="{1076AB2A-D04D-45F7-93FF-15507AA04874}" sibTransId="{96ED9227-E28F-4C9C-BCE6-86029C3F14BA}"/>
    <dgm:cxn modelId="{66DD0AAA-A3EF-49A0-AD45-BFE6DF33F61B}" type="presOf" srcId="{CDA633DB-55C8-4AD0-8EA8-A91813DD6516}" destId="{5693E544-E895-4860-9237-F6CF98495F89}" srcOrd="1" destOrd="0" presId="urn:microsoft.com/office/officeart/2016/7/layout/RepeatingBendingProcessNew"/>
    <dgm:cxn modelId="{4A5F6DB5-D722-4EC9-BA96-F0EBF5055A0F}" type="presOf" srcId="{0A4DAD8B-B700-45A5-A186-0965075269A7}" destId="{94301F43-ABC4-40D8-8A67-A2A00D5CE2A2}" srcOrd="0" destOrd="0" presId="urn:microsoft.com/office/officeart/2016/7/layout/RepeatingBendingProcessNew"/>
    <dgm:cxn modelId="{518B70B9-8974-42F9-8EFC-C24B36450466}" srcId="{7743F427-88EC-4D66-AD0C-2AD2352C8355}" destId="{CD906ECA-8CFD-415D-9BFD-28814432F6CA}" srcOrd="2" destOrd="0" parTransId="{1678853B-5FE4-44E6-AF41-35D587CC707B}" sibTransId="{CDA633DB-55C8-4AD0-8EA8-A91813DD6516}"/>
    <dgm:cxn modelId="{0601E4BE-FF1B-408A-AF19-8203B75D10C9}" srcId="{7743F427-88EC-4D66-AD0C-2AD2352C8355}" destId="{2635D381-580E-400F-AD3E-11F0B4DADE1A}" srcOrd="4" destOrd="0" parTransId="{A04D63DC-3B0D-479D-B91C-2EFFED9AE436}" sibTransId="{32BE7E0A-7A09-4029-AB44-EB90C8F5A91F}"/>
    <dgm:cxn modelId="{510A94C3-CB75-49B5-95D0-11C23FB61E14}" type="presOf" srcId="{32BE7E0A-7A09-4029-AB44-EB90C8F5A91F}" destId="{C3889556-81B8-4DD6-A22A-D86E2E932397}" srcOrd="0" destOrd="0" presId="urn:microsoft.com/office/officeart/2016/7/layout/RepeatingBendingProcessNew"/>
    <dgm:cxn modelId="{C8DD80CE-3D5B-4389-954A-AA192C121FCE}" type="presOf" srcId="{6C4542C3-1C9B-4FD7-A44D-77A72AC4B334}" destId="{241B6BB0-1B11-438B-9542-8DEC0D3E74FD}" srcOrd="0" destOrd="0" presId="urn:microsoft.com/office/officeart/2016/7/layout/RepeatingBendingProcessNew"/>
    <dgm:cxn modelId="{0F403DE4-ECE2-4BA1-8AEE-7F5F91213D56}" type="presOf" srcId="{7AB53F02-6507-45C9-95B6-A6A1D04FF36E}" destId="{A46CABE2-0629-49E7-93AE-F7F0905A4F62}" srcOrd="1" destOrd="0" presId="urn:microsoft.com/office/officeart/2016/7/layout/RepeatingBendingProcessNew"/>
    <dgm:cxn modelId="{F81C74E5-6534-41FD-936D-6F3BE688F981}" type="presOf" srcId="{C998F106-3D99-4C24-8453-B5B2F1DC5F63}" destId="{DFE60B95-BA3F-48E8-A25D-F561D5411F6D}" srcOrd="1" destOrd="0" presId="urn:microsoft.com/office/officeart/2016/7/layout/RepeatingBendingProcessNew"/>
    <dgm:cxn modelId="{901B1EE6-4F19-4387-9DFD-734D16EF4470}" srcId="{7743F427-88EC-4D66-AD0C-2AD2352C8355}" destId="{34FD3645-9350-434F-BDA2-A0F2D2BED6DE}" srcOrd="0" destOrd="0" parTransId="{173B0C05-10DD-47BD-BBF2-2DC0128C3366}" sibTransId="{7AB53F02-6507-45C9-95B6-A6A1D04FF36E}"/>
    <dgm:cxn modelId="{67342FED-9D7F-49B9-898A-60FA410238D3}" type="presOf" srcId="{C483EE1C-30F8-434D-9523-549CD0142E51}" destId="{190B7204-E83C-4237-A64F-45EF6D2CCA4E}" srcOrd="0" destOrd="0" presId="urn:microsoft.com/office/officeart/2016/7/layout/RepeatingBendingProcessNew"/>
    <dgm:cxn modelId="{EE276AF8-56FA-46DF-8C85-2BA5E1947F64}" type="presOf" srcId="{2635D381-580E-400F-AD3E-11F0B4DADE1A}" destId="{2B7F5F26-C817-4B07-A4F5-022403F9DC21}" srcOrd="0" destOrd="0" presId="urn:microsoft.com/office/officeart/2016/7/layout/RepeatingBendingProcessNew"/>
    <dgm:cxn modelId="{59E2ABF8-65DD-4824-B9A7-FC7170E6C9C8}" srcId="{7743F427-88EC-4D66-AD0C-2AD2352C8355}" destId="{D2357FD9-7DC5-4131-8530-256F316BC00C}" srcOrd="8" destOrd="0" parTransId="{F6CCC18F-0F89-4526-A0D5-0508202D1926}" sibTransId="{04405BC7-CC34-452A-8E41-189D684FE3D0}"/>
    <dgm:cxn modelId="{86ED16FA-566C-4604-8E5E-671EDB578532}" type="presOf" srcId="{F712C565-1EC5-432D-A253-8C602F5E885B}" destId="{2DE84966-A7DE-4E0C-A73B-582553AF97F3}" srcOrd="0" destOrd="0" presId="urn:microsoft.com/office/officeart/2016/7/layout/RepeatingBendingProcessNew"/>
    <dgm:cxn modelId="{740B97B3-63F6-409E-A981-C2CAEA874CB5}" type="presParOf" srcId="{6FE9342B-5FDD-4A1C-ABE2-48615D670562}" destId="{20DAA48A-1DFC-4622-A036-A537C7C3C5BB}" srcOrd="0" destOrd="0" presId="urn:microsoft.com/office/officeart/2016/7/layout/RepeatingBendingProcessNew"/>
    <dgm:cxn modelId="{607C84D0-B1C0-4E55-81C6-E012D55FA172}" type="presParOf" srcId="{6FE9342B-5FDD-4A1C-ABE2-48615D670562}" destId="{7991B024-4F56-4EFC-B90F-08BCE2A22ABF}" srcOrd="1" destOrd="0" presId="urn:microsoft.com/office/officeart/2016/7/layout/RepeatingBendingProcessNew"/>
    <dgm:cxn modelId="{915727F5-6F86-468F-8ACF-6FBBE1D3BDAA}" type="presParOf" srcId="{7991B024-4F56-4EFC-B90F-08BCE2A22ABF}" destId="{A46CABE2-0629-49E7-93AE-F7F0905A4F62}" srcOrd="0" destOrd="0" presId="urn:microsoft.com/office/officeart/2016/7/layout/RepeatingBendingProcessNew"/>
    <dgm:cxn modelId="{C9D318FC-E808-420B-B878-9FAB279B1745}" type="presParOf" srcId="{6FE9342B-5FDD-4A1C-ABE2-48615D670562}" destId="{241B6BB0-1B11-438B-9542-8DEC0D3E74FD}" srcOrd="2" destOrd="0" presId="urn:microsoft.com/office/officeart/2016/7/layout/RepeatingBendingProcessNew"/>
    <dgm:cxn modelId="{71052A94-BD77-4970-AD4C-5CCD3DACABDC}" type="presParOf" srcId="{6FE9342B-5FDD-4A1C-ABE2-48615D670562}" destId="{7316A28C-9D0B-42A2-B95F-2251B77F44C7}" srcOrd="3" destOrd="0" presId="urn:microsoft.com/office/officeart/2016/7/layout/RepeatingBendingProcessNew"/>
    <dgm:cxn modelId="{2AB1AF6E-5AC7-4E0C-A94D-4362D7BFAAA2}" type="presParOf" srcId="{7316A28C-9D0B-42A2-B95F-2251B77F44C7}" destId="{8E75198B-DEAF-477E-A404-DC477B874C1D}" srcOrd="0" destOrd="0" presId="urn:microsoft.com/office/officeart/2016/7/layout/RepeatingBendingProcessNew"/>
    <dgm:cxn modelId="{B7E8CAE8-BE86-4391-9D68-2802560F8D3B}" type="presParOf" srcId="{6FE9342B-5FDD-4A1C-ABE2-48615D670562}" destId="{1BD0F8D8-9277-4957-8D91-F6B5375A1A17}" srcOrd="4" destOrd="0" presId="urn:microsoft.com/office/officeart/2016/7/layout/RepeatingBendingProcessNew"/>
    <dgm:cxn modelId="{E3B2FC9F-AF1E-4C81-A6B3-A9E828B82670}" type="presParOf" srcId="{6FE9342B-5FDD-4A1C-ABE2-48615D670562}" destId="{6441E617-C8E2-4E56-B05B-953B30DCFFA1}" srcOrd="5" destOrd="0" presId="urn:microsoft.com/office/officeart/2016/7/layout/RepeatingBendingProcessNew"/>
    <dgm:cxn modelId="{1005C46B-C84E-4222-A2AF-AC86A3ADC9ED}" type="presParOf" srcId="{6441E617-C8E2-4E56-B05B-953B30DCFFA1}" destId="{5693E544-E895-4860-9237-F6CF98495F89}" srcOrd="0" destOrd="0" presId="urn:microsoft.com/office/officeart/2016/7/layout/RepeatingBendingProcessNew"/>
    <dgm:cxn modelId="{6FF32DBF-DE33-47B6-8D25-7175B0E93B4E}" type="presParOf" srcId="{6FE9342B-5FDD-4A1C-ABE2-48615D670562}" destId="{C1E9E832-5938-415F-A25D-49C33099A244}" srcOrd="6" destOrd="0" presId="urn:microsoft.com/office/officeart/2016/7/layout/RepeatingBendingProcessNew"/>
    <dgm:cxn modelId="{54E26AEB-79E2-4216-ACE1-63052A65AD33}" type="presParOf" srcId="{6FE9342B-5FDD-4A1C-ABE2-48615D670562}" destId="{2A8B99DE-BA61-4F88-AB5E-15BEB1FA0138}" srcOrd="7" destOrd="0" presId="urn:microsoft.com/office/officeart/2016/7/layout/RepeatingBendingProcessNew"/>
    <dgm:cxn modelId="{C9B82DDF-4C18-4E21-B5C5-C61F07DA85D5}" type="presParOf" srcId="{2A8B99DE-BA61-4F88-AB5E-15BEB1FA0138}" destId="{1445A66B-A7D1-4421-AE04-860664260F51}" srcOrd="0" destOrd="0" presId="urn:microsoft.com/office/officeart/2016/7/layout/RepeatingBendingProcessNew"/>
    <dgm:cxn modelId="{ABB9369C-A836-4DE5-AAE1-9346535BBB92}" type="presParOf" srcId="{6FE9342B-5FDD-4A1C-ABE2-48615D670562}" destId="{2B7F5F26-C817-4B07-A4F5-022403F9DC21}" srcOrd="8" destOrd="0" presId="urn:microsoft.com/office/officeart/2016/7/layout/RepeatingBendingProcessNew"/>
    <dgm:cxn modelId="{AFD4D33E-E02E-426D-9CD7-3AF9D799AA63}" type="presParOf" srcId="{6FE9342B-5FDD-4A1C-ABE2-48615D670562}" destId="{C3889556-81B8-4DD6-A22A-D86E2E932397}" srcOrd="9" destOrd="0" presId="urn:microsoft.com/office/officeart/2016/7/layout/RepeatingBendingProcessNew"/>
    <dgm:cxn modelId="{D2B432F7-E047-46B5-9BFC-3DBC70C7C669}" type="presParOf" srcId="{C3889556-81B8-4DD6-A22A-D86E2E932397}" destId="{B95875CB-1E78-4817-A2C7-955349B1D9D2}" srcOrd="0" destOrd="0" presId="urn:microsoft.com/office/officeart/2016/7/layout/RepeatingBendingProcessNew"/>
    <dgm:cxn modelId="{19BE0773-E659-41C5-A99F-FBFB3B5EBD36}" type="presParOf" srcId="{6FE9342B-5FDD-4A1C-ABE2-48615D670562}" destId="{5E37B193-C789-4482-9573-8A7118B055A4}" srcOrd="10" destOrd="0" presId="urn:microsoft.com/office/officeart/2016/7/layout/RepeatingBendingProcessNew"/>
    <dgm:cxn modelId="{B93DC3EE-492D-4FF5-9D85-FAABCA4D88DC}" type="presParOf" srcId="{6FE9342B-5FDD-4A1C-ABE2-48615D670562}" destId="{190B7204-E83C-4237-A64F-45EF6D2CCA4E}" srcOrd="11" destOrd="0" presId="urn:microsoft.com/office/officeart/2016/7/layout/RepeatingBendingProcessNew"/>
    <dgm:cxn modelId="{94A76573-7494-42DE-BE89-20562875DA73}" type="presParOf" srcId="{190B7204-E83C-4237-A64F-45EF6D2CCA4E}" destId="{2CDF9E9F-1FDA-48FF-80B2-D86D731A576D}" srcOrd="0" destOrd="0" presId="urn:microsoft.com/office/officeart/2016/7/layout/RepeatingBendingProcessNew"/>
    <dgm:cxn modelId="{F71E48C9-9EDA-44A1-B493-B61FEB7CD9AD}" type="presParOf" srcId="{6FE9342B-5FDD-4A1C-ABE2-48615D670562}" destId="{94301F43-ABC4-40D8-8A67-A2A00D5CE2A2}" srcOrd="12" destOrd="0" presId="urn:microsoft.com/office/officeart/2016/7/layout/RepeatingBendingProcessNew"/>
    <dgm:cxn modelId="{15B17AD4-951F-4EBD-9852-86411F637814}" type="presParOf" srcId="{6FE9342B-5FDD-4A1C-ABE2-48615D670562}" destId="{5DE720E8-8F8B-4ABA-AE80-5898FB710CB9}" srcOrd="13" destOrd="0" presId="urn:microsoft.com/office/officeart/2016/7/layout/RepeatingBendingProcessNew"/>
    <dgm:cxn modelId="{94888369-4941-4B87-BC2A-BF3B3BA10244}" type="presParOf" srcId="{5DE720E8-8F8B-4ABA-AE80-5898FB710CB9}" destId="{DFE60B95-BA3F-48E8-A25D-F561D5411F6D}" srcOrd="0" destOrd="0" presId="urn:microsoft.com/office/officeart/2016/7/layout/RepeatingBendingProcessNew"/>
    <dgm:cxn modelId="{9F194720-2E57-4739-ABBF-CBCDBF354F45}" type="presParOf" srcId="{6FE9342B-5FDD-4A1C-ABE2-48615D670562}" destId="{7B792A1B-6162-43B0-A82D-2BB3D247364D}" srcOrd="14" destOrd="0" presId="urn:microsoft.com/office/officeart/2016/7/layout/RepeatingBendingProcessNew"/>
    <dgm:cxn modelId="{C35B12F5-6381-4617-8CAF-6E883FAAFFB6}" type="presParOf" srcId="{6FE9342B-5FDD-4A1C-ABE2-48615D670562}" destId="{2DE84966-A7DE-4E0C-A73B-582553AF97F3}" srcOrd="15" destOrd="0" presId="urn:microsoft.com/office/officeart/2016/7/layout/RepeatingBendingProcessNew"/>
    <dgm:cxn modelId="{A72FAF0A-8F62-4638-9570-EB20DEB524F7}" type="presParOf" srcId="{2DE84966-A7DE-4E0C-A73B-582553AF97F3}" destId="{51AD0A17-505F-4D4B-B37A-3D0E23E72228}" srcOrd="0" destOrd="0" presId="urn:microsoft.com/office/officeart/2016/7/layout/RepeatingBendingProcessNew"/>
    <dgm:cxn modelId="{15E30DF3-F282-41A9-87CA-72150DF861AF}" type="presParOf" srcId="{6FE9342B-5FDD-4A1C-ABE2-48615D670562}" destId="{52677528-2F48-400D-9E6E-20033D2C5C2A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8379F-02EC-41BB-8CAE-2F16A080C71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F1FD9F-4DC7-4F63-9C0C-BEA1571A19B2}">
      <dgm:prSet/>
      <dgm:spPr/>
      <dgm:t>
        <a:bodyPr/>
        <a:lstStyle/>
        <a:p>
          <a:r>
            <a:rPr lang="hr-HR" b="1"/>
            <a:t>Prva aktivnost</a:t>
          </a:r>
          <a:endParaRPr lang="en-US"/>
        </a:p>
      </dgm:t>
    </dgm:pt>
    <dgm:pt modelId="{2497B96A-E346-42F9-9DEA-4329CD99A856}" type="parTrans" cxnId="{3312A49C-5EB0-4B7F-90F6-BCE62CF4F70F}">
      <dgm:prSet/>
      <dgm:spPr/>
      <dgm:t>
        <a:bodyPr/>
        <a:lstStyle/>
        <a:p>
          <a:endParaRPr lang="en-US"/>
        </a:p>
      </dgm:t>
    </dgm:pt>
    <dgm:pt modelId="{096A92FC-BAC3-4A15-A78D-D5D94B53FD11}" type="sibTrans" cxnId="{3312A49C-5EB0-4B7F-90F6-BCE62CF4F70F}">
      <dgm:prSet/>
      <dgm:spPr/>
      <dgm:t>
        <a:bodyPr/>
        <a:lstStyle/>
        <a:p>
          <a:endParaRPr lang="en-US"/>
        </a:p>
      </dgm:t>
    </dgm:pt>
    <dgm:pt modelId="{9EFEEF8F-030C-41C6-B377-DF17ADD3A399}">
      <dgm:prSet/>
      <dgm:spPr/>
      <dgm:t>
        <a:bodyPr/>
        <a:lstStyle/>
        <a:p>
          <a:r>
            <a:rPr lang="hr-HR"/>
            <a:t>Učenici dobiju zadatak da samostalno istraže biografske podatke o Marku Maruliću.</a:t>
          </a:r>
          <a:endParaRPr lang="en-US"/>
        </a:p>
      </dgm:t>
    </dgm:pt>
    <dgm:pt modelId="{D8D272C5-E1AA-4BF4-A98F-3294E4919CF0}" type="parTrans" cxnId="{8E11BAE4-44B6-41BE-99DB-50140F794EC6}">
      <dgm:prSet/>
      <dgm:spPr/>
      <dgm:t>
        <a:bodyPr/>
        <a:lstStyle/>
        <a:p>
          <a:endParaRPr lang="en-US"/>
        </a:p>
      </dgm:t>
    </dgm:pt>
    <dgm:pt modelId="{19DFB833-7B8F-4C16-8478-D466804663C4}" type="sibTrans" cxnId="{8E11BAE4-44B6-41BE-99DB-50140F794EC6}">
      <dgm:prSet/>
      <dgm:spPr/>
      <dgm:t>
        <a:bodyPr/>
        <a:lstStyle/>
        <a:p>
          <a:endParaRPr lang="en-US"/>
        </a:p>
      </dgm:t>
    </dgm:pt>
    <dgm:pt modelId="{5435D571-D12D-459A-B35F-DF5499D1EE45}">
      <dgm:prSet/>
      <dgm:spPr/>
      <dgm:t>
        <a:bodyPr/>
        <a:lstStyle/>
        <a:p>
          <a:r>
            <a:rPr lang="hr-HR"/>
            <a:t>Učenici dobiju zadatak da istraže sve o biblijskom liku Judite.</a:t>
          </a:r>
          <a:endParaRPr lang="en-US"/>
        </a:p>
      </dgm:t>
    </dgm:pt>
    <dgm:pt modelId="{8755FA38-B801-4C27-AAA0-329C3E20FD66}" type="parTrans" cxnId="{7442FE43-ADCF-491C-83B0-5A945E9B81F5}">
      <dgm:prSet/>
      <dgm:spPr/>
      <dgm:t>
        <a:bodyPr/>
        <a:lstStyle/>
        <a:p>
          <a:endParaRPr lang="en-US"/>
        </a:p>
      </dgm:t>
    </dgm:pt>
    <dgm:pt modelId="{59047CE6-CB46-46DD-BDC4-3C84A0373617}" type="sibTrans" cxnId="{7442FE43-ADCF-491C-83B0-5A945E9B81F5}">
      <dgm:prSet/>
      <dgm:spPr/>
      <dgm:t>
        <a:bodyPr/>
        <a:lstStyle/>
        <a:p>
          <a:endParaRPr lang="en-US"/>
        </a:p>
      </dgm:t>
    </dgm:pt>
    <dgm:pt modelId="{59C1B3DE-091B-4E63-A9C3-8F00D7461173}">
      <dgm:prSet/>
      <dgm:spPr/>
      <dgm:t>
        <a:bodyPr/>
        <a:lstStyle/>
        <a:p>
          <a:r>
            <a:rPr lang="hr-HR" b="1"/>
            <a:t>Druga aktivnost</a:t>
          </a:r>
          <a:endParaRPr lang="en-US"/>
        </a:p>
      </dgm:t>
    </dgm:pt>
    <dgm:pt modelId="{2D9C7673-DC8F-4616-BC88-FA46CA17BECC}" type="parTrans" cxnId="{C50B0AE5-E4DB-4910-BE56-F5E3B91691C3}">
      <dgm:prSet/>
      <dgm:spPr/>
      <dgm:t>
        <a:bodyPr/>
        <a:lstStyle/>
        <a:p>
          <a:endParaRPr lang="en-US"/>
        </a:p>
      </dgm:t>
    </dgm:pt>
    <dgm:pt modelId="{5904F319-37E0-446E-8902-8EF8C7247CFA}" type="sibTrans" cxnId="{C50B0AE5-E4DB-4910-BE56-F5E3B91691C3}">
      <dgm:prSet/>
      <dgm:spPr/>
      <dgm:t>
        <a:bodyPr/>
        <a:lstStyle/>
        <a:p>
          <a:endParaRPr lang="en-US"/>
        </a:p>
      </dgm:t>
    </dgm:pt>
    <dgm:pt modelId="{75143EAC-8D08-405B-B7F9-5BCFD434318F}">
      <dgm:prSet/>
      <dgm:spPr/>
      <dgm:t>
        <a:bodyPr/>
        <a:lstStyle/>
        <a:p>
          <a:r>
            <a:rPr lang="hr-HR"/>
            <a:t>Učenici se podijele u grupe i dobiju zadatak da dramatiziraju lik Judite prema prikupljenim podatcima.</a:t>
          </a:r>
          <a:endParaRPr lang="en-US"/>
        </a:p>
      </dgm:t>
    </dgm:pt>
    <dgm:pt modelId="{8D47581B-B8AF-4EEE-B06A-750A26197F9E}" type="parTrans" cxnId="{B55A3FE2-673D-4CDF-8B16-0BA9EEAA2E36}">
      <dgm:prSet/>
      <dgm:spPr/>
      <dgm:t>
        <a:bodyPr/>
        <a:lstStyle/>
        <a:p>
          <a:endParaRPr lang="en-US"/>
        </a:p>
      </dgm:t>
    </dgm:pt>
    <dgm:pt modelId="{A22311A5-2504-436B-83F1-263F502196BA}" type="sibTrans" cxnId="{B55A3FE2-673D-4CDF-8B16-0BA9EEAA2E36}">
      <dgm:prSet/>
      <dgm:spPr/>
      <dgm:t>
        <a:bodyPr/>
        <a:lstStyle/>
        <a:p>
          <a:endParaRPr lang="en-US"/>
        </a:p>
      </dgm:t>
    </dgm:pt>
    <dgm:pt modelId="{7F6045D3-21D5-4D14-BCEB-840607D80279}" type="pres">
      <dgm:prSet presAssocID="{6C38379F-02EC-41BB-8CAE-2F16A080C714}" presName="outerComposite" presStyleCnt="0">
        <dgm:presLayoutVars>
          <dgm:chMax val="5"/>
          <dgm:dir/>
          <dgm:resizeHandles val="exact"/>
        </dgm:presLayoutVars>
      </dgm:prSet>
      <dgm:spPr/>
    </dgm:pt>
    <dgm:pt modelId="{8F07BFB0-9921-40F2-8737-52A8046F7A7E}" type="pres">
      <dgm:prSet presAssocID="{6C38379F-02EC-41BB-8CAE-2F16A080C714}" presName="dummyMaxCanvas" presStyleCnt="0">
        <dgm:presLayoutVars/>
      </dgm:prSet>
      <dgm:spPr/>
    </dgm:pt>
    <dgm:pt modelId="{DCFC9F92-F59D-47F2-83DD-07311DA874F0}" type="pres">
      <dgm:prSet presAssocID="{6C38379F-02EC-41BB-8CAE-2F16A080C714}" presName="FiveNodes_1" presStyleLbl="node1" presStyleIdx="0" presStyleCnt="5">
        <dgm:presLayoutVars>
          <dgm:bulletEnabled val="1"/>
        </dgm:presLayoutVars>
      </dgm:prSet>
      <dgm:spPr/>
    </dgm:pt>
    <dgm:pt modelId="{EF71E460-3C2F-49E1-8244-C686624F6321}" type="pres">
      <dgm:prSet presAssocID="{6C38379F-02EC-41BB-8CAE-2F16A080C714}" presName="FiveNodes_2" presStyleLbl="node1" presStyleIdx="1" presStyleCnt="5">
        <dgm:presLayoutVars>
          <dgm:bulletEnabled val="1"/>
        </dgm:presLayoutVars>
      </dgm:prSet>
      <dgm:spPr/>
    </dgm:pt>
    <dgm:pt modelId="{DFACCFCD-3428-4757-AE08-2905FDE0FED0}" type="pres">
      <dgm:prSet presAssocID="{6C38379F-02EC-41BB-8CAE-2F16A080C714}" presName="FiveNodes_3" presStyleLbl="node1" presStyleIdx="2" presStyleCnt="5">
        <dgm:presLayoutVars>
          <dgm:bulletEnabled val="1"/>
        </dgm:presLayoutVars>
      </dgm:prSet>
      <dgm:spPr/>
    </dgm:pt>
    <dgm:pt modelId="{9A290004-FDDC-4224-AC4C-DB9026A05078}" type="pres">
      <dgm:prSet presAssocID="{6C38379F-02EC-41BB-8CAE-2F16A080C714}" presName="FiveNodes_4" presStyleLbl="node1" presStyleIdx="3" presStyleCnt="5">
        <dgm:presLayoutVars>
          <dgm:bulletEnabled val="1"/>
        </dgm:presLayoutVars>
      </dgm:prSet>
      <dgm:spPr/>
    </dgm:pt>
    <dgm:pt modelId="{8CC0102C-C3E3-4431-A048-55AC572B436D}" type="pres">
      <dgm:prSet presAssocID="{6C38379F-02EC-41BB-8CAE-2F16A080C714}" presName="FiveNodes_5" presStyleLbl="node1" presStyleIdx="4" presStyleCnt="5">
        <dgm:presLayoutVars>
          <dgm:bulletEnabled val="1"/>
        </dgm:presLayoutVars>
      </dgm:prSet>
      <dgm:spPr/>
    </dgm:pt>
    <dgm:pt modelId="{1AF49EA8-2ABD-4864-A84A-DDE74E049782}" type="pres">
      <dgm:prSet presAssocID="{6C38379F-02EC-41BB-8CAE-2F16A080C714}" presName="FiveConn_1-2" presStyleLbl="fgAccFollowNode1" presStyleIdx="0" presStyleCnt="4">
        <dgm:presLayoutVars>
          <dgm:bulletEnabled val="1"/>
        </dgm:presLayoutVars>
      </dgm:prSet>
      <dgm:spPr/>
    </dgm:pt>
    <dgm:pt modelId="{EA2778A1-4963-4B8A-BC95-C0EBCE9D9C26}" type="pres">
      <dgm:prSet presAssocID="{6C38379F-02EC-41BB-8CAE-2F16A080C714}" presName="FiveConn_2-3" presStyleLbl="fgAccFollowNode1" presStyleIdx="1" presStyleCnt="4">
        <dgm:presLayoutVars>
          <dgm:bulletEnabled val="1"/>
        </dgm:presLayoutVars>
      </dgm:prSet>
      <dgm:spPr/>
    </dgm:pt>
    <dgm:pt modelId="{31718D2D-9859-410C-B3E9-C6EAFAA24C04}" type="pres">
      <dgm:prSet presAssocID="{6C38379F-02EC-41BB-8CAE-2F16A080C714}" presName="FiveConn_3-4" presStyleLbl="fgAccFollowNode1" presStyleIdx="2" presStyleCnt="4">
        <dgm:presLayoutVars>
          <dgm:bulletEnabled val="1"/>
        </dgm:presLayoutVars>
      </dgm:prSet>
      <dgm:spPr/>
    </dgm:pt>
    <dgm:pt modelId="{204BFBB7-4343-4C01-B210-69F3B8D86F12}" type="pres">
      <dgm:prSet presAssocID="{6C38379F-02EC-41BB-8CAE-2F16A080C714}" presName="FiveConn_4-5" presStyleLbl="fgAccFollowNode1" presStyleIdx="3" presStyleCnt="4">
        <dgm:presLayoutVars>
          <dgm:bulletEnabled val="1"/>
        </dgm:presLayoutVars>
      </dgm:prSet>
      <dgm:spPr/>
    </dgm:pt>
    <dgm:pt modelId="{F15E3ACB-6B43-4C88-B9B6-000CA1AB5414}" type="pres">
      <dgm:prSet presAssocID="{6C38379F-02EC-41BB-8CAE-2F16A080C714}" presName="FiveNodes_1_text" presStyleLbl="node1" presStyleIdx="4" presStyleCnt="5">
        <dgm:presLayoutVars>
          <dgm:bulletEnabled val="1"/>
        </dgm:presLayoutVars>
      </dgm:prSet>
      <dgm:spPr/>
    </dgm:pt>
    <dgm:pt modelId="{7900FBD1-9116-44CF-92D1-D4CF95C1302C}" type="pres">
      <dgm:prSet presAssocID="{6C38379F-02EC-41BB-8CAE-2F16A080C714}" presName="FiveNodes_2_text" presStyleLbl="node1" presStyleIdx="4" presStyleCnt="5">
        <dgm:presLayoutVars>
          <dgm:bulletEnabled val="1"/>
        </dgm:presLayoutVars>
      </dgm:prSet>
      <dgm:spPr/>
    </dgm:pt>
    <dgm:pt modelId="{066FC0F2-3292-4073-8619-C853B1A92AE7}" type="pres">
      <dgm:prSet presAssocID="{6C38379F-02EC-41BB-8CAE-2F16A080C714}" presName="FiveNodes_3_text" presStyleLbl="node1" presStyleIdx="4" presStyleCnt="5">
        <dgm:presLayoutVars>
          <dgm:bulletEnabled val="1"/>
        </dgm:presLayoutVars>
      </dgm:prSet>
      <dgm:spPr/>
    </dgm:pt>
    <dgm:pt modelId="{EBAAA56C-E9BC-47DA-94AA-5C5C495C6680}" type="pres">
      <dgm:prSet presAssocID="{6C38379F-02EC-41BB-8CAE-2F16A080C714}" presName="FiveNodes_4_text" presStyleLbl="node1" presStyleIdx="4" presStyleCnt="5">
        <dgm:presLayoutVars>
          <dgm:bulletEnabled val="1"/>
        </dgm:presLayoutVars>
      </dgm:prSet>
      <dgm:spPr/>
    </dgm:pt>
    <dgm:pt modelId="{7D0253C5-0951-4F13-897A-DE12827AD886}" type="pres">
      <dgm:prSet presAssocID="{6C38379F-02EC-41BB-8CAE-2F16A080C71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8E22713-B2F4-4FD1-84C9-5EE11C4EE8EB}" type="presOf" srcId="{19DFB833-7B8F-4C16-8478-D466804663C4}" destId="{EA2778A1-4963-4B8A-BC95-C0EBCE9D9C26}" srcOrd="0" destOrd="0" presId="urn:microsoft.com/office/officeart/2005/8/layout/vProcess5"/>
    <dgm:cxn modelId="{219B9427-0BBA-443E-8C30-D6B55A447FBB}" type="presOf" srcId="{59047CE6-CB46-46DD-BDC4-3C84A0373617}" destId="{31718D2D-9859-410C-B3E9-C6EAFAA24C04}" srcOrd="0" destOrd="0" presId="urn:microsoft.com/office/officeart/2005/8/layout/vProcess5"/>
    <dgm:cxn modelId="{64E60E2A-B9B2-4AD3-9E0E-5B7EA6E63498}" type="presOf" srcId="{5435D571-D12D-459A-B35F-DF5499D1EE45}" destId="{DFACCFCD-3428-4757-AE08-2905FDE0FED0}" srcOrd="0" destOrd="0" presId="urn:microsoft.com/office/officeart/2005/8/layout/vProcess5"/>
    <dgm:cxn modelId="{95B6F238-37F9-462A-83F9-37619E99AF30}" type="presOf" srcId="{5904F319-37E0-446E-8902-8EF8C7247CFA}" destId="{204BFBB7-4343-4C01-B210-69F3B8D86F12}" srcOrd="0" destOrd="0" presId="urn:microsoft.com/office/officeart/2005/8/layout/vProcess5"/>
    <dgm:cxn modelId="{7442FE43-ADCF-491C-83B0-5A945E9B81F5}" srcId="{6C38379F-02EC-41BB-8CAE-2F16A080C714}" destId="{5435D571-D12D-459A-B35F-DF5499D1EE45}" srcOrd="2" destOrd="0" parTransId="{8755FA38-B801-4C27-AAA0-329C3E20FD66}" sibTransId="{59047CE6-CB46-46DD-BDC4-3C84A0373617}"/>
    <dgm:cxn modelId="{A51A824A-2ECB-4F77-802F-CF081E1BBE43}" type="presOf" srcId="{59C1B3DE-091B-4E63-A9C3-8F00D7461173}" destId="{9A290004-FDDC-4224-AC4C-DB9026A05078}" srcOrd="0" destOrd="0" presId="urn:microsoft.com/office/officeart/2005/8/layout/vProcess5"/>
    <dgm:cxn modelId="{5ED73B89-4C14-4EE6-8F60-F8BA8F3771A7}" type="presOf" srcId="{6C38379F-02EC-41BB-8CAE-2F16A080C714}" destId="{7F6045D3-21D5-4D14-BCEB-840607D80279}" srcOrd="0" destOrd="0" presId="urn:microsoft.com/office/officeart/2005/8/layout/vProcess5"/>
    <dgm:cxn modelId="{23B6A98E-ABB9-4F51-9AA7-1317EFAB0318}" type="presOf" srcId="{9EFEEF8F-030C-41C6-B377-DF17ADD3A399}" destId="{7900FBD1-9116-44CF-92D1-D4CF95C1302C}" srcOrd="1" destOrd="0" presId="urn:microsoft.com/office/officeart/2005/8/layout/vProcess5"/>
    <dgm:cxn modelId="{3312A49C-5EB0-4B7F-90F6-BCE62CF4F70F}" srcId="{6C38379F-02EC-41BB-8CAE-2F16A080C714}" destId="{49F1FD9F-4DC7-4F63-9C0C-BEA1571A19B2}" srcOrd="0" destOrd="0" parTransId="{2497B96A-E346-42F9-9DEA-4329CD99A856}" sibTransId="{096A92FC-BAC3-4A15-A78D-D5D94B53FD11}"/>
    <dgm:cxn modelId="{096E7CAE-7FDE-4980-917E-43375CF24412}" type="presOf" srcId="{5435D571-D12D-459A-B35F-DF5499D1EE45}" destId="{066FC0F2-3292-4073-8619-C853B1A92AE7}" srcOrd="1" destOrd="0" presId="urn:microsoft.com/office/officeart/2005/8/layout/vProcess5"/>
    <dgm:cxn modelId="{D1BC03CC-8F35-46D6-B3DA-DD528C8D9F4F}" type="presOf" srcId="{59C1B3DE-091B-4E63-A9C3-8F00D7461173}" destId="{EBAAA56C-E9BC-47DA-94AA-5C5C495C6680}" srcOrd="1" destOrd="0" presId="urn:microsoft.com/office/officeart/2005/8/layout/vProcess5"/>
    <dgm:cxn modelId="{BAEB24D7-AA61-43E1-A022-7CB102CBDBF8}" type="presOf" srcId="{75143EAC-8D08-405B-B7F9-5BCFD434318F}" destId="{7D0253C5-0951-4F13-897A-DE12827AD886}" srcOrd="1" destOrd="0" presId="urn:microsoft.com/office/officeart/2005/8/layout/vProcess5"/>
    <dgm:cxn modelId="{FF0302DF-90A5-4DB1-B975-429525C53CE0}" type="presOf" srcId="{49F1FD9F-4DC7-4F63-9C0C-BEA1571A19B2}" destId="{F15E3ACB-6B43-4C88-B9B6-000CA1AB5414}" srcOrd="1" destOrd="0" presId="urn:microsoft.com/office/officeart/2005/8/layout/vProcess5"/>
    <dgm:cxn modelId="{B55A3FE2-673D-4CDF-8B16-0BA9EEAA2E36}" srcId="{6C38379F-02EC-41BB-8CAE-2F16A080C714}" destId="{75143EAC-8D08-405B-B7F9-5BCFD434318F}" srcOrd="4" destOrd="0" parTransId="{8D47581B-B8AF-4EEE-B06A-750A26197F9E}" sibTransId="{A22311A5-2504-436B-83F1-263F502196BA}"/>
    <dgm:cxn modelId="{8E11BAE4-44B6-41BE-99DB-50140F794EC6}" srcId="{6C38379F-02EC-41BB-8CAE-2F16A080C714}" destId="{9EFEEF8F-030C-41C6-B377-DF17ADD3A399}" srcOrd="1" destOrd="0" parTransId="{D8D272C5-E1AA-4BF4-A98F-3294E4919CF0}" sibTransId="{19DFB833-7B8F-4C16-8478-D466804663C4}"/>
    <dgm:cxn modelId="{C50B0AE5-E4DB-4910-BE56-F5E3B91691C3}" srcId="{6C38379F-02EC-41BB-8CAE-2F16A080C714}" destId="{59C1B3DE-091B-4E63-A9C3-8F00D7461173}" srcOrd="3" destOrd="0" parTransId="{2D9C7673-DC8F-4616-BC88-FA46CA17BECC}" sibTransId="{5904F319-37E0-446E-8902-8EF8C7247CFA}"/>
    <dgm:cxn modelId="{891478E5-1C7B-400D-BEA4-E919651BA4BA}" type="presOf" srcId="{75143EAC-8D08-405B-B7F9-5BCFD434318F}" destId="{8CC0102C-C3E3-4431-A048-55AC572B436D}" srcOrd="0" destOrd="0" presId="urn:microsoft.com/office/officeart/2005/8/layout/vProcess5"/>
    <dgm:cxn modelId="{92E91FEB-B4C8-48AC-BADD-C5648521B055}" type="presOf" srcId="{9EFEEF8F-030C-41C6-B377-DF17ADD3A399}" destId="{EF71E460-3C2F-49E1-8244-C686624F6321}" srcOrd="0" destOrd="0" presId="urn:microsoft.com/office/officeart/2005/8/layout/vProcess5"/>
    <dgm:cxn modelId="{CFC005F1-A284-4D7D-A360-E772D9E702E5}" type="presOf" srcId="{49F1FD9F-4DC7-4F63-9C0C-BEA1571A19B2}" destId="{DCFC9F92-F59D-47F2-83DD-07311DA874F0}" srcOrd="0" destOrd="0" presId="urn:microsoft.com/office/officeart/2005/8/layout/vProcess5"/>
    <dgm:cxn modelId="{2D9B5FF3-B3A5-4B7C-A478-58D9094023BA}" type="presOf" srcId="{096A92FC-BAC3-4A15-A78D-D5D94B53FD11}" destId="{1AF49EA8-2ABD-4864-A84A-DDE74E049782}" srcOrd="0" destOrd="0" presId="urn:microsoft.com/office/officeart/2005/8/layout/vProcess5"/>
    <dgm:cxn modelId="{3CF02E64-4A76-4FA4-93D8-3D88D12926A4}" type="presParOf" srcId="{7F6045D3-21D5-4D14-BCEB-840607D80279}" destId="{8F07BFB0-9921-40F2-8737-52A8046F7A7E}" srcOrd="0" destOrd="0" presId="urn:microsoft.com/office/officeart/2005/8/layout/vProcess5"/>
    <dgm:cxn modelId="{A304E88D-88B6-4ECA-98EE-3B3CF2E227A4}" type="presParOf" srcId="{7F6045D3-21D5-4D14-BCEB-840607D80279}" destId="{DCFC9F92-F59D-47F2-83DD-07311DA874F0}" srcOrd="1" destOrd="0" presId="urn:microsoft.com/office/officeart/2005/8/layout/vProcess5"/>
    <dgm:cxn modelId="{823162B9-8DB3-4BCE-BED3-F55CE3F2A1D5}" type="presParOf" srcId="{7F6045D3-21D5-4D14-BCEB-840607D80279}" destId="{EF71E460-3C2F-49E1-8244-C686624F6321}" srcOrd="2" destOrd="0" presId="urn:microsoft.com/office/officeart/2005/8/layout/vProcess5"/>
    <dgm:cxn modelId="{1FF8583F-505F-4F40-83EB-A24E22E2BCAC}" type="presParOf" srcId="{7F6045D3-21D5-4D14-BCEB-840607D80279}" destId="{DFACCFCD-3428-4757-AE08-2905FDE0FED0}" srcOrd="3" destOrd="0" presId="urn:microsoft.com/office/officeart/2005/8/layout/vProcess5"/>
    <dgm:cxn modelId="{989945F4-727A-4F9A-BF56-FA6F50FC5519}" type="presParOf" srcId="{7F6045D3-21D5-4D14-BCEB-840607D80279}" destId="{9A290004-FDDC-4224-AC4C-DB9026A05078}" srcOrd="4" destOrd="0" presId="urn:microsoft.com/office/officeart/2005/8/layout/vProcess5"/>
    <dgm:cxn modelId="{2E007335-5383-4520-9C89-4D50DEA8681C}" type="presParOf" srcId="{7F6045D3-21D5-4D14-BCEB-840607D80279}" destId="{8CC0102C-C3E3-4431-A048-55AC572B436D}" srcOrd="5" destOrd="0" presId="urn:microsoft.com/office/officeart/2005/8/layout/vProcess5"/>
    <dgm:cxn modelId="{86870A8B-7003-4552-8935-A09A02D687D9}" type="presParOf" srcId="{7F6045D3-21D5-4D14-BCEB-840607D80279}" destId="{1AF49EA8-2ABD-4864-A84A-DDE74E049782}" srcOrd="6" destOrd="0" presId="urn:microsoft.com/office/officeart/2005/8/layout/vProcess5"/>
    <dgm:cxn modelId="{5B0EAB79-97B8-4D9F-8278-776CAF02B36C}" type="presParOf" srcId="{7F6045D3-21D5-4D14-BCEB-840607D80279}" destId="{EA2778A1-4963-4B8A-BC95-C0EBCE9D9C26}" srcOrd="7" destOrd="0" presId="urn:microsoft.com/office/officeart/2005/8/layout/vProcess5"/>
    <dgm:cxn modelId="{81709D3A-8CAC-492D-9119-0D9ADFA94F88}" type="presParOf" srcId="{7F6045D3-21D5-4D14-BCEB-840607D80279}" destId="{31718D2D-9859-410C-B3E9-C6EAFAA24C04}" srcOrd="8" destOrd="0" presId="urn:microsoft.com/office/officeart/2005/8/layout/vProcess5"/>
    <dgm:cxn modelId="{EBB59584-9155-4848-968A-FB2EBD177389}" type="presParOf" srcId="{7F6045D3-21D5-4D14-BCEB-840607D80279}" destId="{204BFBB7-4343-4C01-B210-69F3B8D86F12}" srcOrd="9" destOrd="0" presId="urn:microsoft.com/office/officeart/2005/8/layout/vProcess5"/>
    <dgm:cxn modelId="{27FEDE38-C398-4C81-BF0E-9FAD321B5757}" type="presParOf" srcId="{7F6045D3-21D5-4D14-BCEB-840607D80279}" destId="{F15E3ACB-6B43-4C88-B9B6-000CA1AB5414}" srcOrd="10" destOrd="0" presId="urn:microsoft.com/office/officeart/2005/8/layout/vProcess5"/>
    <dgm:cxn modelId="{14A2DB59-6241-45AC-8803-B3BE02A6714E}" type="presParOf" srcId="{7F6045D3-21D5-4D14-BCEB-840607D80279}" destId="{7900FBD1-9116-44CF-92D1-D4CF95C1302C}" srcOrd="11" destOrd="0" presId="urn:microsoft.com/office/officeart/2005/8/layout/vProcess5"/>
    <dgm:cxn modelId="{BF215F78-3C14-4C5E-A109-B93986271068}" type="presParOf" srcId="{7F6045D3-21D5-4D14-BCEB-840607D80279}" destId="{066FC0F2-3292-4073-8619-C853B1A92AE7}" srcOrd="12" destOrd="0" presId="urn:microsoft.com/office/officeart/2005/8/layout/vProcess5"/>
    <dgm:cxn modelId="{BF6BCC67-B6A7-4AD3-8F3C-6BBB351B976B}" type="presParOf" srcId="{7F6045D3-21D5-4D14-BCEB-840607D80279}" destId="{EBAAA56C-E9BC-47DA-94AA-5C5C495C6680}" srcOrd="13" destOrd="0" presId="urn:microsoft.com/office/officeart/2005/8/layout/vProcess5"/>
    <dgm:cxn modelId="{6E9A18B3-FDE6-4EAC-903F-39214FF85F7C}" type="presParOf" srcId="{7F6045D3-21D5-4D14-BCEB-840607D80279}" destId="{7D0253C5-0951-4F13-897A-DE12827AD88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8E53E3-A3E7-4D4B-AEEB-6C3516715B4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D4957F-86B6-475F-AE57-90887E53C2E6}">
      <dgm:prSet/>
      <dgm:spPr/>
      <dgm:t>
        <a:bodyPr/>
        <a:lstStyle/>
        <a:p>
          <a:r>
            <a:rPr lang="hr-HR"/>
            <a:t>Učitelj objašnjava književnoumjetničko djelo „ Juditu”.</a:t>
          </a:r>
          <a:endParaRPr lang="en-US"/>
        </a:p>
      </dgm:t>
    </dgm:pt>
    <dgm:pt modelId="{D49AFCE1-E1A9-4F23-B868-BEB039D5E837}" type="parTrans" cxnId="{41612A13-8652-4EDD-B7E5-1CD5482EE4BB}">
      <dgm:prSet/>
      <dgm:spPr/>
      <dgm:t>
        <a:bodyPr/>
        <a:lstStyle/>
        <a:p>
          <a:endParaRPr lang="en-US"/>
        </a:p>
      </dgm:t>
    </dgm:pt>
    <dgm:pt modelId="{3047F981-8A64-4B7A-ACCE-6DA112CC2446}" type="sibTrans" cxnId="{41612A13-8652-4EDD-B7E5-1CD5482EE4BB}">
      <dgm:prSet/>
      <dgm:spPr/>
      <dgm:t>
        <a:bodyPr/>
        <a:lstStyle/>
        <a:p>
          <a:endParaRPr lang="en-US"/>
        </a:p>
      </dgm:t>
    </dgm:pt>
    <dgm:pt modelId="{5CD10EB1-E3FA-42FA-BF0E-11B28F73A5D4}">
      <dgm:prSet/>
      <dgm:spPr/>
      <dgm:t>
        <a:bodyPr/>
        <a:lstStyle/>
        <a:p>
          <a:r>
            <a:rPr lang="hr-HR"/>
            <a:t>Učenici povezuju sličnosti iz djela sa svojom dramatizacijom.</a:t>
          </a:r>
          <a:endParaRPr lang="en-US"/>
        </a:p>
      </dgm:t>
    </dgm:pt>
    <dgm:pt modelId="{0E781196-1C52-4DCB-8F13-C504E6BE7B73}" type="parTrans" cxnId="{8FEDDE1B-20FA-4859-B5AD-2105F43DE4BD}">
      <dgm:prSet/>
      <dgm:spPr/>
      <dgm:t>
        <a:bodyPr/>
        <a:lstStyle/>
        <a:p>
          <a:endParaRPr lang="en-US"/>
        </a:p>
      </dgm:t>
    </dgm:pt>
    <dgm:pt modelId="{75C76D57-4625-4471-B3CE-F8DE9C68CABE}" type="sibTrans" cxnId="{8FEDDE1B-20FA-4859-B5AD-2105F43DE4BD}">
      <dgm:prSet/>
      <dgm:spPr/>
      <dgm:t>
        <a:bodyPr/>
        <a:lstStyle/>
        <a:p>
          <a:endParaRPr lang="en-US"/>
        </a:p>
      </dgm:t>
    </dgm:pt>
    <dgm:pt modelId="{86613B89-5907-40F8-905C-213E3C2CDE14}">
      <dgm:prSet/>
      <dgm:spPr/>
      <dgm:t>
        <a:bodyPr/>
        <a:lstStyle/>
        <a:p>
          <a:r>
            <a:rPr lang="hr-HR"/>
            <a:t>Učenici dolaze do zaključka da je Judita nastala prema biblijskoj priči.</a:t>
          </a:r>
          <a:endParaRPr lang="en-US"/>
        </a:p>
      </dgm:t>
    </dgm:pt>
    <dgm:pt modelId="{94FC4B0A-7997-4C9A-81B6-DB46E37EB0CC}" type="parTrans" cxnId="{B5AE811D-ADFF-4A64-9A30-BEA2B0AFDB98}">
      <dgm:prSet/>
      <dgm:spPr/>
      <dgm:t>
        <a:bodyPr/>
        <a:lstStyle/>
        <a:p>
          <a:endParaRPr lang="en-US"/>
        </a:p>
      </dgm:t>
    </dgm:pt>
    <dgm:pt modelId="{0F0C8A14-0E9B-45D2-9C48-C640BA491E33}" type="sibTrans" cxnId="{B5AE811D-ADFF-4A64-9A30-BEA2B0AFDB98}">
      <dgm:prSet/>
      <dgm:spPr/>
      <dgm:t>
        <a:bodyPr/>
        <a:lstStyle/>
        <a:p>
          <a:endParaRPr lang="en-US"/>
        </a:p>
      </dgm:t>
    </dgm:pt>
    <dgm:pt modelId="{E54846F8-A8FC-42AA-8C06-C68F34904462}">
      <dgm:prSet/>
      <dgm:spPr/>
      <dgm:t>
        <a:bodyPr/>
        <a:lstStyle/>
        <a:p>
          <a:r>
            <a:rPr lang="hr-HR"/>
            <a:t>Učenici razlikuju biblijsku priču od književnoumjetničkog djela.</a:t>
          </a:r>
          <a:endParaRPr lang="en-US"/>
        </a:p>
      </dgm:t>
    </dgm:pt>
    <dgm:pt modelId="{60DCB850-CFB4-401A-ACBD-C0F06D23F620}" type="parTrans" cxnId="{02DAE8CE-A8FA-434C-A510-BD861D4A3930}">
      <dgm:prSet/>
      <dgm:spPr/>
      <dgm:t>
        <a:bodyPr/>
        <a:lstStyle/>
        <a:p>
          <a:endParaRPr lang="en-US"/>
        </a:p>
      </dgm:t>
    </dgm:pt>
    <dgm:pt modelId="{56F18AD7-5B55-4BC5-80BA-6A2372599073}" type="sibTrans" cxnId="{02DAE8CE-A8FA-434C-A510-BD861D4A3930}">
      <dgm:prSet/>
      <dgm:spPr/>
      <dgm:t>
        <a:bodyPr/>
        <a:lstStyle/>
        <a:p>
          <a:endParaRPr lang="en-US"/>
        </a:p>
      </dgm:t>
    </dgm:pt>
    <dgm:pt modelId="{6A06A370-5F45-4343-A082-97A3950129E7}">
      <dgm:prSet/>
      <dgm:spPr/>
      <dgm:t>
        <a:bodyPr/>
        <a:lstStyle/>
        <a:p>
          <a:r>
            <a:rPr lang="hr-HR"/>
            <a:t>Biblija, Marulićevo nadahnuće.</a:t>
          </a:r>
          <a:endParaRPr lang="en-US"/>
        </a:p>
      </dgm:t>
    </dgm:pt>
    <dgm:pt modelId="{5EF38424-EB46-4AC1-9F21-B34BDB0947FF}" type="parTrans" cxnId="{14E18165-437B-4757-BDF2-CEEBEA6DEEEE}">
      <dgm:prSet/>
      <dgm:spPr/>
      <dgm:t>
        <a:bodyPr/>
        <a:lstStyle/>
        <a:p>
          <a:endParaRPr lang="en-US"/>
        </a:p>
      </dgm:t>
    </dgm:pt>
    <dgm:pt modelId="{29B88E0C-79FE-4E01-90FF-3FA86554BF54}" type="sibTrans" cxnId="{14E18165-437B-4757-BDF2-CEEBEA6DEEEE}">
      <dgm:prSet/>
      <dgm:spPr/>
      <dgm:t>
        <a:bodyPr/>
        <a:lstStyle/>
        <a:p>
          <a:endParaRPr lang="en-US"/>
        </a:p>
      </dgm:t>
    </dgm:pt>
    <dgm:pt modelId="{19CD31EE-BE45-45B7-8652-3FD141616038}" type="pres">
      <dgm:prSet presAssocID="{868E53E3-A3E7-4D4B-AEEB-6C3516715B4A}" presName="outerComposite" presStyleCnt="0">
        <dgm:presLayoutVars>
          <dgm:chMax val="5"/>
          <dgm:dir/>
          <dgm:resizeHandles val="exact"/>
        </dgm:presLayoutVars>
      </dgm:prSet>
      <dgm:spPr/>
    </dgm:pt>
    <dgm:pt modelId="{5339EFE7-8796-4908-98E6-68B199E5FC19}" type="pres">
      <dgm:prSet presAssocID="{868E53E3-A3E7-4D4B-AEEB-6C3516715B4A}" presName="dummyMaxCanvas" presStyleCnt="0">
        <dgm:presLayoutVars/>
      </dgm:prSet>
      <dgm:spPr/>
    </dgm:pt>
    <dgm:pt modelId="{EF69AEDD-E4BE-41B8-A7EE-02409CA2494C}" type="pres">
      <dgm:prSet presAssocID="{868E53E3-A3E7-4D4B-AEEB-6C3516715B4A}" presName="FiveNodes_1" presStyleLbl="node1" presStyleIdx="0" presStyleCnt="5">
        <dgm:presLayoutVars>
          <dgm:bulletEnabled val="1"/>
        </dgm:presLayoutVars>
      </dgm:prSet>
      <dgm:spPr/>
    </dgm:pt>
    <dgm:pt modelId="{EE75E806-E7A8-413D-B2EF-C3ACC9B9AEB9}" type="pres">
      <dgm:prSet presAssocID="{868E53E3-A3E7-4D4B-AEEB-6C3516715B4A}" presName="FiveNodes_2" presStyleLbl="node1" presStyleIdx="1" presStyleCnt="5">
        <dgm:presLayoutVars>
          <dgm:bulletEnabled val="1"/>
        </dgm:presLayoutVars>
      </dgm:prSet>
      <dgm:spPr/>
    </dgm:pt>
    <dgm:pt modelId="{786204FE-C472-49D9-85CA-838EA1993EC6}" type="pres">
      <dgm:prSet presAssocID="{868E53E3-A3E7-4D4B-AEEB-6C3516715B4A}" presName="FiveNodes_3" presStyleLbl="node1" presStyleIdx="2" presStyleCnt="5">
        <dgm:presLayoutVars>
          <dgm:bulletEnabled val="1"/>
        </dgm:presLayoutVars>
      </dgm:prSet>
      <dgm:spPr/>
    </dgm:pt>
    <dgm:pt modelId="{886B4F5F-EDF5-4FB0-91BB-8B522B768E51}" type="pres">
      <dgm:prSet presAssocID="{868E53E3-A3E7-4D4B-AEEB-6C3516715B4A}" presName="FiveNodes_4" presStyleLbl="node1" presStyleIdx="3" presStyleCnt="5">
        <dgm:presLayoutVars>
          <dgm:bulletEnabled val="1"/>
        </dgm:presLayoutVars>
      </dgm:prSet>
      <dgm:spPr/>
    </dgm:pt>
    <dgm:pt modelId="{A4678A2E-E906-4E28-99B9-55F4027BFF73}" type="pres">
      <dgm:prSet presAssocID="{868E53E3-A3E7-4D4B-AEEB-6C3516715B4A}" presName="FiveNodes_5" presStyleLbl="node1" presStyleIdx="4" presStyleCnt="5">
        <dgm:presLayoutVars>
          <dgm:bulletEnabled val="1"/>
        </dgm:presLayoutVars>
      </dgm:prSet>
      <dgm:spPr/>
    </dgm:pt>
    <dgm:pt modelId="{66C575F0-3FAA-4D76-86F1-5890B4916D23}" type="pres">
      <dgm:prSet presAssocID="{868E53E3-A3E7-4D4B-AEEB-6C3516715B4A}" presName="FiveConn_1-2" presStyleLbl="fgAccFollowNode1" presStyleIdx="0" presStyleCnt="4">
        <dgm:presLayoutVars>
          <dgm:bulletEnabled val="1"/>
        </dgm:presLayoutVars>
      </dgm:prSet>
      <dgm:spPr/>
    </dgm:pt>
    <dgm:pt modelId="{FDBD5868-42D3-407C-BEEB-2DEC81F5D50C}" type="pres">
      <dgm:prSet presAssocID="{868E53E3-A3E7-4D4B-AEEB-6C3516715B4A}" presName="FiveConn_2-3" presStyleLbl="fgAccFollowNode1" presStyleIdx="1" presStyleCnt="4">
        <dgm:presLayoutVars>
          <dgm:bulletEnabled val="1"/>
        </dgm:presLayoutVars>
      </dgm:prSet>
      <dgm:spPr/>
    </dgm:pt>
    <dgm:pt modelId="{768A1017-E191-45DA-8025-8881C0552D71}" type="pres">
      <dgm:prSet presAssocID="{868E53E3-A3E7-4D4B-AEEB-6C3516715B4A}" presName="FiveConn_3-4" presStyleLbl="fgAccFollowNode1" presStyleIdx="2" presStyleCnt="4">
        <dgm:presLayoutVars>
          <dgm:bulletEnabled val="1"/>
        </dgm:presLayoutVars>
      </dgm:prSet>
      <dgm:spPr/>
    </dgm:pt>
    <dgm:pt modelId="{39DF18C0-0040-444C-8008-10310CBC7854}" type="pres">
      <dgm:prSet presAssocID="{868E53E3-A3E7-4D4B-AEEB-6C3516715B4A}" presName="FiveConn_4-5" presStyleLbl="fgAccFollowNode1" presStyleIdx="3" presStyleCnt="4">
        <dgm:presLayoutVars>
          <dgm:bulletEnabled val="1"/>
        </dgm:presLayoutVars>
      </dgm:prSet>
      <dgm:spPr/>
    </dgm:pt>
    <dgm:pt modelId="{06849ABA-AE9E-4447-995F-5016332C97D3}" type="pres">
      <dgm:prSet presAssocID="{868E53E3-A3E7-4D4B-AEEB-6C3516715B4A}" presName="FiveNodes_1_text" presStyleLbl="node1" presStyleIdx="4" presStyleCnt="5">
        <dgm:presLayoutVars>
          <dgm:bulletEnabled val="1"/>
        </dgm:presLayoutVars>
      </dgm:prSet>
      <dgm:spPr/>
    </dgm:pt>
    <dgm:pt modelId="{B89E7FC6-6013-4BC8-9183-619B682705B0}" type="pres">
      <dgm:prSet presAssocID="{868E53E3-A3E7-4D4B-AEEB-6C3516715B4A}" presName="FiveNodes_2_text" presStyleLbl="node1" presStyleIdx="4" presStyleCnt="5">
        <dgm:presLayoutVars>
          <dgm:bulletEnabled val="1"/>
        </dgm:presLayoutVars>
      </dgm:prSet>
      <dgm:spPr/>
    </dgm:pt>
    <dgm:pt modelId="{61C01FE9-5401-4CBA-B3C3-D63773810136}" type="pres">
      <dgm:prSet presAssocID="{868E53E3-A3E7-4D4B-AEEB-6C3516715B4A}" presName="FiveNodes_3_text" presStyleLbl="node1" presStyleIdx="4" presStyleCnt="5">
        <dgm:presLayoutVars>
          <dgm:bulletEnabled val="1"/>
        </dgm:presLayoutVars>
      </dgm:prSet>
      <dgm:spPr/>
    </dgm:pt>
    <dgm:pt modelId="{D58E1AF2-B099-47DF-93F7-3E43A5865109}" type="pres">
      <dgm:prSet presAssocID="{868E53E3-A3E7-4D4B-AEEB-6C3516715B4A}" presName="FiveNodes_4_text" presStyleLbl="node1" presStyleIdx="4" presStyleCnt="5">
        <dgm:presLayoutVars>
          <dgm:bulletEnabled val="1"/>
        </dgm:presLayoutVars>
      </dgm:prSet>
      <dgm:spPr/>
    </dgm:pt>
    <dgm:pt modelId="{01D0E9F9-D734-426B-AB4E-7F5DD1BCBACA}" type="pres">
      <dgm:prSet presAssocID="{868E53E3-A3E7-4D4B-AEEB-6C3516715B4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1612A13-8652-4EDD-B7E5-1CD5482EE4BB}" srcId="{868E53E3-A3E7-4D4B-AEEB-6C3516715B4A}" destId="{7ED4957F-86B6-475F-AE57-90887E53C2E6}" srcOrd="0" destOrd="0" parTransId="{D49AFCE1-E1A9-4F23-B868-BEB039D5E837}" sibTransId="{3047F981-8A64-4B7A-ACCE-6DA112CC2446}"/>
    <dgm:cxn modelId="{8FEDDE1B-20FA-4859-B5AD-2105F43DE4BD}" srcId="{868E53E3-A3E7-4D4B-AEEB-6C3516715B4A}" destId="{5CD10EB1-E3FA-42FA-BF0E-11B28F73A5D4}" srcOrd="1" destOrd="0" parTransId="{0E781196-1C52-4DCB-8F13-C504E6BE7B73}" sibTransId="{75C76D57-4625-4471-B3CE-F8DE9C68CABE}"/>
    <dgm:cxn modelId="{B5AE811D-ADFF-4A64-9A30-BEA2B0AFDB98}" srcId="{868E53E3-A3E7-4D4B-AEEB-6C3516715B4A}" destId="{86613B89-5907-40F8-905C-213E3C2CDE14}" srcOrd="2" destOrd="0" parTransId="{94FC4B0A-7997-4C9A-81B6-DB46E37EB0CC}" sibTransId="{0F0C8A14-0E9B-45D2-9C48-C640BA491E33}"/>
    <dgm:cxn modelId="{4838545F-75E5-464E-9CA4-2DF27D0B3DC8}" type="presOf" srcId="{3047F981-8A64-4B7A-ACCE-6DA112CC2446}" destId="{66C575F0-3FAA-4D76-86F1-5890B4916D23}" srcOrd="0" destOrd="0" presId="urn:microsoft.com/office/officeart/2005/8/layout/vProcess5"/>
    <dgm:cxn modelId="{14E18165-437B-4757-BDF2-CEEBEA6DEEEE}" srcId="{868E53E3-A3E7-4D4B-AEEB-6C3516715B4A}" destId="{6A06A370-5F45-4343-A082-97A3950129E7}" srcOrd="4" destOrd="0" parTransId="{5EF38424-EB46-4AC1-9F21-B34BDB0947FF}" sibTransId="{29B88E0C-79FE-4E01-90FF-3FA86554BF54}"/>
    <dgm:cxn modelId="{39A80249-D90F-4157-9B4B-501AA9C2308B}" type="presOf" srcId="{E54846F8-A8FC-42AA-8C06-C68F34904462}" destId="{886B4F5F-EDF5-4FB0-91BB-8B522B768E51}" srcOrd="0" destOrd="0" presId="urn:microsoft.com/office/officeart/2005/8/layout/vProcess5"/>
    <dgm:cxn modelId="{AD9EAF6F-F14B-4315-BAD8-090F6ACB6F83}" type="presOf" srcId="{7ED4957F-86B6-475F-AE57-90887E53C2E6}" destId="{EF69AEDD-E4BE-41B8-A7EE-02409CA2494C}" srcOrd="0" destOrd="0" presId="urn:microsoft.com/office/officeart/2005/8/layout/vProcess5"/>
    <dgm:cxn modelId="{20062D55-AD1D-4759-9E77-8D5FFCB0F12F}" type="presOf" srcId="{5CD10EB1-E3FA-42FA-BF0E-11B28F73A5D4}" destId="{EE75E806-E7A8-413D-B2EF-C3ACC9B9AEB9}" srcOrd="0" destOrd="0" presId="urn:microsoft.com/office/officeart/2005/8/layout/vProcess5"/>
    <dgm:cxn modelId="{0C5A7584-69AB-4F82-9E6B-CC9499FBE8B0}" type="presOf" srcId="{56F18AD7-5B55-4BC5-80BA-6A2372599073}" destId="{39DF18C0-0040-444C-8008-10310CBC7854}" srcOrd="0" destOrd="0" presId="urn:microsoft.com/office/officeart/2005/8/layout/vProcess5"/>
    <dgm:cxn modelId="{FFBBACA0-7034-4655-B293-4E49F75613AF}" type="presOf" srcId="{75C76D57-4625-4471-B3CE-F8DE9C68CABE}" destId="{FDBD5868-42D3-407C-BEEB-2DEC81F5D50C}" srcOrd="0" destOrd="0" presId="urn:microsoft.com/office/officeart/2005/8/layout/vProcess5"/>
    <dgm:cxn modelId="{09982DA1-3F2C-49D6-8134-A6F79CE4B897}" type="presOf" srcId="{86613B89-5907-40F8-905C-213E3C2CDE14}" destId="{786204FE-C472-49D9-85CA-838EA1993EC6}" srcOrd="0" destOrd="0" presId="urn:microsoft.com/office/officeart/2005/8/layout/vProcess5"/>
    <dgm:cxn modelId="{DC6123A9-31B9-41DF-9B9E-BF14D4D799FB}" type="presOf" srcId="{86613B89-5907-40F8-905C-213E3C2CDE14}" destId="{61C01FE9-5401-4CBA-B3C3-D63773810136}" srcOrd="1" destOrd="0" presId="urn:microsoft.com/office/officeart/2005/8/layout/vProcess5"/>
    <dgm:cxn modelId="{A5F7FCC5-287A-455F-B461-9181F065B1FD}" type="presOf" srcId="{7ED4957F-86B6-475F-AE57-90887E53C2E6}" destId="{06849ABA-AE9E-4447-995F-5016332C97D3}" srcOrd="1" destOrd="0" presId="urn:microsoft.com/office/officeart/2005/8/layout/vProcess5"/>
    <dgm:cxn modelId="{D9CAA6CA-6BCE-4DD0-8EDB-81AD761937A9}" type="presOf" srcId="{0F0C8A14-0E9B-45D2-9C48-C640BA491E33}" destId="{768A1017-E191-45DA-8025-8881C0552D71}" srcOrd="0" destOrd="0" presId="urn:microsoft.com/office/officeart/2005/8/layout/vProcess5"/>
    <dgm:cxn modelId="{02DAE8CE-A8FA-434C-A510-BD861D4A3930}" srcId="{868E53E3-A3E7-4D4B-AEEB-6C3516715B4A}" destId="{E54846F8-A8FC-42AA-8C06-C68F34904462}" srcOrd="3" destOrd="0" parTransId="{60DCB850-CFB4-401A-ACBD-C0F06D23F620}" sibTransId="{56F18AD7-5B55-4BC5-80BA-6A2372599073}"/>
    <dgm:cxn modelId="{97704CD7-D6D6-425A-8230-C339E8A562D3}" type="presOf" srcId="{6A06A370-5F45-4343-A082-97A3950129E7}" destId="{01D0E9F9-D734-426B-AB4E-7F5DD1BCBACA}" srcOrd="1" destOrd="0" presId="urn:microsoft.com/office/officeart/2005/8/layout/vProcess5"/>
    <dgm:cxn modelId="{6ABCD7D7-551D-466F-9434-A2FDB4FE3327}" type="presOf" srcId="{5CD10EB1-E3FA-42FA-BF0E-11B28F73A5D4}" destId="{B89E7FC6-6013-4BC8-9183-619B682705B0}" srcOrd="1" destOrd="0" presId="urn:microsoft.com/office/officeart/2005/8/layout/vProcess5"/>
    <dgm:cxn modelId="{553BF2DF-555C-46F9-B606-A86B8D522DB9}" type="presOf" srcId="{E54846F8-A8FC-42AA-8C06-C68F34904462}" destId="{D58E1AF2-B099-47DF-93F7-3E43A5865109}" srcOrd="1" destOrd="0" presId="urn:microsoft.com/office/officeart/2005/8/layout/vProcess5"/>
    <dgm:cxn modelId="{CEAA79EF-3255-4D2F-91E8-6B36050A4A91}" type="presOf" srcId="{868E53E3-A3E7-4D4B-AEEB-6C3516715B4A}" destId="{19CD31EE-BE45-45B7-8652-3FD141616038}" srcOrd="0" destOrd="0" presId="urn:microsoft.com/office/officeart/2005/8/layout/vProcess5"/>
    <dgm:cxn modelId="{65B3D1F4-1D3D-48D4-A884-DAFC55D7E910}" type="presOf" srcId="{6A06A370-5F45-4343-A082-97A3950129E7}" destId="{A4678A2E-E906-4E28-99B9-55F4027BFF73}" srcOrd="0" destOrd="0" presId="urn:microsoft.com/office/officeart/2005/8/layout/vProcess5"/>
    <dgm:cxn modelId="{DA1A8417-00EC-46FB-A87D-33C5D4683E15}" type="presParOf" srcId="{19CD31EE-BE45-45B7-8652-3FD141616038}" destId="{5339EFE7-8796-4908-98E6-68B199E5FC19}" srcOrd="0" destOrd="0" presId="urn:microsoft.com/office/officeart/2005/8/layout/vProcess5"/>
    <dgm:cxn modelId="{D6777CB7-B654-4774-8B6A-99D8C7A2E4E0}" type="presParOf" srcId="{19CD31EE-BE45-45B7-8652-3FD141616038}" destId="{EF69AEDD-E4BE-41B8-A7EE-02409CA2494C}" srcOrd="1" destOrd="0" presId="urn:microsoft.com/office/officeart/2005/8/layout/vProcess5"/>
    <dgm:cxn modelId="{3D951985-E4B8-4640-BFF3-297F21A2CD15}" type="presParOf" srcId="{19CD31EE-BE45-45B7-8652-3FD141616038}" destId="{EE75E806-E7A8-413D-B2EF-C3ACC9B9AEB9}" srcOrd="2" destOrd="0" presId="urn:microsoft.com/office/officeart/2005/8/layout/vProcess5"/>
    <dgm:cxn modelId="{6DF5E168-B6FA-44C7-A5F8-D2B6F5010DBA}" type="presParOf" srcId="{19CD31EE-BE45-45B7-8652-3FD141616038}" destId="{786204FE-C472-49D9-85CA-838EA1993EC6}" srcOrd="3" destOrd="0" presId="urn:microsoft.com/office/officeart/2005/8/layout/vProcess5"/>
    <dgm:cxn modelId="{6F910E48-6CFC-4907-98EF-8BF4B4716EB9}" type="presParOf" srcId="{19CD31EE-BE45-45B7-8652-3FD141616038}" destId="{886B4F5F-EDF5-4FB0-91BB-8B522B768E51}" srcOrd="4" destOrd="0" presId="urn:microsoft.com/office/officeart/2005/8/layout/vProcess5"/>
    <dgm:cxn modelId="{3366FC7C-1932-477A-98B8-8B2461FFFA42}" type="presParOf" srcId="{19CD31EE-BE45-45B7-8652-3FD141616038}" destId="{A4678A2E-E906-4E28-99B9-55F4027BFF73}" srcOrd="5" destOrd="0" presId="urn:microsoft.com/office/officeart/2005/8/layout/vProcess5"/>
    <dgm:cxn modelId="{9D4066E3-1616-4082-955C-2965D4CD278D}" type="presParOf" srcId="{19CD31EE-BE45-45B7-8652-3FD141616038}" destId="{66C575F0-3FAA-4D76-86F1-5890B4916D23}" srcOrd="6" destOrd="0" presId="urn:microsoft.com/office/officeart/2005/8/layout/vProcess5"/>
    <dgm:cxn modelId="{67A93FEF-2EAA-4DA6-BD52-FCEA5333A433}" type="presParOf" srcId="{19CD31EE-BE45-45B7-8652-3FD141616038}" destId="{FDBD5868-42D3-407C-BEEB-2DEC81F5D50C}" srcOrd="7" destOrd="0" presId="urn:microsoft.com/office/officeart/2005/8/layout/vProcess5"/>
    <dgm:cxn modelId="{A84415AF-C585-4BD5-A550-32255F683A1F}" type="presParOf" srcId="{19CD31EE-BE45-45B7-8652-3FD141616038}" destId="{768A1017-E191-45DA-8025-8881C0552D71}" srcOrd="8" destOrd="0" presId="urn:microsoft.com/office/officeart/2005/8/layout/vProcess5"/>
    <dgm:cxn modelId="{E0E948CE-993C-47C6-8EDF-3C6024F5C3F6}" type="presParOf" srcId="{19CD31EE-BE45-45B7-8652-3FD141616038}" destId="{39DF18C0-0040-444C-8008-10310CBC7854}" srcOrd="9" destOrd="0" presId="urn:microsoft.com/office/officeart/2005/8/layout/vProcess5"/>
    <dgm:cxn modelId="{BDAE55BB-4DD3-4CB6-B7AA-440B98A16BB8}" type="presParOf" srcId="{19CD31EE-BE45-45B7-8652-3FD141616038}" destId="{06849ABA-AE9E-4447-995F-5016332C97D3}" srcOrd="10" destOrd="0" presId="urn:microsoft.com/office/officeart/2005/8/layout/vProcess5"/>
    <dgm:cxn modelId="{26CA7DFD-5B67-48CA-9A9D-7D10384ED89A}" type="presParOf" srcId="{19CD31EE-BE45-45B7-8652-3FD141616038}" destId="{B89E7FC6-6013-4BC8-9183-619B682705B0}" srcOrd="11" destOrd="0" presId="urn:microsoft.com/office/officeart/2005/8/layout/vProcess5"/>
    <dgm:cxn modelId="{3AB91189-FB1C-4EC7-A9C3-F98836EF2026}" type="presParOf" srcId="{19CD31EE-BE45-45B7-8652-3FD141616038}" destId="{61C01FE9-5401-4CBA-B3C3-D63773810136}" srcOrd="12" destOrd="0" presId="urn:microsoft.com/office/officeart/2005/8/layout/vProcess5"/>
    <dgm:cxn modelId="{35074CED-19AE-4348-B42B-B20DE8D46DEE}" type="presParOf" srcId="{19CD31EE-BE45-45B7-8652-3FD141616038}" destId="{D58E1AF2-B099-47DF-93F7-3E43A5865109}" srcOrd="13" destOrd="0" presId="urn:microsoft.com/office/officeart/2005/8/layout/vProcess5"/>
    <dgm:cxn modelId="{BAA5B353-6571-4CB2-96FE-2B3D2E73A229}" type="presParOf" srcId="{19CD31EE-BE45-45B7-8652-3FD141616038}" destId="{01D0E9F9-D734-426B-AB4E-7F5DD1BCBA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83F3B8-C40B-4079-9DA5-05CDF9679B9D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C6E3A5-B585-42D6-93B8-2081F61ED6CA}">
      <dgm:prSet/>
      <dgm:spPr/>
      <dgm:t>
        <a:bodyPr/>
        <a:lstStyle/>
        <a:p>
          <a:r>
            <a:rPr lang="hr-HR" b="1"/>
            <a:t>Treća aktivnost</a:t>
          </a:r>
          <a:endParaRPr lang="en-US"/>
        </a:p>
      </dgm:t>
    </dgm:pt>
    <dgm:pt modelId="{AA5A4FAD-E6EA-49AC-B657-15D3953086AC}" type="parTrans" cxnId="{94B5543C-1353-4E2D-B5A8-01B11E57FC01}">
      <dgm:prSet/>
      <dgm:spPr/>
      <dgm:t>
        <a:bodyPr/>
        <a:lstStyle/>
        <a:p>
          <a:endParaRPr lang="en-US"/>
        </a:p>
      </dgm:t>
    </dgm:pt>
    <dgm:pt modelId="{BAD5DF3A-BAB4-47AD-8B20-D634C2376D10}" type="sibTrans" cxnId="{94B5543C-1353-4E2D-B5A8-01B11E57FC01}">
      <dgm:prSet/>
      <dgm:spPr/>
      <dgm:t>
        <a:bodyPr/>
        <a:lstStyle/>
        <a:p>
          <a:endParaRPr lang="en-US"/>
        </a:p>
      </dgm:t>
    </dgm:pt>
    <dgm:pt modelId="{B14DC786-06FC-4090-8C0D-ACFB232451AC}">
      <dgm:prSet/>
      <dgm:spPr/>
      <dgm:t>
        <a:bodyPr/>
        <a:lstStyle/>
        <a:p>
          <a:r>
            <a:rPr lang="hr-HR"/>
            <a:t>Osobitosti Marulićeva jezika</a:t>
          </a:r>
          <a:endParaRPr lang="en-US"/>
        </a:p>
      </dgm:t>
    </dgm:pt>
    <dgm:pt modelId="{685931A4-014F-40A3-8CC1-7BC692789D66}" type="parTrans" cxnId="{BFEB16B0-763D-46E4-997D-07A4C2180EB1}">
      <dgm:prSet/>
      <dgm:spPr/>
      <dgm:t>
        <a:bodyPr/>
        <a:lstStyle/>
        <a:p>
          <a:endParaRPr lang="en-US"/>
        </a:p>
      </dgm:t>
    </dgm:pt>
    <dgm:pt modelId="{863EF0AB-4E46-478F-B17D-F54EF14C29C7}" type="sibTrans" cxnId="{BFEB16B0-763D-46E4-997D-07A4C2180EB1}">
      <dgm:prSet/>
      <dgm:spPr/>
      <dgm:t>
        <a:bodyPr/>
        <a:lstStyle/>
        <a:p>
          <a:endParaRPr lang="en-US"/>
        </a:p>
      </dgm:t>
    </dgm:pt>
    <dgm:pt modelId="{C6E1128A-6273-4761-A09C-8FE466BDDC14}">
      <dgm:prSet/>
      <dgm:spPr/>
      <dgm:t>
        <a:bodyPr/>
        <a:lstStyle/>
        <a:p>
          <a:r>
            <a:rPr lang="hr-HR"/>
            <a:t>Učenici dobivaju kratak primjer izvornoga teksta</a:t>
          </a:r>
          <a:endParaRPr lang="en-US"/>
        </a:p>
      </dgm:t>
    </dgm:pt>
    <dgm:pt modelId="{A95268F3-8621-47FE-9921-99B93ED6C5AD}" type="parTrans" cxnId="{8FEEBCE0-AEBE-4604-9891-0AD09F0D5E8B}">
      <dgm:prSet/>
      <dgm:spPr/>
      <dgm:t>
        <a:bodyPr/>
        <a:lstStyle/>
        <a:p>
          <a:endParaRPr lang="en-US"/>
        </a:p>
      </dgm:t>
    </dgm:pt>
    <dgm:pt modelId="{C2578836-FD0A-4453-860C-4D911AE5DAD8}" type="sibTrans" cxnId="{8FEEBCE0-AEBE-4604-9891-0AD09F0D5E8B}">
      <dgm:prSet/>
      <dgm:spPr/>
      <dgm:t>
        <a:bodyPr/>
        <a:lstStyle/>
        <a:p>
          <a:endParaRPr lang="en-US"/>
        </a:p>
      </dgm:t>
    </dgm:pt>
    <dgm:pt modelId="{24919B54-B8F8-4275-BDE2-A30D58B606F9}">
      <dgm:prSet/>
      <dgm:spPr/>
      <dgm:t>
        <a:bodyPr/>
        <a:lstStyle/>
        <a:p>
          <a:r>
            <a:rPr lang="hr-HR" b="1" dirty="0"/>
            <a:t>Prvo čitanje</a:t>
          </a:r>
          <a:endParaRPr lang="en-US" b="1" dirty="0"/>
        </a:p>
      </dgm:t>
    </dgm:pt>
    <dgm:pt modelId="{40470491-F63C-4C85-AB7B-60E2433F4E97}" type="parTrans" cxnId="{B52A6858-73F0-48D4-AF0C-375F6AA0D58C}">
      <dgm:prSet/>
      <dgm:spPr/>
      <dgm:t>
        <a:bodyPr/>
        <a:lstStyle/>
        <a:p>
          <a:endParaRPr lang="en-US"/>
        </a:p>
      </dgm:t>
    </dgm:pt>
    <dgm:pt modelId="{440C8D76-2AAA-41EA-8A48-8520428EB87F}" type="sibTrans" cxnId="{B52A6858-73F0-48D4-AF0C-375F6AA0D58C}">
      <dgm:prSet/>
      <dgm:spPr/>
      <dgm:t>
        <a:bodyPr/>
        <a:lstStyle/>
        <a:p>
          <a:endParaRPr lang="en-US"/>
        </a:p>
      </dgm:t>
    </dgm:pt>
    <dgm:pt modelId="{353DB10C-FC06-4AB8-A0ED-9392AC4F569D}">
      <dgm:prSet/>
      <dgm:spPr/>
      <dgm:t>
        <a:bodyPr/>
        <a:lstStyle/>
        <a:p>
          <a:r>
            <a:rPr lang="hr-HR"/>
            <a:t>Dojmovi</a:t>
          </a:r>
          <a:endParaRPr lang="en-US"/>
        </a:p>
      </dgm:t>
    </dgm:pt>
    <dgm:pt modelId="{29A104A8-C73B-4B52-B42A-A82BD0EAFB78}" type="parTrans" cxnId="{B2DB3396-7886-4A34-A7C0-DD366A778D10}">
      <dgm:prSet/>
      <dgm:spPr/>
      <dgm:t>
        <a:bodyPr/>
        <a:lstStyle/>
        <a:p>
          <a:endParaRPr lang="en-US"/>
        </a:p>
      </dgm:t>
    </dgm:pt>
    <dgm:pt modelId="{FFE15C3D-9545-462D-B0F5-D02B495D6DF2}" type="sibTrans" cxnId="{B2DB3396-7886-4A34-A7C0-DD366A778D10}">
      <dgm:prSet/>
      <dgm:spPr/>
      <dgm:t>
        <a:bodyPr/>
        <a:lstStyle/>
        <a:p>
          <a:endParaRPr lang="en-US"/>
        </a:p>
      </dgm:t>
    </dgm:pt>
    <dgm:pt modelId="{9BAB1711-D494-4865-8700-3AB3C077B408}">
      <dgm:prSet/>
      <dgm:spPr/>
      <dgm:t>
        <a:bodyPr/>
        <a:lstStyle/>
        <a:p>
          <a:r>
            <a:rPr lang="hr-HR"/>
            <a:t>Učitelj pojašnjava nepoznate riječi</a:t>
          </a:r>
          <a:endParaRPr lang="en-US"/>
        </a:p>
      </dgm:t>
    </dgm:pt>
    <dgm:pt modelId="{003FD62F-56C2-4B58-9F11-ED2DFC85E75D}" type="parTrans" cxnId="{08D2573B-E978-48AA-AF3E-A951EAFC7F73}">
      <dgm:prSet/>
      <dgm:spPr/>
      <dgm:t>
        <a:bodyPr/>
        <a:lstStyle/>
        <a:p>
          <a:endParaRPr lang="en-US"/>
        </a:p>
      </dgm:t>
    </dgm:pt>
    <dgm:pt modelId="{89EDF02E-0435-4EF0-8625-08EA87B60A00}" type="sibTrans" cxnId="{08D2573B-E978-48AA-AF3E-A951EAFC7F73}">
      <dgm:prSet/>
      <dgm:spPr/>
      <dgm:t>
        <a:bodyPr/>
        <a:lstStyle/>
        <a:p>
          <a:endParaRPr lang="en-US"/>
        </a:p>
      </dgm:t>
    </dgm:pt>
    <dgm:pt modelId="{1C91EE6B-0227-4AB0-9790-C137F670D75E}">
      <dgm:prSet/>
      <dgm:spPr/>
      <dgm:t>
        <a:bodyPr/>
        <a:lstStyle/>
        <a:p>
          <a:r>
            <a:rPr lang="hr-HR" b="1" dirty="0"/>
            <a:t>Drugo čitanje</a:t>
          </a:r>
          <a:endParaRPr lang="en-US" b="1" dirty="0"/>
        </a:p>
      </dgm:t>
    </dgm:pt>
    <dgm:pt modelId="{66CC3BAE-275D-45F8-A930-ECB9785DBCBC}" type="parTrans" cxnId="{CC8F8D88-B0EB-4E6C-9B26-B031DE57A2BC}">
      <dgm:prSet/>
      <dgm:spPr/>
      <dgm:t>
        <a:bodyPr/>
        <a:lstStyle/>
        <a:p>
          <a:endParaRPr lang="en-US"/>
        </a:p>
      </dgm:t>
    </dgm:pt>
    <dgm:pt modelId="{0A02CCB0-3499-4640-96F1-C04BB5BEDB3B}" type="sibTrans" cxnId="{CC8F8D88-B0EB-4E6C-9B26-B031DE57A2BC}">
      <dgm:prSet/>
      <dgm:spPr/>
      <dgm:t>
        <a:bodyPr/>
        <a:lstStyle/>
        <a:p>
          <a:endParaRPr lang="en-US"/>
        </a:p>
      </dgm:t>
    </dgm:pt>
    <dgm:pt modelId="{3C977CA5-2BA2-4103-9940-0563DEB14C8F}">
      <dgm:prSet/>
      <dgm:spPr/>
      <dgm:t>
        <a:bodyPr/>
        <a:lstStyle/>
        <a:p>
          <a:r>
            <a:rPr lang="hr-HR"/>
            <a:t>Učenici prevode sadržaj teksta</a:t>
          </a:r>
          <a:endParaRPr lang="en-US"/>
        </a:p>
      </dgm:t>
    </dgm:pt>
    <dgm:pt modelId="{1AB011D1-B97D-4724-954E-81738B91EC6C}" type="parTrans" cxnId="{15FC21E1-FBAA-4E8D-B1E4-12FE0821AE55}">
      <dgm:prSet/>
      <dgm:spPr/>
      <dgm:t>
        <a:bodyPr/>
        <a:lstStyle/>
        <a:p>
          <a:endParaRPr lang="en-US"/>
        </a:p>
      </dgm:t>
    </dgm:pt>
    <dgm:pt modelId="{4D6B4447-D425-4E2B-8686-D5E8707735BC}" type="sibTrans" cxnId="{15FC21E1-FBAA-4E8D-B1E4-12FE0821AE55}">
      <dgm:prSet/>
      <dgm:spPr/>
      <dgm:t>
        <a:bodyPr/>
        <a:lstStyle/>
        <a:p>
          <a:endParaRPr lang="en-US"/>
        </a:p>
      </dgm:t>
    </dgm:pt>
    <dgm:pt modelId="{695A6006-AB5B-4D22-BDC8-3DCC188F4CB9}">
      <dgm:prSet/>
      <dgm:spPr/>
      <dgm:t>
        <a:bodyPr/>
        <a:lstStyle/>
        <a:p>
          <a:r>
            <a:rPr lang="hr-HR"/>
            <a:t>Učenici povezuju sadržaj teksta s glavnom temom</a:t>
          </a:r>
          <a:endParaRPr lang="en-US"/>
        </a:p>
      </dgm:t>
    </dgm:pt>
    <dgm:pt modelId="{C0BCBC04-2A67-42C0-9558-778E1436B3B7}" type="parTrans" cxnId="{2E4542EC-346F-4A65-AE64-F092300AA1A1}">
      <dgm:prSet/>
      <dgm:spPr/>
      <dgm:t>
        <a:bodyPr/>
        <a:lstStyle/>
        <a:p>
          <a:endParaRPr lang="en-US"/>
        </a:p>
      </dgm:t>
    </dgm:pt>
    <dgm:pt modelId="{D878575C-297B-4A04-966D-1BC67157CBA0}" type="sibTrans" cxnId="{2E4542EC-346F-4A65-AE64-F092300AA1A1}">
      <dgm:prSet/>
      <dgm:spPr/>
      <dgm:t>
        <a:bodyPr/>
        <a:lstStyle/>
        <a:p>
          <a:endParaRPr lang="en-US"/>
        </a:p>
      </dgm:t>
    </dgm:pt>
    <dgm:pt modelId="{4C47A1B4-60D0-411C-9EED-105BF96D1B72}">
      <dgm:prSet/>
      <dgm:spPr/>
      <dgm:t>
        <a:bodyPr/>
        <a:lstStyle/>
        <a:p>
          <a:r>
            <a:rPr lang="hr-HR"/>
            <a:t>Učenici bilježe riječi različite od standardnih i uočavaju utjecaj čakavskog narječja</a:t>
          </a:r>
          <a:endParaRPr lang="en-US"/>
        </a:p>
      </dgm:t>
    </dgm:pt>
    <dgm:pt modelId="{F19D0802-04D9-4E0E-B79A-3F31E954443A}" type="parTrans" cxnId="{CFAB7826-4238-4365-9666-C6AD34E7F92A}">
      <dgm:prSet/>
      <dgm:spPr/>
      <dgm:t>
        <a:bodyPr/>
        <a:lstStyle/>
        <a:p>
          <a:endParaRPr lang="en-US"/>
        </a:p>
      </dgm:t>
    </dgm:pt>
    <dgm:pt modelId="{541A7C26-CF6F-4FDE-8EB0-FA736C280B9F}" type="sibTrans" cxnId="{CFAB7826-4238-4365-9666-C6AD34E7F92A}">
      <dgm:prSet/>
      <dgm:spPr/>
      <dgm:t>
        <a:bodyPr/>
        <a:lstStyle/>
        <a:p>
          <a:endParaRPr lang="en-US"/>
        </a:p>
      </dgm:t>
    </dgm:pt>
    <dgm:pt modelId="{35948872-2EB9-4E5D-84F5-85675A1A8CC4}">
      <dgm:prSet/>
      <dgm:spPr/>
      <dgm:t>
        <a:bodyPr/>
        <a:lstStyle/>
        <a:p>
          <a:r>
            <a:rPr lang="hr-HR"/>
            <a:t>Zaključak – kojim je jezikom Marulić napisao Juditu</a:t>
          </a:r>
          <a:endParaRPr lang="en-US"/>
        </a:p>
      </dgm:t>
    </dgm:pt>
    <dgm:pt modelId="{4536DA77-2F1D-403A-B9D4-7D3350F09F66}" type="parTrans" cxnId="{6B16BF7D-E6F2-4712-AEA4-594D63133083}">
      <dgm:prSet/>
      <dgm:spPr/>
      <dgm:t>
        <a:bodyPr/>
        <a:lstStyle/>
        <a:p>
          <a:endParaRPr lang="en-US"/>
        </a:p>
      </dgm:t>
    </dgm:pt>
    <dgm:pt modelId="{16917106-5463-423D-8F7A-F8D51A61C629}" type="sibTrans" cxnId="{6B16BF7D-E6F2-4712-AEA4-594D63133083}">
      <dgm:prSet/>
      <dgm:spPr/>
      <dgm:t>
        <a:bodyPr/>
        <a:lstStyle/>
        <a:p>
          <a:endParaRPr lang="en-US"/>
        </a:p>
      </dgm:t>
    </dgm:pt>
    <dgm:pt modelId="{225E62EB-57FC-4B34-A2E7-F24819C21BD6}" type="pres">
      <dgm:prSet presAssocID="{4A83F3B8-C40B-4079-9DA5-05CDF9679B9D}" presName="vert0" presStyleCnt="0">
        <dgm:presLayoutVars>
          <dgm:dir/>
          <dgm:animOne val="branch"/>
          <dgm:animLvl val="lvl"/>
        </dgm:presLayoutVars>
      </dgm:prSet>
      <dgm:spPr/>
    </dgm:pt>
    <dgm:pt modelId="{A1FED196-7495-48D4-81AA-11B4A2FEC92B}" type="pres">
      <dgm:prSet presAssocID="{11C6E3A5-B585-42D6-93B8-2081F61ED6CA}" presName="thickLine" presStyleLbl="alignNode1" presStyleIdx="0" presStyleCnt="11"/>
      <dgm:spPr/>
    </dgm:pt>
    <dgm:pt modelId="{D46D9A2A-76C8-459F-A754-C6D43C106E1C}" type="pres">
      <dgm:prSet presAssocID="{11C6E3A5-B585-42D6-93B8-2081F61ED6CA}" presName="horz1" presStyleCnt="0"/>
      <dgm:spPr/>
    </dgm:pt>
    <dgm:pt modelId="{871FCC3E-FA6A-46CD-9F34-5090F919EDA0}" type="pres">
      <dgm:prSet presAssocID="{11C6E3A5-B585-42D6-93B8-2081F61ED6CA}" presName="tx1" presStyleLbl="revTx" presStyleIdx="0" presStyleCnt="11"/>
      <dgm:spPr/>
    </dgm:pt>
    <dgm:pt modelId="{24FA02ED-2433-4058-86DF-C057613AD1C4}" type="pres">
      <dgm:prSet presAssocID="{11C6E3A5-B585-42D6-93B8-2081F61ED6CA}" presName="vert1" presStyleCnt="0"/>
      <dgm:spPr/>
    </dgm:pt>
    <dgm:pt modelId="{7C71173F-D36E-4A74-8B89-0903A25B58E4}" type="pres">
      <dgm:prSet presAssocID="{B14DC786-06FC-4090-8C0D-ACFB232451AC}" presName="thickLine" presStyleLbl="alignNode1" presStyleIdx="1" presStyleCnt="11"/>
      <dgm:spPr/>
    </dgm:pt>
    <dgm:pt modelId="{52DF0FAD-8128-4F06-BA07-4078D8A34003}" type="pres">
      <dgm:prSet presAssocID="{B14DC786-06FC-4090-8C0D-ACFB232451AC}" presName="horz1" presStyleCnt="0"/>
      <dgm:spPr/>
    </dgm:pt>
    <dgm:pt modelId="{853A03F8-CC14-4C62-B1EB-978EB03547FD}" type="pres">
      <dgm:prSet presAssocID="{B14DC786-06FC-4090-8C0D-ACFB232451AC}" presName="tx1" presStyleLbl="revTx" presStyleIdx="1" presStyleCnt="11"/>
      <dgm:spPr/>
    </dgm:pt>
    <dgm:pt modelId="{AFB768C5-CE08-4A3A-A034-7BC59104CC52}" type="pres">
      <dgm:prSet presAssocID="{B14DC786-06FC-4090-8C0D-ACFB232451AC}" presName="vert1" presStyleCnt="0"/>
      <dgm:spPr/>
    </dgm:pt>
    <dgm:pt modelId="{947FEA75-F3CC-410F-B897-722CB736726D}" type="pres">
      <dgm:prSet presAssocID="{C6E1128A-6273-4761-A09C-8FE466BDDC14}" presName="thickLine" presStyleLbl="alignNode1" presStyleIdx="2" presStyleCnt="11"/>
      <dgm:spPr/>
    </dgm:pt>
    <dgm:pt modelId="{321F3ADE-D793-4633-9F2A-B1693600071A}" type="pres">
      <dgm:prSet presAssocID="{C6E1128A-6273-4761-A09C-8FE466BDDC14}" presName="horz1" presStyleCnt="0"/>
      <dgm:spPr/>
    </dgm:pt>
    <dgm:pt modelId="{FEAA1106-1C8C-4EF0-A7F1-C8760B89E4D7}" type="pres">
      <dgm:prSet presAssocID="{C6E1128A-6273-4761-A09C-8FE466BDDC14}" presName="tx1" presStyleLbl="revTx" presStyleIdx="2" presStyleCnt="11"/>
      <dgm:spPr/>
    </dgm:pt>
    <dgm:pt modelId="{278F1DBD-64F1-4517-9ACA-FF5E0F60880A}" type="pres">
      <dgm:prSet presAssocID="{C6E1128A-6273-4761-A09C-8FE466BDDC14}" presName="vert1" presStyleCnt="0"/>
      <dgm:spPr/>
    </dgm:pt>
    <dgm:pt modelId="{EC543F2D-EDBC-411D-8679-38ABB6249AA7}" type="pres">
      <dgm:prSet presAssocID="{24919B54-B8F8-4275-BDE2-A30D58B606F9}" presName="thickLine" presStyleLbl="alignNode1" presStyleIdx="3" presStyleCnt="11"/>
      <dgm:spPr/>
    </dgm:pt>
    <dgm:pt modelId="{A3B62A0D-D33F-4EAC-8967-39ADC053A5CE}" type="pres">
      <dgm:prSet presAssocID="{24919B54-B8F8-4275-BDE2-A30D58B606F9}" presName="horz1" presStyleCnt="0"/>
      <dgm:spPr/>
    </dgm:pt>
    <dgm:pt modelId="{47A9B3DD-70F6-4CC4-87F2-BF729B5A96B4}" type="pres">
      <dgm:prSet presAssocID="{24919B54-B8F8-4275-BDE2-A30D58B606F9}" presName="tx1" presStyleLbl="revTx" presStyleIdx="3" presStyleCnt="11"/>
      <dgm:spPr/>
    </dgm:pt>
    <dgm:pt modelId="{1A642988-89A9-40B6-B7B3-1782626A93A4}" type="pres">
      <dgm:prSet presAssocID="{24919B54-B8F8-4275-BDE2-A30D58B606F9}" presName="vert1" presStyleCnt="0"/>
      <dgm:spPr/>
    </dgm:pt>
    <dgm:pt modelId="{9BF77842-2A04-4062-99E3-B91BF6C7C78A}" type="pres">
      <dgm:prSet presAssocID="{353DB10C-FC06-4AB8-A0ED-9392AC4F569D}" presName="thickLine" presStyleLbl="alignNode1" presStyleIdx="4" presStyleCnt="11"/>
      <dgm:spPr/>
    </dgm:pt>
    <dgm:pt modelId="{12EB9215-E21F-45C1-8B2B-1866744EA76B}" type="pres">
      <dgm:prSet presAssocID="{353DB10C-FC06-4AB8-A0ED-9392AC4F569D}" presName="horz1" presStyleCnt="0"/>
      <dgm:spPr/>
    </dgm:pt>
    <dgm:pt modelId="{C5F25936-BCDB-4C34-AA33-93CDED74699E}" type="pres">
      <dgm:prSet presAssocID="{353DB10C-FC06-4AB8-A0ED-9392AC4F569D}" presName="tx1" presStyleLbl="revTx" presStyleIdx="4" presStyleCnt="11"/>
      <dgm:spPr/>
    </dgm:pt>
    <dgm:pt modelId="{95ED2BB6-12DE-49B3-A285-51BC2F5AE96E}" type="pres">
      <dgm:prSet presAssocID="{353DB10C-FC06-4AB8-A0ED-9392AC4F569D}" presName="vert1" presStyleCnt="0"/>
      <dgm:spPr/>
    </dgm:pt>
    <dgm:pt modelId="{F42C19D6-8CE3-4F25-9E26-3FBA6CFE0CFF}" type="pres">
      <dgm:prSet presAssocID="{9BAB1711-D494-4865-8700-3AB3C077B408}" presName="thickLine" presStyleLbl="alignNode1" presStyleIdx="5" presStyleCnt="11"/>
      <dgm:spPr/>
    </dgm:pt>
    <dgm:pt modelId="{F2B4BF52-363E-4656-8BE7-949FC0C02F0A}" type="pres">
      <dgm:prSet presAssocID="{9BAB1711-D494-4865-8700-3AB3C077B408}" presName="horz1" presStyleCnt="0"/>
      <dgm:spPr/>
    </dgm:pt>
    <dgm:pt modelId="{CE29BB85-5E31-47AC-AE2C-1AE42B710066}" type="pres">
      <dgm:prSet presAssocID="{9BAB1711-D494-4865-8700-3AB3C077B408}" presName="tx1" presStyleLbl="revTx" presStyleIdx="5" presStyleCnt="11"/>
      <dgm:spPr/>
    </dgm:pt>
    <dgm:pt modelId="{6D0575E0-B18D-488F-9DAE-CC9EABE27D71}" type="pres">
      <dgm:prSet presAssocID="{9BAB1711-D494-4865-8700-3AB3C077B408}" presName="vert1" presStyleCnt="0"/>
      <dgm:spPr/>
    </dgm:pt>
    <dgm:pt modelId="{8D5C2AB9-3C99-4F2E-B0F3-FE11343A4859}" type="pres">
      <dgm:prSet presAssocID="{1C91EE6B-0227-4AB0-9790-C137F670D75E}" presName="thickLine" presStyleLbl="alignNode1" presStyleIdx="6" presStyleCnt="11"/>
      <dgm:spPr/>
    </dgm:pt>
    <dgm:pt modelId="{4EC8CA0D-1500-458F-BE07-F569DA154E69}" type="pres">
      <dgm:prSet presAssocID="{1C91EE6B-0227-4AB0-9790-C137F670D75E}" presName="horz1" presStyleCnt="0"/>
      <dgm:spPr/>
    </dgm:pt>
    <dgm:pt modelId="{9E3E4B54-5A3E-4FE9-8E1B-E6B0893A2409}" type="pres">
      <dgm:prSet presAssocID="{1C91EE6B-0227-4AB0-9790-C137F670D75E}" presName="tx1" presStyleLbl="revTx" presStyleIdx="6" presStyleCnt="11"/>
      <dgm:spPr/>
    </dgm:pt>
    <dgm:pt modelId="{41604DD3-D8D4-47C3-AA74-AA28E06FC52A}" type="pres">
      <dgm:prSet presAssocID="{1C91EE6B-0227-4AB0-9790-C137F670D75E}" presName="vert1" presStyleCnt="0"/>
      <dgm:spPr/>
    </dgm:pt>
    <dgm:pt modelId="{237A87EC-8118-4A66-9B59-8F34C5EF0D67}" type="pres">
      <dgm:prSet presAssocID="{3C977CA5-2BA2-4103-9940-0563DEB14C8F}" presName="thickLine" presStyleLbl="alignNode1" presStyleIdx="7" presStyleCnt="11"/>
      <dgm:spPr/>
    </dgm:pt>
    <dgm:pt modelId="{61A0F0C6-0B10-49C6-9637-7CA7EEFAC779}" type="pres">
      <dgm:prSet presAssocID="{3C977CA5-2BA2-4103-9940-0563DEB14C8F}" presName="horz1" presStyleCnt="0"/>
      <dgm:spPr/>
    </dgm:pt>
    <dgm:pt modelId="{137B0713-D357-440A-9D79-16514AFBE396}" type="pres">
      <dgm:prSet presAssocID="{3C977CA5-2BA2-4103-9940-0563DEB14C8F}" presName="tx1" presStyleLbl="revTx" presStyleIdx="7" presStyleCnt="11"/>
      <dgm:spPr/>
    </dgm:pt>
    <dgm:pt modelId="{58664876-27A5-4ECA-97EF-E4D485A50247}" type="pres">
      <dgm:prSet presAssocID="{3C977CA5-2BA2-4103-9940-0563DEB14C8F}" presName="vert1" presStyleCnt="0"/>
      <dgm:spPr/>
    </dgm:pt>
    <dgm:pt modelId="{864E1333-D4DB-4EBF-9CA7-F5FE2CDB5D0F}" type="pres">
      <dgm:prSet presAssocID="{695A6006-AB5B-4D22-BDC8-3DCC188F4CB9}" presName="thickLine" presStyleLbl="alignNode1" presStyleIdx="8" presStyleCnt="11"/>
      <dgm:spPr/>
    </dgm:pt>
    <dgm:pt modelId="{8727E0B3-8C0A-4581-AFD4-DC54C0DCE951}" type="pres">
      <dgm:prSet presAssocID="{695A6006-AB5B-4D22-BDC8-3DCC188F4CB9}" presName="horz1" presStyleCnt="0"/>
      <dgm:spPr/>
    </dgm:pt>
    <dgm:pt modelId="{70A622D0-140F-48B0-B6FD-9A69B6F22898}" type="pres">
      <dgm:prSet presAssocID="{695A6006-AB5B-4D22-BDC8-3DCC188F4CB9}" presName="tx1" presStyleLbl="revTx" presStyleIdx="8" presStyleCnt="11"/>
      <dgm:spPr/>
    </dgm:pt>
    <dgm:pt modelId="{CD9E1444-9409-4726-A211-A9908F11C351}" type="pres">
      <dgm:prSet presAssocID="{695A6006-AB5B-4D22-BDC8-3DCC188F4CB9}" presName="vert1" presStyleCnt="0"/>
      <dgm:spPr/>
    </dgm:pt>
    <dgm:pt modelId="{421C4C15-E356-4736-9790-39F846FF385B}" type="pres">
      <dgm:prSet presAssocID="{4C47A1B4-60D0-411C-9EED-105BF96D1B72}" presName="thickLine" presStyleLbl="alignNode1" presStyleIdx="9" presStyleCnt="11"/>
      <dgm:spPr/>
    </dgm:pt>
    <dgm:pt modelId="{9D2B1CFC-68E8-4520-8290-096F76B62E75}" type="pres">
      <dgm:prSet presAssocID="{4C47A1B4-60D0-411C-9EED-105BF96D1B72}" presName="horz1" presStyleCnt="0"/>
      <dgm:spPr/>
    </dgm:pt>
    <dgm:pt modelId="{0A8AD061-E2C4-43E1-85F9-67B959E69536}" type="pres">
      <dgm:prSet presAssocID="{4C47A1B4-60D0-411C-9EED-105BF96D1B72}" presName="tx1" presStyleLbl="revTx" presStyleIdx="9" presStyleCnt="11"/>
      <dgm:spPr/>
    </dgm:pt>
    <dgm:pt modelId="{61385DC6-C528-4A2F-B8CB-DD1DE4439D71}" type="pres">
      <dgm:prSet presAssocID="{4C47A1B4-60D0-411C-9EED-105BF96D1B72}" presName="vert1" presStyleCnt="0"/>
      <dgm:spPr/>
    </dgm:pt>
    <dgm:pt modelId="{12114333-DC0E-44D1-9FAA-C8C38182458D}" type="pres">
      <dgm:prSet presAssocID="{35948872-2EB9-4E5D-84F5-85675A1A8CC4}" presName="thickLine" presStyleLbl="alignNode1" presStyleIdx="10" presStyleCnt="11"/>
      <dgm:spPr/>
    </dgm:pt>
    <dgm:pt modelId="{C538CCEB-5558-4293-97AC-5D599DA6D6D5}" type="pres">
      <dgm:prSet presAssocID="{35948872-2EB9-4E5D-84F5-85675A1A8CC4}" presName="horz1" presStyleCnt="0"/>
      <dgm:spPr/>
    </dgm:pt>
    <dgm:pt modelId="{9499E3CB-359E-4FFD-A678-E2B103405216}" type="pres">
      <dgm:prSet presAssocID="{35948872-2EB9-4E5D-84F5-85675A1A8CC4}" presName="tx1" presStyleLbl="revTx" presStyleIdx="10" presStyleCnt="11"/>
      <dgm:spPr/>
    </dgm:pt>
    <dgm:pt modelId="{8DA141E0-FE08-4824-BB0E-B30980778CDB}" type="pres">
      <dgm:prSet presAssocID="{35948872-2EB9-4E5D-84F5-85675A1A8CC4}" presName="vert1" presStyleCnt="0"/>
      <dgm:spPr/>
    </dgm:pt>
  </dgm:ptLst>
  <dgm:cxnLst>
    <dgm:cxn modelId="{CBE38003-E4F5-4DDB-9508-F73733C3C660}" type="presOf" srcId="{4A83F3B8-C40B-4079-9DA5-05CDF9679B9D}" destId="{225E62EB-57FC-4B34-A2E7-F24819C21BD6}" srcOrd="0" destOrd="0" presId="urn:microsoft.com/office/officeart/2008/layout/LinedList"/>
    <dgm:cxn modelId="{F287D816-F034-4E98-85F8-02D9C6187FF1}" type="presOf" srcId="{C6E1128A-6273-4761-A09C-8FE466BDDC14}" destId="{FEAA1106-1C8C-4EF0-A7F1-C8760B89E4D7}" srcOrd="0" destOrd="0" presId="urn:microsoft.com/office/officeart/2008/layout/LinedList"/>
    <dgm:cxn modelId="{7AF22C1D-49EF-428C-8299-CB5892020485}" type="presOf" srcId="{9BAB1711-D494-4865-8700-3AB3C077B408}" destId="{CE29BB85-5E31-47AC-AE2C-1AE42B710066}" srcOrd="0" destOrd="0" presId="urn:microsoft.com/office/officeart/2008/layout/LinedList"/>
    <dgm:cxn modelId="{CFAB7826-4238-4365-9666-C6AD34E7F92A}" srcId="{4A83F3B8-C40B-4079-9DA5-05CDF9679B9D}" destId="{4C47A1B4-60D0-411C-9EED-105BF96D1B72}" srcOrd="9" destOrd="0" parTransId="{F19D0802-04D9-4E0E-B79A-3F31E954443A}" sibTransId="{541A7C26-CF6F-4FDE-8EB0-FA736C280B9F}"/>
    <dgm:cxn modelId="{08D2573B-E978-48AA-AF3E-A951EAFC7F73}" srcId="{4A83F3B8-C40B-4079-9DA5-05CDF9679B9D}" destId="{9BAB1711-D494-4865-8700-3AB3C077B408}" srcOrd="5" destOrd="0" parTransId="{003FD62F-56C2-4B58-9F11-ED2DFC85E75D}" sibTransId="{89EDF02E-0435-4EF0-8625-08EA87B60A00}"/>
    <dgm:cxn modelId="{94B5543C-1353-4E2D-B5A8-01B11E57FC01}" srcId="{4A83F3B8-C40B-4079-9DA5-05CDF9679B9D}" destId="{11C6E3A5-B585-42D6-93B8-2081F61ED6CA}" srcOrd="0" destOrd="0" parTransId="{AA5A4FAD-E6EA-49AC-B657-15D3953086AC}" sibTransId="{BAD5DF3A-BAB4-47AD-8B20-D634C2376D10}"/>
    <dgm:cxn modelId="{55BCA75D-6C06-4305-B7C1-B7F52BAA9E04}" type="presOf" srcId="{3C977CA5-2BA2-4103-9940-0563DEB14C8F}" destId="{137B0713-D357-440A-9D79-16514AFBE396}" srcOrd="0" destOrd="0" presId="urn:microsoft.com/office/officeart/2008/layout/LinedList"/>
    <dgm:cxn modelId="{26B62545-0A57-4BBA-B9A0-3E739DE6637A}" type="presOf" srcId="{24919B54-B8F8-4275-BDE2-A30D58B606F9}" destId="{47A9B3DD-70F6-4CC4-87F2-BF729B5A96B4}" srcOrd="0" destOrd="0" presId="urn:microsoft.com/office/officeart/2008/layout/LinedList"/>
    <dgm:cxn modelId="{B8813B69-472B-4A83-92C0-4CA3299D00E8}" type="presOf" srcId="{11C6E3A5-B585-42D6-93B8-2081F61ED6CA}" destId="{871FCC3E-FA6A-46CD-9F34-5090F919EDA0}" srcOrd="0" destOrd="0" presId="urn:microsoft.com/office/officeart/2008/layout/LinedList"/>
    <dgm:cxn modelId="{40D8E04F-7C60-4CEB-8760-41475050F237}" type="presOf" srcId="{695A6006-AB5B-4D22-BDC8-3DCC188F4CB9}" destId="{70A622D0-140F-48B0-B6FD-9A69B6F22898}" srcOrd="0" destOrd="0" presId="urn:microsoft.com/office/officeart/2008/layout/LinedList"/>
    <dgm:cxn modelId="{9A2EFD6F-C6F0-427B-BBBE-3DD53B873992}" type="presOf" srcId="{1C91EE6B-0227-4AB0-9790-C137F670D75E}" destId="{9E3E4B54-5A3E-4FE9-8E1B-E6B0893A2409}" srcOrd="0" destOrd="0" presId="urn:microsoft.com/office/officeart/2008/layout/LinedList"/>
    <dgm:cxn modelId="{B52A6858-73F0-48D4-AF0C-375F6AA0D58C}" srcId="{4A83F3B8-C40B-4079-9DA5-05CDF9679B9D}" destId="{24919B54-B8F8-4275-BDE2-A30D58B606F9}" srcOrd="3" destOrd="0" parTransId="{40470491-F63C-4C85-AB7B-60E2433F4E97}" sibTransId="{440C8D76-2AAA-41EA-8A48-8520428EB87F}"/>
    <dgm:cxn modelId="{6B16BF7D-E6F2-4712-AEA4-594D63133083}" srcId="{4A83F3B8-C40B-4079-9DA5-05CDF9679B9D}" destId="{35948872-2EB9-4E5D-84F5-85675A1A8CC4}" srcOrd="10" destOrd="0" parTransId="{4536DA77-2F1D-403A-B9D4-7D3350F09F66}" sibTransId="{16917106-5463-423D-8F7A-F8D51A61C629}"/>
    <dgm:cxn modelId="{CC8F8D88-B0EB-4E6C-9B26-B031DE57A2BC}" srcId="{4A83F3B8-C40B-4079-9DA5-05CDF9679B9D}" destId="{1C91EE6B-0227-4AB0-9790-C137F670D75E}" srcOrd="6" destOrd="0" parTransId="{66CC3BAE-275D-45F8-A930-ECB9785DBCBC}" sibTransId="{0A02CCB0-3499-4640-96F1-C04BB5BEDB3B}"/>
    <dgm:cxn modelId="{B2DB3396-7886-4A34-A7C0-DD366A778D10}" srcId="{4A83F3B8-C40B-4079-9DA5-05CDF9679B9D}" destId="{353DB10C-FC06-4AB8-A0ED-9392AC4F569D}" srcOrd="4" destOrd="0" parTransId="{29A104A8-C73B-4B52-B42A-A82BD0EAFB78}" sibTransId="{FFE15C3D-9545-462D-B0F5-D02B495D6DF2}"/>
    <dgm:cxn modelId="{BFEB16B0-763D-46E4-997D-07A4C2180EB1}" srcId="{4A83F3B8-C40B-4079-9DA5-05CDF9679B9D}" destId="{B14DC786-06FC-4090-8C0D-ACFB232451AC}" srcOrd="1" destOrd="0" parTransId="{685931A4-014F-40A3-8CC1-7BC692789D66}" sibTransId="{863EF0AB-4E46-478F-B17D-F54EF14C29C7}"/>
    <dgm:cxn modelId="{8FEEBCE0-AEBE-4604-9891-0AD09F0D5E8B}" srcId="{4A83F3B8-C40B-4079-9DA5-05CDF9679B9D}" destId="{C6E1128A-6273-4761-A09C-8FE466BDDC14}" srcOrd="2" destOrd="0" parTransId="{A95268F3-8621-47FE-9921-99B93ED6C5AD}" sibTransId="{C2578836-FD0A-4453-860C-4D911AE5DAD8}"/>
    <dgm:cxn modelId="{15FC21E1-FBAA-4E8D-B1E4-12FE0821AE55}" srcId="{4A83F3B8-C40B-4079-9DA5-05CDF9679B9D}" destId="{3C977CA5-2BA2-4103-9940-0563DEB14C8F}" srcOrd="7" destOrd="0" parTransId="{1AB011D1-B97D-4724-954E-81738B91EC6C}" sibTransId="{4D6B4447-D425-4E2B-8686-D5E8707735BC}"/>
    <dgm:cxn modelId="{DA257BE3-FB5A-4774-BF36-E55D380FF761}" type="presOf" srcId="{353DB10C-FC06-4AB8-A0ED-9392AC4F569D}" destId="{C5F25936-BCDB-4C34-AA33-93CDED74699E}" srcOrd="0" destOrd="0" presId="urn:microsoft.com/office/officeart/2008/layout/LinedList"/>
    <dgm:cxn modelId="{B078B0E7-7B05-4986-A7AD-AFAB2B83AB42}" type="presOf" srcId="{4C47A1B4-60D0-411C-9EED-105BF96D1B72}" destId="{0A8AD061-E2C4-43E1-85F9-67B959E69536}" srcOrd="0" destOrd="0" presId="urn:microsoft.com/office/officeart/2008/layout/LinedList"/>
    <dgm:cxn modelId="{B00522EC-A0D8-45AF-A976-E7BBC7798EE8}" type="presOf" srcId="{35948872-2EB9-4E5D-84F5-85675A1A8CC4}" destId="{9499E3CB-359E-4FFD-A678-E2B103405216}" srcOrd="0" destOrd="0" presId="urn:microsoft.com/office/officeart/2008/layout/LinedList"/>
    <dgm:cxn modelId="{2E4542EC-346F-4A65-AE64-F092300AA1A1}" srcId="{4A83F3B8-C40B-4079-9DA5-05CDF9679B9D}" destId="{695A6006-AB5B-4D22-BDC8-3DCC188F4CB9}" srcOrd="8" destOrd="0" parTransId="{C0BCBC04-2A67-42C0-9558-778E1436B3B7}" sibTransId="{D878575C-297B-4A04-966D-1BC67157CBA0}"/>
    <dgm:cxn modelId="{3F5DE5F1-337F-4AEC-910F-6FB9EA4A5797}" type="presOf" srcId="{B14DC786-06FC-4090-8C0D-ACFB232451AC}" destId="{853A03F8-CC14-4C62-B1EB-978EB03547FD}" srcOrd="0" destOrd="0" presId="urn:microsoft.com/office/officeart/2008/layout/LinedList"/>
    <dgm:cxn modelId="{678BBC69-6F9E-4F0D-B806-C07ADA29EC5D}" type="presParOf" srcId="{225E62EB-57FC-4B34-A2E7-F24819C21BD6}" destId="{A1FED196-7495-48D4-81AA-11B4A2FEC92B}" srcOrd="0" destOrd="0" presId="urn:microsoft.com/office/officeart/2008/layout/LinedList"/>
    <dgm:cxn modelId="{D39B4800-D38B-4F03-A06E-4D4D1B7F9C59}" type="presParOf" srcId="{225E62EB-57FC-4B34-A2E7-F24819C21BD6}" destId="{D46D9A2A-76C8-459F-A754-C6D43C106E1C}" srcOrd="1" destOrd="0" presId="urn:microsoft.com/office/officeart/2008/layout/LinedList"/>
    <dgm:cxn modelId="{A914A2EF-26DB-4ACF-8048-E11AC2571983}" type="presParOf" srcId="{D46D9A2A-76C8-459F-A754-C6D43C106E1C}" destId="{871FCC3E-FA6A-46CD-9F34-5090F919EDA0}" srcOrd="0" destOrd="0" presId="urn:microsoft.com/office/officeart/2008/layout/LinedList"/>
    <dgm:cxn modelId="{51E7CBFB-A3E8-410F-9F64-40BE377613B2}" type="presParOf" srcId="{D46D9A2A-76C8-459F-A754-C6D43C106E1C}" destId="{24FA02ED-2433-4058-86DF-C057613AD1C4}" srcOrd="1" destOrd="0" presId="urn:microsoft.com/office/officeart/2008/layout/LinedList"/>
    <dgm:cxn modelId="{B1478C38-66B5-400C-B8F5-7FFD6C5BD23E}" type="presParOf" srcId="{225E62EB-57FC-4B34-A2E7-F24819C21BD6}" destId="{7C71173F-D36E-4A74-8B89-0903A25B58E4}" srcOrd="2" destOrd="0" presId="urn:microsoft.com/office/officeart/2008/layout/LinedList"/>
    <dgm:cxn modelId="{F214D199-6F96-4CBE-815F-656D0B79FB4D}" type="presParOf" srcId="{225E62EB-57FC-4B34-A2E7-F24819C21BD6}" destId="{52DF0FAD-8128-4F06-BA07-4078D8A34003}" srcOrd="3" destOrd="0" presId="urn:microsoft.com/office/officeart/2008/layout/LinedList"/>
    <dgm:cxn modelId="{1105917B-FD30-4B01-BC2E-ED27CE58FE60}" type="presParOf" srcId="{52DF0FAD-8128-4F06-BA07-4078D8A34003}" destId="{853A03F8-CC14-4C62-B1EB-978EB03547FD}" srcOrd="0" destOrd="0" presId="urn:microsoft.com/office/officeart/2008/layout/LinedList"/>
    <dgm:cxn modelId="{54A578E7-D5CF-4AA9-B614-3BA42A50406C}" type="presParOf" srcId="{52DF0FAD-8128-4F06-BA07-4078D8A34003}" destId="{AFB768C5-CE08-4A3A-A034-7BC59104CC52}" srcOrd="1" destOrd="0" presId="urn:microsoft.com/office/officeart/2008/layout/LinedList"/>
    <dgm:cxn modelId="{BA598309-E56B-40ED-B5FE-8F466F92139F}" type="presParOf" srcId="{225E62EB-57FC-4B34-A2E7-F24819C21BD6}" destId="{947FEA75-F3CC-410F-B897-722CB736726D}" srcOrd="4" destOrd="0" presId="urn:microsoft.com/office/officeart/2008/layout/LinedList"/>
    <dgm:cxn modelId="{BE04C4D8-FA19-4184-A8AA-072A7B0FFF6C}" type="presParOf" srcId="{225E62EB-57FC-4B34-A2E7-F24819C21BD6}" destId="{321F3ADE-D793-4633-9F2A-B1693600071A}" srcOrd="5" destOrd="0" presId="urn:microsoft.com/office/officeart/2008/layout/LinedList"/>
    <dgm:cxn modelId="{35D93020-1972-433C-8EC3-317F1B4D6727}" type="presParOf" srcId="{321F3ADE-D793-4633-9F2A-B1693600071A}" destId="{FEAA1106-1C8C-4EF0-A7F1-C8760B89E4D7}" srcOrd="0" destOrd="0" presId="urn:microsoft.com/office/officeart/2008/layout/LinedList"/>
    <dgm:cxn modelId="{FA8889ED-B68F-4D8C-8987-C16B9719173D}" type="presParOf" srcId="{321F3ADE-D793-4633-9F2A-B1693600071A}" destId="{278F1DBD-64F1-4517-9ACA-FF5E0F60880A}" srcOrd="1" destOrd="0" presId="urn:microsoft.com/office/officeart/2008/layout/LinedList"/>
    <dgm:cxn modelId="{BD37BF6A-DA55-4C5E-A995-D97305EFF322}" type="presParOf" srcId="{225E62EB-57FC-4B34-A2E7-F24819C21BD6}" destId="{EC543F2D-EDBC-411D-8679-38ABB6249AA7}" srcOrd="6" destOrd="0" presId="urn:microsoft.com/office/officeart/2008/layout/LinedList"/>
    <dgm:cxn modelId="{03F94116-ADD7-450E-A371-71F36CBAC067}" type="presParOf" srcId="{225E62EB-57FC-4B34-A2E7-F24819C21BD6}" destId="{A3B62A0D-D33F-4EAC-8967-39ADC053A5CE}" srcOrd="7" destOrd="0" presId="urn:microsoft.com/office/officeart/2008/layout/LinedList"/>
    <dgm:cxn modelId="{4A9B81D3-A2E6-4F6F-8062-5E68BF00FC53}" type="presParOf" srcId="{A3B62A0D-D33F-4EAC-8967-39ADC053A5CE}" destId="{47A9B3DD-70F6-4CC4-87F2-BF729B5A96B4}" srcOrd="0" destOrd="0" presId="urn:microsoft.com/office/officeart/2008/layout/LinedList"/>
    <dgm:cxn modelId="{20431F01-15BF-4A07-9992-CB51B4330351}" type="presParOf" srcId="{A3B62A0D-D33F-4EAC-8967-39ADC053A5CE}" destId="{1A642988-89A9-40B6-B7B3-1782626A93A4}" srcOrd="1" destOrd="0" presId="urn:microsoft.com/office/officeart/2008/layout/LinedList"/>
    <dgm:cxn modelId="{A3C9D460-A60E-44E9-9041-D95551444B8D}" type="presParOf" srcId="{225E62EB-57FC-4B34-A2E7-F24819C21BD6}" destId="{9BF77842-2A04-4062-99E3-B91BF6C7C78A}" srcOrd="8" destOrd="0" presId="urn:microsoft.com/office/officeart/2008/layout/LinedList"/>
    <dgm:cxn modelId="{8A95EFCC-DC87-4197-B77D-E6054C9C073B}" type="presParOf" srcId="{225E62EB-57FC-4B34-A2E7-F24819C21BD6}" destId="{12EB9215-E21F-45C1-8B2B-1866744EA76B}" srcOrd="9" destOrd="0" presId="urn:microsoft.com/office/officeart/2008/layout/LinedList"/>
    <dgm:cxn modelId="{00288B63-CD4C-4953-A0D1-B666B2E0C854}" type="presParOf" srcId="{12EB9215-E21F-45C1-8B2B-1866744EA76B}" destId="{C5F25936-BCDB-4C34-AA33-93CDED74699E}" srcOrd="0" destOrd="0" presId="urn:microsoft.com/office/officeart/2008/layout/LinedList"/>
    <dgm:cxn modelId="{2CAA842B-F995-49E6-BA4B-0A3160F1A32C}" type="presParOf" srcId="{12EB9215-E21F-45C1-8B2B-1866744EA76B}" destId="{95ED2BB6-12DE-49B3-A285-51BC2F5AE96E}" srcOrd="1" destOrd="0" presId="urn:microsoft.com/office/officeart/2008/layout/LinedList"/>
    <dgm:cxn modelId="{A22FAEA7-D556-48ED-B032-B9EBC8590EB5}" type="presParOf" srcId="{225E62EB-57FC-4B34-A2E7-F24819C21BD6}" destId="{F42C19D6-8CE3-4F25-9E26-3FBA6CFE0CFF}" srcOrd="10" destOrd="0" presId="urn:microsoft.com/office/officeart/2008/layout/LinedList"/>
    <dgm:cxn modelId="{2E4FA1B6-FB0E-40E6-B4D4-E5D31953D870}" type="presParOf" srcId="{225E62EB-57FC-4B34-A2E7-F24819C21BD6}" destId="{F2B4BF52-363E-4656-8BE7-949FC0C02F0A}" srcOrd="11" destOrd="0" presId="urn:microsoft.com/office/officeart/2008/layout/LinedList"/>
    <dgm:cxn modelId="{7CE87098-5D1D-442C-A9B9-663B6E0E60EF}" type="presParOf" srcId="{F2B4BF52-363E-4656-8BE7-949FC0C02F0A}" destId="{CE29BB85-5E31-47AC-AE2C-1AE42B710066}" srcOrd="0" destOrd="0" presId="urn:microsoft.com/office/officeart/2008/layout/LinedList"/>
    <dgm:cxn modelId="{6A5D2721-FC02-490F-9C3A-5AD1A72BD01B}" type="presParOf" srcId="{F2B4BF52-363E-4656-8BE7-949FC0C02F0A}" destId="{6D0575E0-B18D-488F-9DAE-CC9EABE27D71}" srcOrd="1" destOrd="0" presId="urn:microsoft.com/office/officeart/2008/layout/LinedList"/>
    <dgm:cxn modelId="{D52575F3-1BA3-4EF4-A53C-68DF5F8FF199}" type="presParOf" srcId="{225E62EB-57FC-4B34-A2E7-F24819C21BD6}" destId="{8D5C2AB9-3C99-4F2E-B0F3-FE11343A4859}" srcOrd="12" destOrd="0" presId="urn:microsoft.com/office/officeart/2008/layout/LinedList"/>
    <dgm:cxn modelId="{9A32DE4B-6FDC-4FCF-AD1D-645F28A992B3}" type="presParOf" srcId="{225E62EB-57FC-4B34-A2E7-F24819C21BD6}" destId="{4EC8CA0D-1500-458F-BE07-F569DA154E69}" srcOrd="13" destOrd="0" presId="urn:microsoft.com/office/officeart/2008/layout/LinedList"/>
    <dgm:cxn modelId="{C6C9DCE0-6342-4609-ADDE-CEA8C8E72370}" type="presParOf" srcId="{4EC8CA0D-1500-458F-BE07-F569DA154E69}" destId="{9E3E4B54-5A3E-4FE9-8E1B-E6B0893A2409}" srcOrd="0" destOrd="0" presId="urn:microsoft.com/office/officeart/2008/layout/LinedList"/>
    <dgm:cxn modelId="{CE6D72E3-743E-4B90-AEE8-2BEF549DADF1}" type="presParOf" srcId="{4EC8CA0D-1500-458F-BE07-F569DA154E69}" destId="{41604DD3-D8D4-47C3-AA74-AA28E06FC52A}" srcOrd="1" destOrd="0" presId="urn:microsoft.com/office/officeart/2008/layout/LinedList"/>
    <dgm:cxn modelId="{20DC9F80-6DAE-4BD3-8F9F-C40B5071CC81}" type="presParOf" srcId="{225E62EB-57FC-4B34-A2E7-F24819C21BD6}" destId="{237A87EC-8118-4A66-9B59-8F34C5EF0D67}" srcOrd="14" destOrd="0" presId="urn:microsoft.com/office/officeart/2008/layout/LinedList"/>
    <dgm:cxn modelId="{1560A9AD-C8D7-4089-82BD-FCBADA045E2D}" type="presParOf" srcId="{225E62EB-57FC-4B34-A2E7-F24819C21BD6}" destId="{61A0F0C6-0B10-49C6-9637-7CA7EEFAC779}" srcOrd="15" destOrd="0" presId="urn:microsoft.com/office/officeart/2008/layout/LinedList"/>
    <dgm:cxn modelId="{9A79B9AC-19FB-4407-8383-54497621F6EA}" type="presParOf" srcId="{61A0F0C6-0B10-49C6-9637-7CA7EEFAC779}" destId="{137B0713-D357-440A-9D79-16514AFBE396}" srcOrd="0" destOrd="0" presId="urn:microsoft.com/office/officeart/2008/layout/LinedList"/>
    <dgm:cxn modelId="{7A308B48-4E1F-4603-B617-461BE952BE6F}" type="presParOf" srcId="{61A0F0C6-0B10-49C6-9637-7CA7EEFAC779}" destId="{58664876-27A5-4ECA-97EF-E4D485A50247}" srcOrd="1" destOrd="0" presId="urn:microsoft.com/office/officeart/2008/layout/LinedList"/>
    <dgm:cxn modelId="{7AE0552C-85EC-47D5-9ED6-E9A07C469B7C}" type="presParOf" srcId="{225E62EB-57FC-4B34-A2E7-F24819C21BD6}" destId="{864E1333-D4DB-4EBF-9CA7-F5FE2CDB5D0F}" srcOrd="16" destOrd="0" presId="urn:microsoft.com/office/officeart/2008/layout/LinedList"/>
    <dgm:cxn modelId="{5F0B1C4D-FC1A-47AE-9EC2-349CB2D1FF68}" type="presParOf" srcId="{225E62EB-57FC-4B34-A2E7-F24819C21BD6}" destId="{8727E0B3-8C0A-4581-AFD4-DC54C0DCE951}" srcOrd="17" destOrd="0" presId="urn:microsoft.com/office/officeart/2008/layout/LinedList"/>
    <dgm:cxn modelId="{DC031BCB-276A-48A6-85EF-BE35E892F9A2}" type="presParOf" srcId="{8727E0B3-8C0A-4581-AFD4-DC54C0DCE951}" destId="{70A622D0-140F-48B0-B6FD-9A69B6F22898}" srcOrd="0" destOrd="0" presId="urn:microsoft.com/office/officeart/2008/layout/LinedList"/>
    <dgm:cxn modelId="{859066FF-8343-4126-A04C-A490D3814AD1}" type="presParOf" srcId="{8727E0B3-8C0A-4581-AFD4-DC54C0DCE951}" destId="{CD9E1444-9409-4726-A211-A9908F11C351}" srcOrd="1" destOrd="0" presId="urn:microsoft.com/office/officeart/2008/layout/LinedList"/>
    <dgm:cxn modelId="{926282A8-0466-4971-AAB7-4F09F2FFFF8C}" type="presParOf" srcId="{225E62EB-57FC-4B34-A2E7-F24819C21BD6}" destId="{421C4C15-E356-4736-9790-39F846FF385B}" srcOrd="18" destOrd="0" presId="urn:microsoft.com/office/officeart/2008/layout/LinedList"/>
    <dgm:cxn modelId="{0EDE62CC-A035-4D27-8C01-F3A42385E89F}" type="presParOf" srcId="{225E62EB-57FC-4B34-A2E7-F24819C21BD6}" destId="{9D2B1CFC-68E8-4520-8290-096F76B62E75}" srcOrd="19" destOrd="0" presId="urn:microsoft.com/office/officeart/2008/layout/LinedList"/>
    <dgm:cxn modelId="{821254FA-3F16-427B-8969-CC07D4A1994F}" type="presParOf" srcId="{9D2B1CFC-68E8-4520-8290-096F76B62E75}" destId="{0A8AD061-E2C4-43E1-85F9-67B959E69536}" srcOrd="0" destOrd="0" presId="urn:microsoft.com/office/officeart/2008/layout/LinedList"/>
    <dgm:cxn modelId="{614AB09C-E83D-40EC-BDC1-BF98A6BD276B}" type="presParOf" srcId="{9D2B1CFC-68E8-4520-8290-096F76B62E75}" destId="{61385DC6-C528-4A2F-B8CB-DD1DE4439D71}" srcOrd="1" destOrd="0" presId="urn:microsoft.com/office/officeart/2008/layout/LinedList"/>
    <dgm:cxn modelId="{B4CB128B-305F-4C90-91F4-579C487054D4}" type="presParOf" srcId="{225E62EB-57FC-4B34-A2E7-F24819C21BD6}" destId="{12114333-DC0E-44D1-9FAA-C8C38182458D}" srcOrd="20" destOrd="0" presId="urn:microsoft.com/office/officeart/2008/layout/LinedList"/>
    <dgm:cxn modelId="{93E07CE2-7F4B-4BAB-8029-6801B6C76C3D}" type="presParOf" srcId="{225E62EB-57FC-4B34-A2E7-F24819C21BD6}" destId="{C538CCEB-5558-4293-97AC-5D599DA6D6D5}" srcOrd="21" destOrd="0" presId="urn:microsoft.com/office/officeart/2008/layout/LinedList"/>
    <dgm:cxn modelId="{6072DD5C-037D-423F-B970-BE1C96FBCF5E}" type="presParOf" srcId="{C538CCEB-5558-4293-97AC-5D599DA6D6D5}" destId="{9499E3CB-359E-4FFD-A678-E2B103405216}" srcOrd="0" destOrd="0" presId="urn:microsoft.com/office/officeart/2008/layout/LinedList"/>
    <dgm:cxn modelId="{D5ED4F8D-31D6-4F94-8CDA-E7B5923A58B0}" type="presParOf" srcId="{C538CCEB-5558-4293-97AC-5D599DA6D6D5}" destId="{8DA141E0-FE08-4824-BB0E-B30980778C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14496-A216-43FA-87CC-3E3DFAF9A1A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2061406-D18F-4422-9015-54426CF7AA17}">
      <dgm:prSet/>
      <dgm:spPr/>
      <dgm:t>
        <a:bodyPr/>
        <a:lstStyle/>
        <a:p>
          <a:r>
            <a:rPr lang="hr-HR"/>
            <a:t>Učenici dobiju kratak izvorni tekst iz Judite</a:t>
          </a:r>
          <a:endParaRPr lang="en-US"/>
        </a:p>
      </dgm:t>
    </dgm:pt>
    <dgm:pt modelId="{7D8DFA14-C057-400C-AA15-6C3FAB963F36}" type="parTrans" cxnId="{A9394D85-F493-4266-AF9D-2AE34E21C849}">
      <dgm:prSet/>
      <dgm:spPr/>
      <dgm:t>
        <a:bodyPr/>
        <a:lstStyle/>
        <a:p>
          <a:endParaRPr lang="en-US"/>
        </a:p>
      </dgm:t>
    </dgm:pt>
    <dgm:pt modelId="{E33FCB0F-815E-4896-9416-EF16149AE0D0}" type="sibTrans" cxnId="{A9394D85-F493-4266-AF9D-2AE34E21C849}">
      <dgm:prSet/>
      <dgm:spPr/>
      <dgm:t>
        <a:bodyPr/>
        <a:lstStyle/>
        <a:p>
          <a:endParaRPr lang="en-US"/>
        </a:p>
      </dgm:t>
    </dgm:pt>
    <dgm:pt modelId="{E8D039E3-03E7-4C2E-87EE-9481F208B2FE}">
      <dgm:prSet/>
      <dgm:spPr/>
      <dgm:t>
        <a:bodyPr/>
        <a:lstStyle/>
        <a:p>
          <a:r>
            <a:rPr lang="hr-HR"/>
            <a:t>Čitaju ga</a:t>
          </a:r>
          <a:endParaRPr lang="en-US"/>
        </a:p>
      </dgm:t>
    </dgm:pt>
    <dgm:pt modelId="{A322356E-F9BD-4094-A21B-017E877B0248}" type="parTrans" cxnId="{C5A9A029-AD7F-4798-B0F7-E371B7998F42}">
      <dgm:prSet/>
      <dgm:spPr/>
      <dgm:t>
        <a:bodyPr/>
        <a:lstStyle/>
        <a:p>
          <a:endParaRPr lang="en-US"/>
        </a:p>
      </dgm:t>
    </dgm:pt>
    <dgm:pt modelId="{6407DDE7-882B-4BE7-AC6C-16899E83B548}" type="sibTrans" cxnId="{C5A9A029-AD7F-4798-B0F7-E371B7998F42}">
      <dgm:prSet/>
      <dgm:spPr/>
      <dgm:t>
        <a:bodyPr/>
        <a:lstStyle/>
        <a:p>
          <a:endParaRPr lang="en-US"/>
        </a:p>
      </dgm:t>
    </dgm:pt>
    <dgm:pt modelId="{ECCB2709-460C-4D84-9B11-1872518E4CFB}">
      <dgm:prSet/>
      <dgm:spPr/>
      <dgm:t>
        <a:bodyPr/>
        <a:lstStyle/>
        <a:p>
          <a:r>
            <a:rPr lang="hr-HR"/>
            <a:t>Uočavaju da se radi o hrvatskome jeziku, ali drukčijem od današnjeg</a:t>
          </a:r>
          <a:endParaRPr lang="en-US"/>
        </a:p>
      </dgm:t>
    </dgm:pt>
    <dgm:pt modelId="{4A6B4F74-E11E-4AF0-9A02-9792D84E4DD8}" type="parTrans" cxnId="{4DED20AE-4A49-49C4-9EEA-216C95E97F91}">
      <dgm:prSet/>
      <dgm:spPr/>
      <dgm:t>
        <a:bodyPr/>
        <a:lstStyle/>
        <a:p>
          <a:endParaRPr lang="en-US"/>
        </a:p>
      </dgm:t>
    </dgm:pt>
    <dgm:pt modelId="{CC512014-1DB4-4FBB-AF72-05542DD48FAB}" type="sibTrans" cxnId="{4DED20AE-4A49-49C4-9EEA-216C95E97F91}">
      <dgm:prSet/>
      <dgm:spPr/>
      <dgm:t>
        <a:bodyPr/>
        <a:lstStyle/>
        <a:p>
          <a:endParaRPr lang="en-US"/>
        </a:p>
      </dgm:t>
    </dgm:pt>
    <dgm:pt modelId="{251DA26E-0303-4340-AB83-05744B05ED3B}">
      <dgm:prSet/>
      <dgm:spPr/>
      <dgm:t>
        <a:bodyPr/>
        <a:lstStyle/>
        <a:p>
          <a:r>
            <a:rPr lang="hr-HR"/>
            <a:t>Učitelj objašnjava nepoznate riječi</a:t>
          </a:r>
          <a:endParaRPr lang="en-US"/>
        </a:p>
      </dgm:t>
    </dgm:pt>
    <dgm:pt modelId="{D521E2FB-7B43-4800-AB7B-429A306FBB7A}" type="parTrans" cxnId="{BB576EA2-CB83-45FC-8D89-B8533A0B3030}">
      <dgm:prSet/>
      <dgm:spPr/>
      <dgm:t>
        <a:bodyPr/>
        <a:lstStyle/>
        <a:p>
          <a:endParaRPr lang="en-US"/>
        </a:p>
      </dgm:t>
    </dgm:pt>
    <dgm:pt modelId="{757DB1F0-5AA7-4419-A531-50AF2DDE75C8}" type="sibTrans" cxnId="{BB576EA2-CB83-45FC-8D89-B8533A0B3030}">
      <dgm:prSet/>
      <dgm:spPr/>
      <dgm:t>
        <a:bodyPr/>
        <a:lstStyle/>
        <a:p>
          <a:endParaRPr lang="en-US"/>
        </a:p>
      </dgm:t>
    </dgm:pt>
    <dgm:pt modelId="{8F28E094-9638-46C7-889E-AEBB78818FFA}">
      <dgm:prSet/>
      <dgm:spPr/>
      <dgm:t>
        <a:bodyPr/>
        <a:lstStyle/>
        <a:p>
          <a:r>
            <a:rPr lang="hr-HR"/>
            <a:t>Učenici prevode  tekst</a:t>
          </a:r>
          <a:endParaRPr lang="en-US"/>
        </a:p>
      </dgm:t>
    </dgm:pt>
    <dgm:pt modelId="{C5D5EAED-64EE-4C35-BF5E-C685D0239AC8}" type="parTrans" cxnId="{A7E448DA-005A-4C6B-BE59-B5ED7D0EEB03}">
      <dgm:prSet/>
      <dgm:spPr/>
      <dgm:t>
        <a:bodyPr/>
        <a:lstStyle/>
        <a:p>
          <a:endParaRPr lang="en-US"/>
        </a:p>
      </dgm:t>
    </dgm:pt>
    <dgm:pt modelId="{211403A0-9B50-4559-8077-EEADD5191337}" type="sibTrans" cxnId="{A7E448DA-005A-4C6B-BE59-B5ED7D0EEB03}">
      <dgm:prSet/>
      <dgm:spPr/>
      <dgm:t>
        <a:bodyPr/>
        <a:lstStyle/>
        <a:p>
          <a:endParaRPr lang="en-US"/>
        </a:p>
      </dgm:t>
    </dgm:pt>
    <dgm:pt modelId="{068F7D41-B0D2-4E92-A9C2-A46C37AC04A6}">
      <dgm:prSet/>
      <dgm:spPr/>
      <dgm:t>
        <a:bodyPr/>
        <a:lstStyle/>
        <a:p>
          <a:r>
            <a:rPr lang="hr-HR"/>
            <a:t>Uočavaju da se radi o stihovima</a:t>
          </a:r>
          <a:endParaRPr lang="en-US"/>
        </a:p>
      </dgm:t>
    </dgm:pt>
    <dgm:pt modelId="{9E833521-4CC2-451D-B725-C7E2D6634BC1}" type="parTrans" cxnId="{61A56EC1-FAD8-4B9B-A303-796259750F65}">
      <dgm:prSet/>
      <dgm:spPr/>
      <dgm:t>
        <a:bodyPr/>
        <a:lstStyle/>
        <a:p>
          <a:endParaRPr lang="en-US"/>
        </a:p>
      </dgm:t>
    </dgm:pt>
    <dgm:pt modelId="{5B084BF5-A552-4020-B929-2DC036D0531F}" type="sibTrans" cxnId="{61A56EC1-FAD8-4B9B-A303-796259750F65}">
      <dgm:prSet/>
      <dgm:spPr/>
      <dgm:t>
        <a:bodyPr/>
        <a:lstStyle/>
        <a:p>
          <a:endParaRPr lang="en-US"/>
        </a:p>
      </dgm:t>
    </dgm:pt>
    <dgm:pt modelId="{A5E7477F-6469-47A3-9D4E-9F13AEECD315}">
      <dgm:prSet/>
      <dgm:spPr/>
      <dgm:t>
        <a:bodyPr/>
        <a:lstStyle/>
        <a:p>
          <a:r>
            <a:rPr lang="hr-HR"/>
            <a:t>Učenici određuju vrstu stiha, uočavaju dvostruku rimu u stihu</a:t>
          </a:r>
          <a:endParaRPr lang="en-US"/>
        </a:p>
      </dgm:t>
    </dgm:pt>
    <dgm:pt modelId="{B5A85AF2-1036-4531-BB33-F4CF72B13155}" type="parTrans" cxnId="{225A9A2D-CED9-4DFC-A67F-656BA12A4563}">
      <dgm:prSet/>
      <dgm:spPr/>
      <dgm:t>
        <a:bodyPr/>
        <a:lstStyle/>
        <a:p>
          <a:endParaRPr lang="en-US"/>
        </a:p>
      </dgm:t>
    </dgm:pt>
    <dgm:pt modelId="{C8D3CC13-B19B-4F01-A234-7DA087E6F47E}" type="sibTrans" cxnId="{225A9A2D-CED9-4DFC-A67F-656BA12A4563}">
      <dgm:prSet/>
      <dgm:spPr/>
      <dgm:t>
        <a:bodyPr/>
        <a:lstStyle/>
        <a:p>
          <a:endParaRPr lang="en-US"/>
        </a:p>
      </dgm:t>
    </dgm:pt>
    <dgm:pt modelId="{11B465BE-8A5A-4C9D-8651-243CA3C7923A}">
      <dgm:prSet/>
      <dgm:spPr/>
      <dgm:t>
        <a:bodyPr/>
        <a:lstStyle/>
        <a:p>
          <a:r>
            <a:rPr lang="hr-HR"/>
            <a:t>Učenici uočavaju obilježja epa, povezuju temeljna i nova znanja o epu</a:t>
          </a:r>
          <a:endParaRPr lang="en-US"/>
        </a:p>
      </dgm:t>
    </dgm:pt>
    <dgm:pt modelId="{51A36EA9-1A81-4495-A129-C41DC1523C31}" type="parTrans" cxnId="{40B16FB9-57B9-4392-97B4-770F6C833847}">
      <dgm:prSet/>
      <dgm:spPr/>
      <dgm:t>
        <a:bodyPr/>
        <a:lstStyle/>
        <a:p>
          <a:endParaRPr lang="en-US"/>
        </a:p>
      </dgm:t>
    </dgm:pt>
    <dgm:pt modelId="{EF49A094-745D-4DFD-99ED-7A9AC386066E}" type="sibTrans" cxnId="{40B16FB9-57B9-4392-97B4-770F6C833847}">
      <dgm:prSet/>
      <dgm:spPr/>
      <dgm:t>
        <a:bodyPr/>
        <a:lstStyle/>
        <a:p>
          <a:endParaRPr lang="en-US"/>
        </a:p>
      </dgm:t>
    </dgm:pt>
    <dgm:pt modelId="{6044905A-6716-41F6-9243-0710B1044F7A}">
      <dgm:prSet/>
      <dgm:spPr/>
      <dgm:t>
        <a:bodyPr/>
        <a:lstStyle/>
        <a:p>
          <a:r>
            <a:rPr lang="hr-HR"/>
            <a:t>Učenici uočavaju vrstu epa</a:t>
          </a:r>
          <a:endParaRPr lang="en-US"/>
        </a:p>
      </dgm:t>
    </dgm:pt>
    <dgm:pt modelId="{00F35FC2-2A54-468F-B9AA-71FB6BFBC8F3}" type="parTrans" cxnId="{40531AEB-B576-4A57-A195-C459D88203A7}">
      <dgm:prSet/>
      <dgm:spPr/>
      <dgm:t>
        <a:bodyPr/>
        <a:lstStyle/>
        <a:p>
          <a:endParaRPr lang="en-US"/>
        </a:p>
      </dgm:t>
    </dgm:pt>
    <dgm:pt modelId="{DAFE675C-3D28-4ED3-9C60-119108EF3A9E}" type="sibTrans" cxnId="{40531AEB-B576-4A57-A195-C459D88203A7}">
      <dgm:prSet/>
      <dgm:spPr/>
      <dgm:t>
        <a:bodyPr/>
        <a:lstStyle/>
        <a:p>
          <a:endParaRPr lang="en-US"/>
        </a:p>
      </dgm:t>
    </dgm:pt>
    <dgm:pt modelId="{C8BBE81D-A53E-4C69-8829-FD61CF86680E}" type="pres">
      <dgm:prSet presAssocID="{35114496-A216-43FA-87CC-3E3DFAF9A1AF}" presName="diagram" presStyleCnt="0">
        <dgm:presLayoutVars>
          <dgm:dir/>
          <dgm:resizeHandles val="exact"/>
        </dgm:presLayoutVars>
      </dgm:prSet>
      <dgm:spPr/>
    </dgm:pt>
    <dgm:pt modelId="{29C89C0B-6316-49EE-95CE-696249E0662E}" type="pres">
      <dgm:prSet presAssocID="{22061406-D18F-4422-9015-54426CF7AA17}" presName="node" presStyleLbl="node1" presStyleIdx="0" presStyleCnt="9">
        <dgm:presLayoutVars>
          <dgm:bulletEnabled val="1"/>
        </dgm:presLayoutVars>
      </dgm:prSet>
      <dgm:spPr/>
    </dgm:pt>
    <dgm:pt modelId="{9A0D3E26-46C7-4168-9AA6-28D180E742F6}" type="pres">
      <dgm:prSet presAssocID="{E33FCB0F-815E-4896-9416-EF16149AE0D0}" presName="sibTrans" presStyleCnt="0"/>
      <dgm:spPr/>
    </dgm:pt>
    <dgm:pt modelId="{6843AC6A-40D4-40A2-970D-E746647E0D08}" type="pres">
      <dgm:prSet presAssocID="{E8D039E3-03E7-4C2E-87EE-9481F208B2FE}" presName="node" presStyleLbl="node1" presStyleIdx="1" presStyleCnt="9">
        <dgm:presLayoutVars>
          <dgm:bulletEnabled val="1"/>
        </dgm:presLayoutVars>
      </dgm:prSet>
      <dgm:spPr/>
    </dgm:pt>
    <dgm:pt modelId="{91997236-9B63-45E3-B32E-95D4697B3DC6}" type="pres">
      <dgm:prSet presAssocID="{6407DDE7-882B-4BE7-AC6C-16899E83B548}" presName="sibTrans" presStyleCnt="0"/>
      <dgm:spPr/>
    </dgm:pt>
    <dgm:pt modelId="{18948EAC-E646-44A6-9B68-B477140880D6}" type="pres">
      <dgm:prSet presAssocID="{ECCB2709-460C-4D84-9B11-1872518E4CFB}" presName="node" presStyleLbl="node1" presStyleIdx="2" presStyleCnt="9">
        <dgm:presLayoutVars>
          <dgm:bulletEnabled val="1"/>
        </dgm:presLayoutVars>
      </dgm:prSet>
      <dgm:spPr/>
    </dgm:pt>
    <dgm:pt modelId="{0C142D8A-B744-48AF-AD04-C8978D5E865D}" type="pres">
      <dgm:prSet presAssocID="{CC512014-1DB4-4FBB-AF72-05542DD48FAB}" presName="sibTrans" presStyleCnt="0"/>
      <dgm:spPr/>
    </dgm:pt>
    <dgm:pt modelId="{C6C51F4E-7D8A-44D6-A97E-E92EA78BB353}" type="pres">
      <dgm:prSet presAssocID="{251DA26E-0303-4340-AB83-05744B05ED3B}" presName="node" presStyleLbl="node1" presStyleIdx="3" presStyleCnt="9">
        <dgm:presLayoutVars>
          <dgm:bulletEnabled val="1"/>
        </dgm:presLayoutVars>
      </dgm:prSet>
      <dgm:spPr/>
    </dgm:pt>
    <dgm:pt modelId="{0AB72D48-3267-4FE2-A017-2AFA70236B36}" type="pres">
      <dgm:prSet presAssocID="{757DB1F0-5AA7-4419-A531-50AF2DDE75C8}" presName="sibTrans" presStyleCnt="0"/>
      <dgm:spPr/>
    </dgm:pt>
    <dgm:pt modelId="{7A571641-C777-4606-9676-E21085617F48}" type="pres">
      <dgm:prSet presAssocID="{8F28E094-9638-46C7-889E-AEBB78818FFA}" presName="node" presStyleLbl="node1" presStyleIdx="4" presStyleCnt="9">
        <dgm:presLayoutVars>
          <dgm:bulletEnabled val="1"/>
        </dgm:presLayoutVars>
      </dgm:prSet>
      <dgm:spPr/>
    </dgm:pt>
    <dgm:pt modelId="{92584E24-5B09-4AC8-BA66-B04DC737956B}" type="pres">
      <dgm:prSet presAssocID="{211403A0-9B50-4559-8077-EEADD5191337}" presName="sibTrans" presStyleCnt="0"/>
      <dgm:spPr/>
    </dgm:pt>
    <dgm:pt modelId="{406F7789-5504-47C6-BC34-9E85EA43D22C}" type="pres">
      <dgm:prSet presAssocID="{068F7D41-B0D2-4E92-A9C2-A46C37AC04A6}" presName="node" presStyleLbl="node1" presStyleIdx="5" presStyleCnt="9">
        <dgm:presLayoutVars>
          <dgm:bulletEnabled val="1"/>
        </dgm:presLayoutVars>
      </dgm:prSet>
      <dgm:spPr/>
    </dgm:pt>
    <dgm:pt modelId="{60D4C519-1F3C-4B3F-B2C5-28EA4F9713F3}" type="pres">
      <dgm:prSet presAssocID="{5B084BF5-A552-4020-B929-2DC036D0531F}" presName="sibTrans" presStyleCnt="0"/>
      <dgm:spPr/>
    </dgm:pt>
    <dgm:pt modelId="{459BC54B-FABA-4969-A506-26EAD601F734}" type="pres">
      <dgm:prSet presAssocID="{A5E7477F-6469-47A3-9D4E-9F13AEECD315}" presName="node" presStyleLbl="node1" presStyleIdx="6" presStyleCnt="9">
        <dgm:presLayoutVars>
          <dgm:bulletEnabled val="1"/>
        </dgm:presLayoutVars>
      </dgm:prSet>
      <dgm:spPr/>
    </dgm:pt>
    <dgm:pt modelId="{515D48D2-924D-4366-9975-71C002AD77BC}" type="pres">
      <dgm:prSet presAssocID="{C8D3CC13-B19B-4F01-A234-7DA087E6F47E}" presName="sibTrans" presStyleCnt="0"/>
      <dgm:spPr/>
    </dgm:pt>
    <dgm:pt modelId="{D516A286-1A31-4264-8DE3-C10312104578}" type="pres">
      <dgm:prSet presAssocID="{11B465BE-8A5A-4C9D-8651-243CA3C7923A}" presName="node" presStyleLbl="node1" presStyleIdx="7" presStyleCnt="9">
        <dgm:presLayoutVars>
          <dgm:bulletEnabled val="1"/>
        </dgm:presLayoutVars>
      </dgm:prSet>
      <dgm:spPr/>
    </dgm:pt>
    <dgm:pt modelId="{D923E71D-CC77-4B5E-98AA-D0B334653FF7}" type="pres">
      <dgm:prSet presAssocID="{EF49A094-745D-4DFD-99ED-7A9AC386066E}" presName="sibTrans" presStyleCnt="0"/>
      <dgm:spPr/>
    </dgm:pt>
    <dgm:pt modelId="{805ED706-926C-416E-83CD-E58E43CF6079}" type="pres">
      <dgm:prSet presAssocID="{6044905A-6716-41F6-9243-0710B1044F7A}" presName="node" presStyleLbl="node1" presStyleIdx="8" presStyleCnt="9">
        <dgm:presLayoutVars>
          <dgm:bulletEnabled val="1"/>
        </dgm:presLayoutVars>
      </dgm:prSet>
      <dgm:spPr/>
    </dgm:pt>
  </dgm:ptLst>
  <dgm:cxnLst>
    <dgm:cxn modelId="{EB25EA14-7E32-4FF2-9532-2408153A4D2E}" type="presOf" srcId="{22061406-D18F-4422-9015-54426CF7AA17}" destId="{29C89C0B-6316-49EE-95CE-696249E0662E}" srcOrd="0" destOrd="0" presId="urn:microsoft.com/office/officeart/2005/8/layout/default"/>
    <dgm:cxn modelId="{625C771F-5C76-4B85-9AEB-3E9793B3FC98}" type="presOf" srcId="{6044905A-6716-41F6-9243-0710B1044F7A}" destId="{805ED706-926C-416E-83CD-E58E43CF6079}" srcOrd="0" destOrd="0" presId="urn:microsoft.com/office/officeart/2005/8/layout/default"/>
    <dgm:cxn modelId="{C5A9A029-AD7F-4798-B0F7-E371B7998F42}" srcId="{35114496-A216-43FA-87CC-3E3DFAF9A1AF}" destId="{E8D039E3-03E7-4C2E-87EE-9481F208B2FE}" srcOrd="1" destOrd="0" parTransId="{A322356E-F9BD-4094-A21B-017E877B0248}" sibTransId="{6407DDE7-882B-4BE7-AC6C-16899E83B548}"/>
    <dgm:cxn modelId="{67EEC12C-2F15-4AD9-84F4-629EA07E9E7D}" type="presOf" srcId="{068F7D41-B0D2-4E92-A9C2-A46C37AC04A6}" destId="{406F7789-5504-47C6-BC34-9E85EA43D22C}" srcOrd="0" destOrd="0" presId="urn:microsoft.com/office/officeart/2005/8/layout/default"/>
    <dgm:cxn modelId="{225A9A2D-CED9-4DFC-A67F-656BA12A4563}" srcId="{35114496-A216-43FA-87CC-3E3DFAF9A1AF}" destId="{A5E7477F-6469-47A3-9D4E-9F13AEECD315}" srcOrd="6" destOrd="0" parTransId="{B5A85AF2-1036-4531-BB33-F4CF72B13155}" sibTransId="{C8D3CC13-B19B-4F01-A234-7DA087E6F47E}"/>
    <dgm:cxn modelId="{DB0AA97E-1451-45ED-80EB-6EBEED01296D}" type="presOf" srcId="{ECCB2709-460C-4D84-9B11-1872518E4CFB}" destId="{18948EAC-E646-44A6-9B68-B477140880D6}" srcOrd="0" destOrd="0" presId="urn:microsoft.com/office/officeart/2005/8/layout/default"/>
    <dgm:cxn modelId="{A9394D85-F493-4266-AF9D-2AE34E21C849}" srcId="{35114496-A216-43FA-87CC-3E3DFAF9A1AF}" destId="{22061406-D18F-4422-9015-54426CF7AA17}" srcOrd="0" destOrd="0" parTransId="{7D8DFA14-C057-400C-AA15-6C3FAB963F36}" sibTransId="{E33FCB0F-815E-4896-9416-EF16149AE0D0}"/>
    <dgm:cxn modelId="{91472C93-5E8A-4D1C-8ECB-7D39BEBE568D}" type="presOf" srcId="{E8D039E3-03E7-4C2E-87EE-9481F208B2FE}" destId="{6843AC6A-40D4-40A2-970D-E746647E0D08}" srcOrd="0" destOrd="0" presId="urn:microsoft.com/office/officeart/2005/8/layout/default"/>
    <dgm:cxn modelId="{52017393-4171-4076-BD76-43A261E42B6F}" type="presOf" srcId="{11B465BE-8A5A-4C9D-8651-243CA3C7923A}" destId="{D516A286-1A31-4264-8DE3-C10312104578}" srcOrd="0" destOrd="0" presId="urn:microsoft.com/office/officeart/2005/8/layout/default"/>
    <dgm:cxn modelId="{BB576EA2-CB83-45FC-8D89-B8533A0B3030}" srcId="{35114496-A216-43FA-87CC-3E3DFAF9A1AF}" destId="{251DA26E-0303-4340-AB83-05744B05ED3B}" srcOrd="3" destOrd="0" parTransId="{D521E2FB-7B43-4800-AB7B-429A306FBB7A}" sibTransId="{757DB1F0-5AA7-4419-A531-50AF2DDE75C8}"/>
    <dgm:cxn modelId="{4DED20AE-4A49-49C4-9EEA-216C95E97F91}" srcId="{35114496-A216-43FA-87CC-3E3DFAF9A1AF}" destId="{ECCB2709-460C-4D84-9B11-1872518E4CFB}" srcOrd="2" destOrd="0" parTransId="{4A6B4F74-E11E-4AF0-9A02-9792D84E4DD8}" sibTransId="{CC512014-1DB4-4FBB-AF72-05542DD48FAB}"/>
    <dgm:cxn modelId="{40B16FB9-57B9-4392-97B4-770F6C833847}" srcId="{35114496-A216-43FA-87CC-3E3DFAF9A1AF}" destId="{11B465BE-8A5A-4C9D-8651-243CA3C7923A}" srcOrd="7" destOrd="0" parTransId="{51A36EA9-1A81-4495-A129-C41DC1523C31}" sibTransId="{EF49A094-745D-4DFD-99ED-7A9AC386066E}"/>
    <dgm:cxn modelId="{61A56EC1-FAD8-4B9B-A303-796259750F65}" srcId="{35114496-A216-43FA-87CC-3E3DFAF9A1AF}" destId="{068F7D41-B0D2-4E92-A9C2-A46C37AC04A6}" srcOrd="5" destOrd="0" parTransId="{9E833521-4CC2-451D-B725-C7E2D6634BC1}" sibTransId="{5B084BF5-A552-4020-B929-2DC036D0531F}"/>
    <dgm:cxn modelId="{3C3756C8-F194-4663-89D7-B06EEDB8ED12}" type="presOf" srcId="{35114496-A216-43FA-87CC-3E3DFAF9A1AF}" destId="{C8BBE81D-A53E-4C69-8829-FD61CF86680E}" srcOrd="0" destOrd="0" presId="urn:microsoft.com/office/officeart/2005/8/layout/default"/>
    <dgm:cxn modelId="{A02CB2CA-5F7C-4A8B-8899-6FCE8B4907BD}" type="presOf" srcId="{251DA26E-0303-4340-AB83-05744B05ED3B}" destId="{C6C51F4E-7D8A-44D6-A97E-E92EA78BB353}" srcOrd="0" destOrd="0" presId="urn:microsoft.com/office/officeart/2005/8/layout/default"/>
    <dgm:cxn modelId="{5332E9D5-7B60-46AA-8A2C-74A1CF9522E7}" type="presOf" srcId="{8F28E094-9638-46C7-889E-AEBB78818FFA}" destId="{7A571641-C777-4606-9676-E21085617F48}" srcOrd="0" destOrd="0" presId="urn:microsoft.com/office/officeart/2005/8/layout/default"/>
    <dgm:cxn modelId="{A7E448DA-005A-4C6B-BE59-B5ED7D0EEB03}" srcId="{35114496-A216-43FA-87CC-3E3DFAF9A1AF}" destId="{8F28E094-9638-46C7-889E-AEBB78818FFA}" srcOrd="4" destOrd="0" parTransId="{C5D5EAED-64EE-4C35-BF5E-C685D0239AC8}" sibTransId="{211403A0-9B50-4559-8077-EEADD5191337}"/>
    <dgm:cxn modelId="{BD20FAE6-7810-464C-AB5A-BAA43C3EBA32}" type="presOf" srcId="{A5E7477F-6469-47A3-9D4E-9F13AEECD315}" destId="{459BC54B-FABA-4969-A506-26EAD601F734}" srcOrd="0" destOrd="0" presId="urn:microsoft.com/office/officeart/2005/8/layout/default"/>
    <dgm:cxn modelId="{40531AEB-B576-4A57-A195-C459D88203A7}" srcId="{35114496-A216-43FA-87CC-3E3DFAF9A1AF}" destId="{6044905A-6716-41F6-9243-0710B1044F7A}" srcOrd="8" destOrd="0" parTransId="{00F35FC2-2A54-468F-B9AA-71FB6BFBC8F3}" sibTransId="{DAFE675C-3D28-4ED3-9C60-119108EF3A9E}"/>
    <dgm:cxn modelId="{B8608051-00AF-4BAE-AEFB-3A2C8313AB17}" type="presParOf" srcId="{C8BBE81D-A53E-4C69-8829-FD61CF86680E}" destId="{29C89C0B-6316-49EE-95CE-696249E0662E}" srcOrd="0" destOrd="0" presId="urn:microsoft.com/office/officeart/2005/8/layout/default"/>
    <dgm:cxn modelId="{D35B729F-F908-4F84-AAF6-9A7805443308}" type="presParOf" srcId="{C8BBE81D-A53E-4C69-8829-FD61CF86680E}" destId="{9A0D3E26-46C7-4168-9AA6-28D180E742F6}" srcOrd="1" destOrd="0" presId="urn:microsoft.com/office/officeart/2005/8/layout/default"/>
    <dgm:cxn modelId="{6DF8CFE9-4483-4452-BA9D-0228CFE8BB79}" type="presParOf" srcId="{C8BBE81D-A53E-4C69-8829-FD61CF86680E}" destId="{6843AC6A-40D4-40A2-970D-E746647E0D08}" srcOrd="2" destOrd="0" presId="urn:microsoft.com/office/officeart/2005/8/layout/default"/>
    <dgm:cxn modelId="{640FF544-80FB-4315-A567-62A9FA5A3E25}" type="presParOf" srcId="{C8BBE81D-A53E-4C69-8829-FD61CF86680E}" destId="{91997236-9B63-45E3-B32E-95D4697B3DC6}" srcOrd="3" destOrd="0" presId="urn:microsoft.com/office/officeart/2005/8/layout/default"/>
    <dgm:cxn modelId="{11299873-565F-4035-957E-43A5C6FA7956}" type="presParOf" srcId="{C8BBE81D-A53E-4C69-8829-FD61CF86680E}" destId="{18948EAC-E646-44A6-9B68-B477140880D6}" srcOrd="4" destOrd="0" presId="urn:microsoft.com/office/officeart/2005/8/layout/default"/>
    <dgm:cxn modelId="{D30CD03B-5A01-40B6-8472-FE98714CBE4E}" type="presParOf" srcId="{C8BBE81D-A53E-4C69-8829-FD61CF86680E}" destId="{0C142D8A-B744-48AF-AD04-C8978D5E865D}" srcOrd="5" destOrd="0" presId="urn:microsoft.com/office/officeart/2005/8/layout/default"/>
    <dgm:cxn modelId="{B3498218-A7E7-4DD0-B1B5-F04FA23E4D0D}" type="presParOf" srcId="{C8BBE81D-A53E-4C69-8829-FD61CF86680E}" destId="{C6C51F4E-7D8A-44D6-A97E-E92EA78BB353}" srcOrd="6" destOrd="0" presId="urn:microsoft.com/office/officeart/2005/8/layout/default"/>
    <dgm:cxn modelId="{17471D1D-FB8A-4053-96A4-F6E15BD57550}" type="presParOf" srcId="{C8BBE81D-A53E-4C69-8829-FD61CF86680E}" destId="{0AB72D48-3267-4FE2-A017-2AFA70236B36}" srcOrd="7" destOrd="0" presId="urn:microsoft.com/office/officeart/2005/8/layout/default"/>
    <dgm:cxn modelId="{C567D872-6B63-44E1-BEEA-D7F1E7805741}" type="presParOf" srcId="{C8BBE81D-A53E-4C69-8829-FD61CF86680E}" destId="{7A571641-C777-4606-9676-E21085617F48}" srcOrd="8" destOrd="0" presId="urn:microsoft.com/office/officeart/2005/8/layout/default"/>
    <dgm:cxn modelId="{D49646EB-1F5A-44EE-AB49-839E090AFCE6}" type="presParOf" srcId="{C8BBE81D-A53E-4C69-8829-FD61CF86680E}" destId="{92584E24-5B09-4AC8-BA66-B04DC737956B}" srcOrd="9" destOrd="0" presId="urn:microsoft.com/office/officeart/2005/8/layout/default"/>
    <dgm:cxn modelId="{F62FB2F6-B1FD-4600-8DDD-C8C2C2B4254B}" type="presParOf" srcId="{C8BBE81D-A53E-4C69-8829-FD61CF86680E}" destId="{406F7789-5504-47C6-BC34-9E85EA43D22C}" srcOrd="10" destOrd="0" presId="urn:microsoft.com/office/officeart/2005/8/layout/default"/>
    <dgm:cxn modelId="{5FA6A59F-85A1-43F3-B9BC-C114828FD7C9}" type="presParOf" srcId="{C8BBE81D-A53E-4C69-8829-FD61CF86680E}" destId="{60D4C519-1F3C-4B3F-B2C5-28EA4F9713F3}" srcOrd="11" destOrd="0" presId="urn:microsoft.com/office/officeart/2005/8/layout/default"/>
    <dgm:cxn modelId="{A296C89F-6E2D-4B19-89FF-16A7F4C67FB8}" type="presParOf" srcId="{C8BBE81D-A53E-4C69-8829-FD61CF86680E}" destId="{459BC54B-FABA-4969-A506-26EAD601F734}" srcOrd="12" destOrd="0" presId="urn:microsoft.com/office/officeart/2005/8/layout/default"/>
    <dgm:cxn modelId="{35D7ECD1-FFDE-4012-90EA-096DE03CE35A}" type="presParOf" srcId="{C8BBE81D-A53E-4C69-8829-FD61CF86680E}" destId="{515D48D2-924D-4366-9975-71C002AD77BC}" srcOrd="13" destOrd="0" presId="urn:microsoft.com/office/officeart/2005/8/layout/default"/>
    <dgm:cxn modelId="{7175775A-9938-4B3F-BE62-7B20AD80F34E}" type="presParOf" srcId="{C8BBE81D-A53E-4C69-8829-FD61CF86680E}" destId="{D516A286-1A31-4264-8DE3-C10312104578}" srcOrd="14" destOrd="0" presId="urn:microsoft.com/office/officeart/2005/8/layout/default"/>
    <dgm:cxn modelId="{C8B8F546-3B26-4A05-971A-7F8264D84569}" type="presParOf" srcId="{C8BBE81D-A53E-4C69-8829-FD61CF86680E}" destId="{D923E71D-CC77-4B5E-98AA-D0B334653FF7}" srcOrd="15" destOrd="0" presId="urn:microsoft.com/office/officeart/2005/8/layout/default"/>
    <dgm:cxn modelId="{3FFD7C49-7FFA-4DA7-BB45-5066A295E567}" type="presParOf" srcId="{C8BBE81D-A53E-4C69-8829-FD61CF86680E}" destId="{805ED706-926C-416E-83CD-E58E43CF607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64F51-8316-4C5E-9099-EBC2DA8CDFE2}">
      <dsp:nvSpPr>
        <dsp:cNvPr id="0" name=""/>
        <dsp:cNvSpPr/>
      </dsp:nvSpPr>
      <dsp:spPr>
        <a:xfrm>
          <a:off x="100776" y="0"/>
          <a:ext cx="2231528" cy="13389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Tko je Marko Marulić?</a:t>
          </a:r>
          <a:endParaRPr lang="en-US" sz="2200" kern="1200"/>
        </a:p>
      </dsp:txBody>
      <dsp:txXfrm>
        <a:off x="100776" y="0"/>
        <a:ext cx="2231528" cy="1338916"/>
      </dsp:txXfrm>
    </dsp:sp>
    <dsp:sp modelId="{7D459F4D-977E-4C51-A658-74FFC41050AD}">
      <dsp:nvSpPr>
        <dsp:cNvPr id="0" name=""/>
        <dsp:cNvSpPr/>
      </dsp:nvSpPr>
      <dsp:spPr>
        <a:xfrm>
          <a:off x="2457493" y="42344"/>
          <a:ext cx="2231528" cy="1338916"/>
        </a:xfrm>
        <a:prstGeom prst="rect">
          <a:avLst/>
        </a:prstGeom>
        <a:solidFill>
          <a:schemeClr val="accent5">
            <a:hueOff val="165528"/>
            <a:satOff val="96"/>
            <a:lumOff val="9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Zašto se baš on nalazi na novčanici?</a:t>
          </a:r>
          <a:endParaRPr lang="en-US" sz="2200" kern="1200"/>
        </a:p>
      </dsp:txBody>
      <dsp:txXfrm>
        <a:off x="2457493" y="42344"/>
        <a:ext cx="2231528" cy="1338916"/>
      </dsp:txXfrm>
    </dsp:sp>
    <dsp:sp modelId="{15BD9400-28FB-474D-8752-993EAA30AA78}">
      <dsp:nvSpPr>
        <dsp:cNvPr id="0" name=""/>
        <dsp:cNvSpPr/>
      </dsp:nvSpPr>
      <dsp:spPr>
        <a:xfrm>
          <a:off x="4912174" y="42344"/>
          <a:ext cx="2231528" cy="1338916"/>
        </a:xfrm>
        <a:prstGeom prst="rect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Čime je zavrijedio tu čast?</a:t>
          </a:r>
          <a:endParaRPr lang="en-US" sz="2200" kern="1200"/>
        </a:p>
      </dsp:txBody>
      <dsp:txXfrm>
        <a:off x="4912174" y="42344"/>
        <a:ext cx="2231528" cy="1338916"/>
      </dsp:txXfrm>
    </dsp:sp>
    <dsp:sp modelId="{EEC8433E-FA04-49D6-B10E-F41B6FF30BFC}">
      <dsp:nvSpPr>
        <dsp:cNvPr id="0" name=""/>
        <dsp:cNvSpPr/>
      </dsp:nvSpPr>
      <dsp:spPr>
        <a:xfrm>
          <a:off x="7366855" y="42344"/>
          <a:ext cx="2231528" cy="1338916"/>
        </a:xfrm>
        <a:prstGeom prst="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Marko Marulić je hrvatski književnik rođen u Splitu.</a:t>
          </a:r>
          <a:endParaRPr lang="en-US" sz="2200" kern="1200"/>
        </a:p>
      </dsp:txBody>
      <dsp:txXfrm>
        <a:off x="7366855" y="42344"/>
        <a:ext cx="2231528" cy="1338916"/>
      </dsp:txXfrm>
    </dsp:sp>
    <dsp:sp modelId="{6693B456-B27E-417B-8FC5-AEF8D35A084F}">
      <dsp:nvSpPr>
        <dsp:cNvPr id="0" name=""/>
        <dsp:cNvSpPr/>
      </dsp:nvSpPr>
      <dsp:spPr>
        <a:xfrm>
          <a:off x="1230153" y="1604413"/>
          <a:ext cx="2231528" cy="1338916"/>
        </a:xfrm>
        <a:prstGeom prst="rect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Judita, prvi spjev na hrvatskome jeziku.</a:t>
          </a:r>
          <a:endParaRPr lang="en-US" sz="2200" kern="1200"/>
        </a:p>
      </dsp:txBody>
      <dsp:txXfrm>
        <a:off x="1230153" y="1604413"/>
        <a:ext cx="2231528" cy="1338916"/>
      </dsp:txXfrm>
    </dsp:sp>
    <dsp:sp modelId="{02A0ADA2-2069-4A53-8C69-71FA726F4E7E}">
      <dsp:nvSpPr>
        <dsp:cNvPr id="0" name=""/>
        <dsp:cNvSpPr/>
      </dsp:nvSpPr>
      <dsp:spPr>
        <a:xfrm>
          <a:off x="3684834" y="1604413"/>
          <a:ext cx="2231528" cy="1338916"/>
        </a:xfrm>
        <a:prstGeom prst="rect">
          <a:avLst/>
        </a:prstGeom>
        <a:solidFill>
          <a:schemeClr val="accent5">
            <a:hueOff val="827637"/>
            <a:satOff val="480"/>
            <a:lumOff val="47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Ispričati učenicima zašto je to bilo važno</a:t>
          </a:r>
          <a:endParaRPr lang="en-US" sz="2200" kern="1200"/>
        </a:p>
      </dsp:txBody>
      <dsp:txXfrm>
        <a:off x="3684834" y="1604413"/>
        <a:ext cx="2231528" cy="1338916"/>
      </dsp:txXfrm>
    </dsp:sp>
    <dsp:sp modelId="{6B4ADAF7-A5BD-4E26-9FE3-33B2EC997E93}">
      <dsp:nvSpPr>
        <dsp:cNvPr id="0" name=""/>
        <dsp:cNvSpPr/>
      </dsp:nvSpPr>
      <dsp:spPr>
        <a:xfrm>
          <a:off x="6139515" y="1604413"/>
          <a:ext cx="2231528" cy="1338916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/>
            <a:t>Time je zaslužio titulu oca hrvatske književnosti </a:t>
          </a:r>
          <a:endParaRPr lang="en-US" sz="2200" kern="1200"/>
        </a:p>
      </dsp:txBody>
      <dsp:txXfrm>
        <a:off x="6139515" y="1604413"/>
        <a:ext cx="2231528" cy="1338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5D60B-6765-473C-85DD-91B41AAF130F}">
      <dsp:nvSpPr>
        <dsp:cNvPr id="0" name=""/>
        <dsp:cNvSpPr/>
      </dsp:nvSpPr>
      <dsp:spPr>
        <a:xfrm>
          <a:off x="0" y="904068"/>
          <a:ext cx="5914209" cy="444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Početci hrvatske pismenosti</a:t>
          </a:r>
          <a:endParaRPr lang="en-US" sz="1900" kern="1200"/>
        </a:p>
      </dsp:txBody>
      <dsp:txXfrm>
        <a:off x="21704" y="925772"/>
        <a:ext cx="5870801" cy="401192"/>
      </dsp:txXfrm>
    </dsp:sp>
    <dsp:sp modelId="{75BFF780-D4A3-4D42-9E36-E45352A9DF10}">
      <dsp:nvSpPr>
        <dsp:cNvPr id="0" name=""/>
        <dsp:cNvSpPr/>
      </dsp:nvSpPr>
      <dsp:spPr>
        <a:xfrm>
          <a:off x="0" y="1403388"/>
          <a:ext cx="5914209" cy="444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65528"/>
                <a:satOff val="96"/>
                <a:lumOff val="948"/>
                <a:alphaOff val="0"/>
                <a:shade val="74000"/>
                <a:satMod val="130000"/>
                <a:lumMod val="90000"/>
              </a:schemeClr>
              <a:schemeClr val="accent5">
                <a:hueOff val="165528"/>
                <a:satOff val="96"/>
                <a:lumOff val="94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Trojezičnost i tropismenost</a:t>
          </a:r>
          <a:endParaRPr lang="en-US" sz="1900" kern="1200"/>
        </a:p>
      </dsp:txBody>
      <dsp:txXfrm>
        <a:off x="21704" y="1425092"/>
        <a:ext cx="5870801" cy="401192"/>
      </dsp:txXfrm>
    </dsp:sp>
    <dsp:sp modelId="{EF5C11B1-65D1-4407-BD91-8C835EEB3BE0}">
      <dsp:nvSpPr>
        <dsp:cNvPr id="0" name=""/>
        <dsp:cNvSpPr/>
      </dsp:nvSpPr>
      <dsp:spPr>
        <a:xfrm>
          <a:off x="0" y="1902708"/>
          <a:ext cx="5914209" cy="444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31055"/>
                <a:satOff val="192"/>
                <a:lumOff val="1895"/>
                <a:alphaOff val="0"/>
                <a:shade val="74000"/>
                <a:satMod val="130000"/>
                <a:lumMod val="90000"/>
              </a:schemeClr>
              <a:schemeClr val="accent5">
                <a:hueOff val="331055"/>
                <a:satOff val="192"/>
                <a:lumOff val="189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Malo obrazovnog naroda, problem djela na stranom jeziku.</a:t>
          </a:r>
          <a:endParaRPr lang="en-US" sz="1900" kern="1200"/>
        </a:p>
      </dsp:txBody>
      <dsp:txXfrm>
        <a:off x="21704" y="1924412"/>
        <a:ext cx="5870801" cy="401192"/>
      </dsp:txXfrm>
    </dsp:sp>
    <dsp:sp modelId="{3A85EBC5-5669-4689-9A09-797A8D60F4AE}">
      <dsp:nvSpPr>
        <dsp:cNvPr id="0" name=""/>
        <dsp:cNvSpPr/>
      </dsp:nvSpPr>
      <dsp:spPr>
        <a:xfrm>
          <a:off x="0" y="2402028"/>
          <a:ext cx="5914209" cy="444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Judita je djelo koje je bilo dostupno narodu i puku.</a:t>
          </a:r>
          <a:endParaRPr lang="en-US" sz="1900" kern="1200"/>
        </a:p>
      </dsp:txBody>
      <dsp:txXfrm>
        <a:off x="21704" y="2423732"/>
        <a:ext cx="5870801" cy="401192"/>
      </dsp:txXfrm>
    </dsp:sp>
    <dsp:sp modelId="{7896B28C-6048-4EB3-935A-F00D42CBD780}">
      <dsp:nvSpPr>
        <dsp:cNvPr id="0" name=""/>
        <dsp:cNvSpPr/>
      </dsp:nvSpPr>
      <dsp:spPr>
        <a:xfrm>
          <a:off x="0" y="2901348"/>
          <a:ext cx="5914209" cy="444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662110"/>
                <a:satOff val="384"/>
                <a:lumOff val="3791"/>
                <a:alphaOff val="0"/>
                <a:shade val="74000"/>
                <a:satMod val="130000"/>
                <a:lumMod val="90000"/>
              </a:schemeClr>
              <a:schemeClr val="accent5">
                <a:hueOff val="662110"/>
                <a:satOff val="384"/>
                <a:lumOff val="379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Spomenici, Split, Splićanin</a:t>
          </a:r>
          <a:endParaRPr lang="en-US" sz="1900" kern="1200"/>
        </a:p>
      </dsp:txBody>
      <dsp:txXfrm>
        <a:off x="21704" y="2923052"/>
        <a:ext cx="5870801" cy="401192"/>
      </dsp:txXfrm>
    </dsp:sp>
    <dsp:sp modelId="{FE483F9D-F320-41CF-AA0A-999A5F6CB5FC}">
      <dsp:nvSpPr>
        <dsp:cNvPr id="0" name=""/>
        <dsp:cNvSpPr/>
      </dsp:nvSpPr>
      <dsp:spPr>
        <a:xfrm>
          <a:off x="0" y="3400668"/>
          <a:ext cx="5914209" cy="444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827637"/>
                <a:satOff val="480"/>
                <a:lumOff val="4738"/>
                <a:alphaOff val="0"/>
                <a:shade val="74000"/>
                <a:satMod val="130000"/>
                <a:lumMod val="90000"/>
              </a:schemeClr>
              <a:schemeClr val="accent5">
                <a:hueOff val="827637"/>
                <a:satOff val="480"/>
                <a:lumOff val="473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Kip Marka Marulića</a:t>
          </a:r>
          <a:endParaRPr lang="en-US" sz="1900" kern="1200"/>
        </a:p>
      </dsp:txBody>
      <dsp:txXfrm>
        <a:off x="21704" y="3422372"/>
        <a:ext cx="5870801" cy="401192"/>
      </dsp:txXfrm>
    </dsp:sp>
    <dsp:sp modelId="{8BE69AD1-17EE-4ABD-8CF5-6C8140DFF0B9}">
      <dsp:nvSpPr>
        <dsp:cNvPr id="0" name=""/>
        <dsp:cNvSpPr/>
      </dsp:nvSpPr>
      <dsp:spPr>
        <a:xfrm>
          <a:off x="0" y="3899988"/>
          <a:ext cx="5914209" cy="4446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Prvi spjev na hrvatskome jeziku</a:t>
          </a:r>
          <a:endParaRPr lang="en-US" sz="1900" kern="1200"/>
        </a:p>
      </dsp:txBody>
      <dsp:txXfrm>
        <a:off x="21704" y="3921692"/>
        <a:ext cx="5870801" cy="401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1B024-4F56-4EFC-B90F-08BCE2A22ABF}">
      <dsp:nvSpPr>
        <dsp:cNvPr id="0" name=""/>
        <dsp:cNvSpPr/>
      </dsp:nvSpPr>
      <dsp:spPr>
        <a:xfrm>
          <a:off x="1523718" y="671033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4639" y="715003"/>
        <a:ext cx="17496" cy="3499"/>
      </dsp:txXfrm>
    </dsp:sp>
    <dsp:sp modelId="{20DAA48A-1DFC-4622-A036-A537C7C3C5BB}">
      <dsp:nvSpPr>
        <dsp:cNvPr id="0" name=""/>
        <dsp:cNvSpPr/>
      </dsp:nvSpPr>
      <dsp:spPr>
        <a:xfrm>
          <a:off x="4041" y="260310"/>
          <a:ext cx="1521476" cy="912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1. aktivnost</a:t>
          </a:r>
          <a:endParaRPr lang="en-US" sz="1400" kern="1200"/>
        </a:p>
      </dsp:txBody>
      <dsp:txXfrm>
        <a:off x="4041" y="260310"/>
        <a:ext cx="1521476" cy="912885"/>
      </dsp:txXfrm>
    </dsp:sp>
    <dsp:sp modelId="{7316A28C-9D0B-42A2-B95F-2251B77F44C7}">
      <dsp:nvSpPr>
        <dsp:cNvPr id="0" name=""/>
        <dsp:cNvSpPr/>
      </dsp:nvSpPr>
      <dsp:spPr>
        <a:xfrm>
          <a:off x="3395134" y="671033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6055" y="715003"/>
        <a:ext cx="17496" cy="3499"/>
      </dsp:txXfrm>
    </dsp:sp>
    <dsp:sp modelId="{241B6BB0-1B11-438B-9542-8DEC0D3E74FD}">
      <dsp:nvSpPr>
        <dsp:cNvPr id="0" name=""/>
        <dsp:cNvSpPr/>
      </dsp:nvSpPr>
      <dsp:spPr>
        <a:xfrm>
          <a:off x="1875457" y="260310"/>
          <a:ext cx="1521476" cy="912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Promatranje Marulićevog portreta</a:t>
          </a:r>
          <a:endParaRPr lang="en-US" sz="1400" kern="1200"/>
        </a:p>
      </dsp:txBody>
      <dsp:txXfrm>
        <a:off x="1875457" y="260310"/>
        <a:ext cx="1521476" cy="912885"/>
      </dsp:txXfrm>
    </dsp:sp>
    <dsp:sp modelId="{6441E617-C8E2-4E56-B05B-953B30DCFFA1}">
      <dsp:nvSpPr>
        <dsp:cNvPr id="0" name=""/>
        <dsp:cNvSpPr/>
      </dsp:nvSpPr>
      <dsp:spPr>
        <a:xfrm>
          <a:off x="764780" y="1171396"/>
          <a:ext cx="3742831" cy="319339"/>
        </a:xfrm>
        <a:custGeom>
          <a:avLst/>
          <a:gdLst/>
          <a:ahLst/>
          <a:cxnLst/>
          <a:rect l="0" t="0" r="0" b="0"/>
          <a:pathLst>
            <a:path>
              <a:moveTo>
                <a:pt x="3742831" y="0"/>
              </a:moveTo>
              <a:lnTo>
                <a:pt x="3742831" y="176769"/>
              </a:lnTo>
              <a:lnTo>
                <a:pt x="0" y="176769"/>
              </a:lnTo>
              <a:lnTo>
                <a:pt x="0" y="31933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2217" y="1329316"/>
        <a:ext cx="187957" cy="3499"/>
      </dsp:txXfrm>
    </dsp:sp>
    <dsp:sp modelId="{1BD0F8D8-9277-4957-8D91-F6B5375A1A17}">
      <dsp:nvSpPr>
        <dsp:cNvPr id="0" name=""/>
        <dsp:cNvSpPr/>
      </dsp:nvSpPr>
      <dsp:spPr>
        <a:xfrm>
          <a:off x="3746873" y="260310"/>
          <a:ext cx="1521476" cy="9128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2. aktivnost</a:t>
          </a:r>
          <a:endParaRPr lang="en-US" sz="1400" kern="1200"/>
        </a:p>
      </dsp:txBody>
      <dsp:txXfrm>
        <a:off x="3746873" y="260310"/>
        <a:ext cx="1521476" cy="912885"/>
      </dsp:txXfrm>
    </dsp:sp>
    <dsp:sp modelId="{2A8B99DE-BA61-4F88-AB5E-15BEB1FA0138}">
      <dsp:nvSpPr>
        <dsp:cNvPr id="0" name=""/>
        <dsp:cNvSpPr/>
      </dsp:nvSpPr>
      <dsp:spPr>
        <a:xfrm>
          <a:off x="1523718" y="1933859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4639" y="1977829"/>
        <a:ext cx="17496" cy="3499"/>
      </dsp:txXfrm>
    </dsp:sp>
    <dsp:sp modelId="{C1E9E832-5938-415F-A25D-49C33099A244}">
      <dsp:nvSpPr>
        <dsp:cNvPr id="0" name=""/>
        <dsp:cNvSpPr/>
      </dsp:nvSpPr>
      <dsp:spPr>
        <a:xfrm>
          <a:off x="4041" y="1523136"/>
          <a:ext cx="1521476" cy="9128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Crtanje pojedinosti s Marulićeva portreta</a:t>
          </a:r>
          <a:endParaRPr lang="en-US" sz="1400" kern="1200"/>
        </a:p>
      </dsp:txBody>
      <dsp:txXfrm>
        <a:off x="4041" y="1523136"/>
        <a:ext cx="1521476" cy="912885"/>
      </dsp:txXfrm>
    </dsp:sp>
    <dsp:sp modelId="{C3889556-81B8-4DD6-A22A-D86E2E932397}">
      <dsp:nvSpPr>
        <dsp:cNvPr id="0" name=""/>
        <dsp:cNvSpPr/>
      </dsp:nvSpPr>
      <dsp:spPr>
        <a:xfrm>
          <a:off x="3395134" y="1933859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6055" y="1977829"/>
        <a:ext cx="17496" cy="3499"/>
      </dsp:txXfrm>
    </dsp:sp>
    <dsp:sp modelId="{2B7F5F26-C817-4B07-A4F5-022403F9DC21}">
      <dsp:nvSpPr>
        <dsp:cNvPr id="0" name=""/>
        <dsp:cNvSpPr/>
      </dsp:nvSpPr>
      <dsp:spPr>
        <a:xfrm>
          <a:off x="1875457" y="1523136"/>
          <a:ext cx="1521476" cy="9128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3. aktivnost</a:t>
          </a:r>
          <a:endParaRPr lang="en-US" sz="1400" kern="1200"/>
        </a:p>
      </dsp:txBody>
      <dsp:txXfrm>
        <a:off x="1875457" y="1523136"/>
        <a:ext cx="1521476" cy="912885"/>
      </dsp:txXfrm>
    </dsp:sp>
    <dsp:sp modelId="{190B7204-E83C-4237-A64F-45EF6D2CCA4E}">
      <dsp:nvSpPr>
        <dsp:cNvPr id="0" name=""/>
        <dsp:cNvSpPr/>
      </dsp:nvSpPr>
      <dsp:spPr>
        <a:xfrm>
          <a:off x="764780" y="2434221"/>
          <a:ext cx="3742831" cy="319339"/>
        </a:xfrm>
        <a:custGeom>
          <a:avLst/>
          <a:gdLst/>
          <a:ahLst/>
          <a:cxnLst/>
          <a:rect l="0" t="0" r="0" b="0"/>
          <a:pathLst>
            <a:path>
              <a:moveTo>
                <a:pt x="3742831" y="0"/>
              </a:moveTo>
              <a:lnTo>
                <a:pt x="3742831" y="176769"/>
              </a:lnTo>
              <a:lnTo>
                <a:pt x="0" y="176769"/>
              </a:lnTo>
              <a:lnTo>
                <a:pt x="0" y="31933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2217" y="2592142"/>
        <a:ext cx="187957" cy="3499"/>
      </dsp:txXfrm>
    </dsp:sp>
    <dsp:sp modelId="{5E37B193-C789-4482-9573-8A7118B055A4}">
      <dsp:nvSpPr>
        <dsp:cNvPr id="0" name=""/>
        <dsp:cNvSpPr/>
      </dsp:nvSpPr>
      <dsp:spPr>
        <a:xfrm>
          <a:off x="3746873" y="1523136"/>
          <a:ext cx="1521476" cy="9128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Lijepljenje dijelova poretreta na plakat</a:t>
          </a:r>
          <a:endParaRPr lang="en-US" sz="1400" kern="1200"/>
        </a:p>
      </dsp:txBody>
      <dsp:txXfrm>
        <a:off x="3746873" y="1523136"/>
        <a:ext cx="1521476" cy="912885"/>
      </dsp:txXfrm>
    </dsp:sp>
    <dsp:sp modelId="{5DE720E8-8F8B-4ABA-AE80-5898FB710CB9}">
      <dsp:nvSpPr>
        <dsp:cNvPr id="0" name=""/>
        <dsp:cNvSpPr/>
      </dsp:nvSpPr>
      <dsp:spPr>
        <a:xfrm>
          <a:off x="1523718" y="3196684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4639" y="3240654"/>
        <a:ext cx="17496" cy="3499"/>
      </dsp:txXfrm>
    </dsp:sp>
    <dsp:sp modelId="{94301F43-ABC4-40D8-8A67-A2A00D5CE2A2}">
      <dsp:nvSpPr>
        <dsp:cNvPr id="0" name=""/>
        <dsp:cNvSpPr/>
      </dsp:nvSpPr>
      <dsp:spPr>
        <a:xfrm>
          <a:off x="4041" y="2785961"/>
          <a:ext cx="1521476" cy="912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/>
            <a:t>4. aktivnost</a:t>
          </a:r>
          <a:endParaRPr lang="en-US" sz="1400" kern="1200"/>
        </a:p>
      </dsp:txBody>
      <dsp:txXfrm>
        <a:off x="4041" y="2785961"/>
        <a:ext cx="1521476" cy="912885"/>
      </dsp:txXfrm>
    </dsp:sp>
    <dsp:sp modelId="{2DE84966-A7DE-4E0C-A73B-582553AF97F3}">
      <dsp:nvSpPr>
        <dsp:cNvPr id="0" name=""/>
        <dsp:cNvSpPr/>
      </dsp:nvSpPr>
      <dsp:spPr>
        <a:xfrm>
          <a:off x="3395134" y="3196684"/>
          <a:ext cx="3193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9339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6055" y="3240654"/>
        <a:ext cx="17496" cy="3499"/>
      </dsp:txXfrm>
    </dsp:sp>
    <dsp:sp modelId="{7B792A1B-6162-43B0-A82D-2BB3D247364D}">
      <dsp:nvSpPr>
        <dsp:cNvPr id="0" name=""/>
        <dsp:cNvSpPr/>
      </dsp:nvSpPr>
      <dsp:spPr>
        <a:xfrm>
          <a:off x="1875457" y="2785961"/>
          <a:ext cx="1521476" cy="9128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Pisanje portreta prema izrađenom plakatu</a:t>
          </a:r>
          <a:endParaRPr lang="en-US" sz="1400" kern="1200"/>
        </a:p>
      </dsp:txBody>
      <dsp:txXfrm>
        <a:off x="1875457" y="2785961"/>
        <a:ext cx="1521476" cy="912885"/>
      </dsp:txXfrm>
    </dsp:sp>
    <dsp:sp modelId="{52677528-2F48-400D-9E6E-20033D2C5C2A}">
      <dsp:nvSpPr>
        <dsp:cNvPr id="0" name=""/>
        <dsp:cNvSpPr/>
      </dsp:nvSpPr>
      <dsp:spPr>
        <a:xfrm>
          <a:off x="3746873" y="2785961"/>
          <a:ext cx="1521476" cy="9128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54" tIns="78257" rIns="74554" bIns="7825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Lijepljenje pisanih uradaka na plakat</a:t>
          </a:r>
          <a:endParaRPr lang="en-US" sz="1400" kern="1200"/>
        </a:p>
      </dsp:txBody>
      <dsp:txXfrm>
        <a:off x="3746873" y="2785961"/>
        <a:ext cx="1521476" cy="912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C9F92-F59D-47F2-83DD-07311DA874F0}">
      <dsp:nvSpPr>
        <dsp:cNvPr id="0" name=""/>
        <dsp:cNvSpPr/>
      </dsp:nvSpPr>
      <dsp:spPr>
        <a:xfrm>
          <a:off x="0" y="0"/>
          <a:ext cx="7392921" cy="5374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Prva aktivnost</a:t>
          </a:r>
          <a:endParaRPr lang="en-US" sz="1500" kern="1200"/>
        </a:p>
      </dsp:txBody>
      <dsp:txXfrm>
        <a:off x="15741" y="15741"/>
        <a:ext cx="6750122" cy="505939"/>
      </dsp:txXfrm>
    </dsp:sp>
    <dsp:sp modelId="{EF71E460-3C2F-49E1-8244-C686624F6321}">
      <dsp:nvSpPr>
        <dsp:cNvPr id="0" name=""/>
        <dsp:cNvSpPr/>
      </dsp:nvSpPr>
      <dsp:spPr>
        <a:xfrm>
          <a:off x="552068" y="612063"/>
          <a:ext cx="7392921" cy="5374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Učenici dobiju zadatak da samostalno istraže biografske podatke o Marku Maruliću.</a:t>
          </a:r>
          <a:endParaRPr lang="en-US" sz="1500" kern="1200"/>
        </a:p>
      </dsp:txBody>
      <dsp:txXfrm>
        <a:off x="567809" y="627804"/>
        <a:ext cx="6460046" cy="505939"/>
      </dsp:txXfrm>
    </dsp:sp>
    <dsp:sp modelId="{DFACCFCD-3428-4757-AE08-2905FDE0FED0}">
      <dsp:nvSpPr>
        <dsp:cNvPr id="0" name=""/>
        <dsp:cNvSpPr/>
      </dsp:nvSpPr>
      <dsp:spPr>
        <a:xfrm>
          <a:off x="1104137" y="1224126"/>
          <a:ext cx="7392921" cy="5374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Učenici dobiju zadatak da istraže sve o biblijskom liku Judite.</a:t>
          </a:r>
          <a:endParaRPr lang="en-US" sz="1500" kern="1200"/>
        </a:p>
      </dsp:txBody>
      <dsp:txXfrm>
        <a:off x="1119878" y="1239867"/>
        <a:ext cx="6460046" cy="505939"/>
      </dsp:txXfrm>
    </dsp:sp>
    <dsp:sp modelId="{9A290004-FDDC-4224-AC4C-DB9026A05078}">
      <dsp:nvSpPr>
        <dsp:cNvPr id="0" name=""/>
        <dsp:cNvSpPr/>
      </dsp:nvSpPr>
      <dsp:spPr>
        <a:xfrm>
          <a:off x="1656206" y="1836190"/>
          <a:ext cx="7392921" cy="5374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Druga aktivnost</a:t>
          </a:r>
          <a:endParaRPr lang="en-US" sz="1500" kern="1200"/>
        </a:p>
      </dsp:txBody>
      <dsp:txXfrm>
        <a:off x="1671947" y="1851931"/>
        <a:ext cx="6460046" cy="505939"/>
      </dsp:txXfrm>
    </dsp:sp>
    <dsp:sp modelId="{8CC0102C-C3E3-4431-A048-55AC572B436D}">
      <dsp:nvSpPr>
        <dsp:cNvPr id="0" name=""/>
        <dsp:cNvSpPr/>
      </dsp:nvSpPr>
      <dsp:spPr>
        <a:xfrm>
          <a:off x="2208275" y="2448253"/>
          <a:ext cx="7392921" cy="5374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Učenici se podijele u grupe i dobiju zadatak da dramatiziraju lik Judite prema prikupljenim podatcima.</a:t>
          </a:r>
          <a:endParaRPr lang="en-US" sz="1500" kern="1200"/>
        </a:p>
      </dsp:txBody>
      <dsp:txXfrm>
        <a:off x="2224016" y="2463994"/>
        <a:ext cx="6460046" cy="505939"/>
      </dsp:txXfrm>
    </dsp:sp>
    <dsp:sp modelId="{1AF49EA8-2ABD-4864-A84A-DDE74E049782}">
      <dsp:nvSpPr>
        <dsp:cNvPr id="0" name=""/>
        <dsp:cNvSpPr/>
      </dsp:nvSpPr>
      <dsp:spPr>
        <a:xfrm>
          <a:off x="7043597" y="392616"/>
          <a:ext cx="349323" cy="34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22195" y="392616"/>
        <a:ext cx="192127" cy="262866"/>
      </dsp:txXfrm>
    </dsp:sp>
    <dsp:sp modelId="{EA2778A1-4963-4B8A-BC95-C0EBCE9D9C26}">
      <dsp:nvSpPr>
        <dsp:cNvPr id="0" name=""/>
        <dsp:cNvSpPr/>
      </dsp:nvSpPr>
      <dsp:spPr>
        <a:xfrm>
          <a:off x="7595666" y="1004679"/>
          <a:ext cx="349323" cy="34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674264" y="1004679"/>
        <a:ext cx="192127" cy="262866"/>
      </dsp:txXfrm>
    </dsp:sp>
    <dsp:sp modelId="{31718D2D-9859-410C-B3E9-C6EAFAA24C04}">
      <dsp:nvSpPr>
        <dsp:cNvPr id="0" name=""/>
        <dsp:cNvSpPr/>
      </dsp:nvSpPr>
      <dsp:spPr>
        <a:xfrm>
          <a:off x="8147735" y="1607785"/>
          <a:ext cx="349323" cy="34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226333" y="1607785"/>
        <a:ext cx="192127" cy="262866"/>
      </dsp:txXfrm>
    </dsp:sp>
    <dsp:sp modelId="{204BFBB7-4343-4C01-B210-69F3B8D86F12}">
      <dsp:nvSpPr>
        <dsp:cNvPr id="0" name=""/>
        <dsp:cNvSpPr/>
      </dsp:nvSpPr>
      <dsp:spPr>
        <a:xfrm>
          <a:off x="8699804" y="2225820"/>
          <a:ext cx="349323" cy="34932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778402" y="2225820"/>
        <a:ext cx="192127" cy="262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9AEDD-E4BE-41B8-A7EE-02409CA2494C}">
      <dsp:nvSpPr>
        <dsp:cNvPr id="0" name=""/>
        <dsp:cNvSpPr/>
      </dsp:nvSpPr>
      <dsp:spPr>
        <a:xfrm>
          <a:off x="0" y="0"/>
          <a:ext cx="4059741" cy="712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Učitelj objašnjava književnoumjetničko djelo „ Juditu”.</a:t>
          </a:r>
          <a:endParaRPr lang="en-US" sz="1700" kern="1200"/>
        </a:p>
      </dsp:txBody>
      <dsp:txXfrm>
        <a:off x="20873" y="20873"/>
        <a:ext cx="3207358" cy="670902"/>
      </dsp:txXfrm>
    </dsp:sp>
    <dsp:sp modelId="{EE75E806-E7A8-413D-B2EF-C3ACC9B9AEB9}">
      <dsp:nvSpPr>
        <dsp:cNvPr id="0" name=""/>
        <dsp:cNvSpPr/>
      </dsp:nvSpPr>
      <dsp:spPr>
        <a:xfrm>
          <a:off x="303162" y="811627"/>
          <a:ext cx="4059741" cy="7126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Učenici povezuju sličnosti iz djela sa svojom dramatizacijom.</a:t>
          </a:r>
          <a:endParaRPr lang="en-US" sz="1700" kern="1200"/>
        </a:p>
      </dsp:txBody>
      <dsp:txXfrm>
        <a:off x="324035" y="832500"/>
        <a:ext cx="3251611" cy="670902"/>
      </dsp:txXfrm>
    </dsp:sp>
    <dsp:sp modelId="{786204FE-C472-49D9-85CA-838EA1993EC6}">
      <dsp:nvSpPr>
        <dsp:cNvPr id="0" name=""/>
        <dsp:cNvSpPr/>
      </dsp:nvSpPr>
      <dsp:spPr>
        <a:xfrm>
          <a:off x="606325" y="1623254"/>
          <a:ext cx="4059741" cy="712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Učenici dolaze do zaključka da je Judita nastala prema biblijskoj priči.</a:t>
          </a:r>
          <a:endParaRPr lang="en-US" sz="1700" kern="1200"/>
        </a:p>
      </dsp:txBody>
      <dsp:txXfrm>
        <a:off x="627198" y="1644127"/>
        <a:ext cx="3251611" cy="670902"/>
      </dsp:txXfrm>
    </dsp:sp>
    <dsp:sp modelId="{886B4F5F-EDF5-4FB0-91BB-8B522B768E51}">
      <dsp:nvSpPr>
        <dsp:cNvPr id="0" name=""/>
        <dsp:cNvSpPr/>
      </dsp:nvSpPr>
      <dsp:spPr>
        <a:xfrm>
          <a:off x="909487" y="2434882"/>
          <a:ext cx="4059741" cy="7126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Učenici razlikuju biblijsku priču od književnoumjetničkog djela.</a:t>
          </a:r>
          <a:endParaRPr lang="en-US" sz="1700" kern="1200"/>
        </a:p>
      </dsp:txBody>
      <dsp:txXfrm>
        <a:off x="930360" y="2455755"/>
        <a:ext cx="3251611" cy="670902"/>
      </dsp:txXfrm>
    </dsp:sp>
    <dsp:sp modelId="{A4678A2E-E906-4E28-99B9-55F4027BFF73}">
      <dsp:nvSpPr>
        <dsp:cNvPr id="0" name=""/>
        <dsp:cNvSpPr/>
      </dsp:nvSpPr>
      <dsp:spPr>
        <a:xfrm>
          <a:off x="1212650" y="3246509"/>
          <a:ext cx="4059741" cy="71264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Biblija, Marulićevo nadahnuće.</a:t>
          </a:r>
          <a:endParaRPr lang="en-US" sz="1700" kern="1200"/>
        </a:p>
      </dsp:txBody>
      <dsp:txXfrm>
        <a:off x="1233523" y="3267382"/>
        <a:ext cx="3251611" cy="670902"/>
      </dsp:txXfrm>
    </dsp:sp>
    <dsp:sp modelId="{66C575F0-3FAA-4D76-86F1-5890B4916D23}">
      <dsp:nvSpPr>
        <dsp:cNvPr id="0" name=""/>
        <dsp:cNvSpPr/>
      </dsp:nvSpPr>
      <dsp:spPr>
        <a:xfrm>
          <a:off x="3596520" y="520629"/>
          <a:ext cx="463221" cy="463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3700745" y="520629"/>
        <a:ext cx="254771" cy="348574"/>
      </dsp:txXfrm>
    </dsp:sp>
    <dsp:sp modelId="{FDBD5868-42D3-407C-BEEB-2DEC81F5D50C}">
      <dsp:nvSpPr>
        <dsp:cNvPr id="0" name=""/>
        <dsp:cNvSpPr/>
      </dsp:nvSpPr>
      <dsp:spPr>
        <a:xfrm>
          <a:off x="3899682" y="1332256"/>
          <a:ext cx="463221" cy="463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3907" y="1332256"/>
        <a:ext cx="254771" cy="348574"/>
      </dsp:txXfrm>
    </dsp:sp>
    <dsp:sp modelId="{768A1017-E191-45DA-8025-8881C0552D71}">
      <dsp:nvSpPr>
        <dsp:cNvPr id="0" name=""/>
        <dsp:cNvSpPr/>
      </dsp:nvSpPr>
      <dsp:spPr>
        <a:xfrm>
          <a:off x="4202845" y="2132006"/>
          <a:ext cx="463221" cy="463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307070" y="2132006"/>
        <a:ext cx="254771" cy="348574"/>
      </dsp:txXfrm>
    </dsp:sp>
    <dsp:sp modelId="{39DF18C0-0040-444C-8008-10310CBC7854}">
      <dsp:nvSpPr>
        <dsp:cNvPr id="0" name=""/>
        <dsp:cNvSpPr/>
      </dsp:nvSpPr>
      <dsp:spPr>
        <a:xfrm>
          <a:off x="4506007" y="2951552"/>
          <a:ext cx="463221" cy="46322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610232" y="2951552"/>
        <a:ext cx="254771" cy="348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ED196-7495-48D4-81AA-11B4A2FEC92B}">
      <dsp:nvSpPr>
        <dsp:cNvPr id="0" name=""/>
        <dsp:cNvSpPr/>
      </dsp:nvSpPr>
      <dsp:spPr>
        <a:xfrm>
          <a:off x="0" y="1457"/>
          <a:ext cx="960119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FCC3E-FA6A-46CD-9F34-5090F919EDA0}">
      <dsp:nvSpPr>
        <dsp:cNvPr id="0" name=""/>
        <dsp:cNvSpPr/>
      </dsp:nvSpPr>
      <dsp:spPr>
        <a:xfrm>
          <a:off x="0" y="145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/>
            <a:t>Treća aktivnost</a:t>
          </a:r>
          <a:endParaRPr lang="en-US" sz="1300" kern="1200"/>
        </a:p>
      </dsp:txBody>
      <dsp:txXfrm>
        <a:off x="0" y="1457"/>
        <a:ext cx="9601196" cy="271159"/>
      </dsp:txXfrm>
    </dsp:sp>
    <dsp:sp modelId="{7C71173F-D36E-4A74-8B89-0903A25B58E4}">
      <dsp:nvSpPr>
        <dsp:cNvPr id="0" name=""/>
        <dsp:cNvSpPr/>
      </dsp:nvSpPr>
      <dsp:spPr>
        <a:xfrm>
          <a:off x="0" y="272617"/>
          <a:ext cx="9601196" cy="0"/>
        </a:xfrm>
        <a:prstGeom prst="line">
          <a:avLst/>
        </a:prstGeom>
        <a:solidFill>
          <a:schemeClr val="accent5">
            <a:hueOff val="99316"/>
            <a:satOff val="58"/>
            <a:lumOff val="569"/>
            <a:alphaOff val="0"/>
          </a:schemeClr>
        </a:solidFill>
        <a:ln w="15875" cap="flat" cmpd="sng" algn="ctr">
          <a:solidFill>
            <a:schemeClr val="accent5">
              <a:hueOff val="99316"/>
              <a:satOff val="58"/>
              <a:lumOff val="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03F8-CC14-4C62-B1EB-978EB03547FD}">
      <dsp:nvSpPr>
        <dsp:cNvPr id="0" name=""/>
        <dsp:cNvSpPr/>
      </dsp:nvSpPr>
      <dsp:spPr>
        <a:xfrm>
          <a:off x="0" y="27261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Osobitosti Marulićeva jezika</a:t>
          </a:r>
          <a:endParaRPr lang="en-US" sz="1300" kern="1200"/>
        </a:p>
      </dsp:txBody>
      <dsp:txXfrm>
        <a:off x="0" y="272617"/>
        <a:ext cx="9601196" cy="271159"/>
      </dsp:txXfrm>
    </dsp:sp>
    <dsp:sp modelId="{947FEA75-F3CC-410F-B897-722CB736726D}">
      <dsp:nvSpPr>
        <dsp:cNvPr id="0" name=""/>
        <dsp:cNvSpPr/>
      </dsp:nvSpPr>
      <dsp:spPr>
        <a:xfrm>
          <a:off x="0" y="543777"/>
          <a:ext cx="9601196" cy="0"/>
        </a:xfrm>
        <a:prstGeom prst="line">
          <a:avLst/>
        </a:prstGeom>
        <a:solidFill>
          <a:schemeClr val="accent5">
            <a:hueOff val="198633"/>
            <a:satOff val="115"/>
            <a:lumOff val="1137"/>
            <a:alphaOff val="0"/>
          </a:schemeClr>
        </a:solidFill>
        <a:ln w="15875" cap="flat" cmpd="sng" algn="ctr">
          <a:solidFill>
            <a:schemeClr val="accent5">
              <a:hueOff val="198633"/>
              <a:satOff val="115"/>
              <a:lumOff val="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A1106-1C8C-4EF0-A7F1-C8760B89E4D7}">
      <dsp:nvSpPr>
        <dsp:cNvPr id="0" name=""/>
        <dsp:cNvSpPr/>
      </dsp:nvSpPr>
      <dsp:spPr>
        <a:xfrm>
          <a:off x="0" y="54377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Učenici dobivaju kratak primjer izvornoga teksta</a:t>
          </a:r>
          <a:endParaRPr lang="en-US" sz="1300" kern="1200"/>
        </a:p>
      </dsp:txBody>
      <dsp:txXfrm>
        <a:off x="0" y="543777"/>
        <a:ext cx="9601196" cy="271159"/>
      </dsp:txXfrm>
    </dsp:sp>
    <dsp:sp modelId="{EC543F2D-EDBC-411D-8679-38ABB6249AA7}">
      <dsp:nvSpPr>
        <dsp:cNvPr id="0" name=""/>
        <dsp:cNvSpPr/>
      </dsp:nvSpPr>
      <dsp:spPr>
        <a:xfrm>
          <a:off x="0" y="814937"/>
          <a:ext cx="9601196" cy="0"/>
        </a:xfrm>
        <a:prstGeom prst="line">
          <a:avLst/>
        </a:prstGeom>
        <a:solidFill>
          <a:schemeClr val="accent5">
            <a:hueOff val="297950"/>
            <a:satOff val="173"/>
            <a:lumOff val="1706"/>
            <a:alphaOff val="0"/>
          </a:schemeClr>
        </a:solidFill>
        <a:ln w="15875" cap="flat" cmpd="sng" algn="ctr">
          <a:solidFill>
            <a:schemeClr val="accent5">
              <a:hueOff val="297950"/>
              <a:satOff val="173"/>
              <a:lumOff val="1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9B3DD-70F6-4CC4-87F2-BF729B5A96B4}">
      <dsp:nvSpPr>
        <dsp:cNvPr id="0" name=""/>
        <dsp:cNvSpPr/>
      </dsp:nvSpPr>
      <dsp:spPr>
        <a:xfrm>
          <a:off x="0" y="81493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Prvo čitanje</a:t>
          </a:r>
          <a:endParaRPr lang="en-US" sz="1300" b="1" kern="1200" dirty="0"/>
        </a:p>
      </dsp:txBody>
      <dsp:txXfrm>
        <a:off x="0" y="814937"/>
        <a:ext cx="9601196" cy="271159"/>
      </dsp:txXfrm>
    </dsp:sp>
    <dsp:sp modelId="{9BF77842-2A04-4062-99E3-B91BF6C7C78A}">
      <dsp:nvSpPr>
        <dsp:cNvPr id="0" name=""/>
        <dsp:cNvSpPr/>
      </dsp:nvSpPr>
      <dsp:spPr>
        <a:xfrm>
          <a:off x="0" y="1086097"/>
          <a:ext cx="9601196" cy="0"/>
        </a:xfrm>
        <a:prstGeom prst="line">
          <a:avLst/>
        </a:prstGeom>
        <a:solidFill>
          <a:schemeClr val="accent5">
            <a:hueOff val="397266"/>
            <a:satOff val="230"/>
            <a:lumOff val="2274"/>
            <a:alphaOff val="0"/>
          </a:schemeClr>
        </a:solidFill>
        <a:ln w="15875" cap="flat" cmpd="sng" algn="ctr">
          <a:solidFill>
            <a:schemeClr val="accent5">
              <a:hueOff val="397266"/>
              <a:satOff val="230"/>
              <a:lumOff val="2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25936-BCDB-4C34-AA33-93CDED74699E}">
      <dsp:nvSpPr>
        <dsp:cNvPr id="0" name=""/>
        <dsp:cNvSpPr/>
      </dsp:nvSpPr>
      <dsp:spPr>
        <a:xfrm>
          <a:off x="0" y="108609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Dojmovi</a:t>
          </a:r>
          <a:endParaRPr lang="en-US" sz="1300" kern="1200"/>
        </a:p>
      </dsp:txBody>
      <dsp:txXfrm>
        <a:off x="0" y="1086097"/>
        <a:ext cx="9601196" cy="271159"/>
      </dsp:txXfrm>
    </dsp:sp>
    <dsp:sp modelId="{F42C19D6-8CE3-4F25-9E26-3FBA6CFE0CFF}">
      <dsp:nvSpPr>
        <dsp:cNvPr id="0" name=""/>
        <dsp:cNvSpPr/>
      </dsp:nvSpPr>
      <dsp:spPr>
        <a:xfrm>
          <a:off x="0" y="1357257"/>
          <a:ext cx="9601196" cy="0"/>
        </a:xfrm>
        <a:prstGeom prst="line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9BB85-5E31-47AC-AE2C-1AE42B710066}">
      <dsp:nvSpPr>
        <dsp:cNvPr id="0" name=""/>
        <dsp:cNvSpPr/>
      </dsp:nvSpPr>
      <dsp:spPr>
        <a:xfrm>
          <a:off x="0" y="135725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Učitelj pojašnjava nepoznate riječi</a:t>
          </a:r>
          <a:endParaRPr lang="en-US" sz="1300" kern="1200"/>
        </a:p>
      </dsp:txBody>
      <dsp:txXfrm>
        <a:off x="0" y="1357257"/>
        <a:ext cx="9601196" cy="271159"/>
      </dsp:txXfrm>
    </dsp:sp>
    <dsp:sp modelId="{8D5C2AB9-3C99-4F2E-B0F3-FE11343A4859}">
      <dsp:nvSpPr>
        <dsp:cNvPr id="0" name=""/>
        <dsp:cNvSpPr/>
      </dsp:nvSpPr>
      <dsp:spPr>
        <a:xfrm>
          <a:off x="0" y="1628417"/>
          <a:ext cx="9601196" cy="0"/>
        </a:xfrm>
        <a:prstGeom prst="line">
          <a:avLst/>
        </a:prstGeom>
        <a:solidFill>
          <a:schemeClr val="accent5">
            <a:hueOff val="595899"/>
            <a:satOff val="346"/>
            <a:lumOff val="3412"/>
            <a:alphaOff val="0"/>
          </a:schemeClr>
        </a:solidFill>
        <a:ln w="15875" cap="flat" cmpd="sng" algn="ctr">
          <a:solidFill>
            <a:schemeClr val="accent5">
              <a:hueOff val="595899"/>
              <a:satOff val="346"/>
              <a:lumOff val="3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E4B54-5A3E-4FE9-8E1B-E6B0893A2409}">
      <dsp:nvSpPr>
        <dsp:cNvPr id="0" name=""/>
        <dsp:cNvSpPr/>
      </dsp:nvSpPr>
      <dsp:spPr>
        <a:xfrm>
          <a:off x="0" y="162841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Drugo čitanje</a:t>
          </a:r>
          <a:endParaRPr lang="en-US" sz="1300" b="1" kern="1200" dirty="0"/>
        </a:p>
      </dsp:txBody>
      <dsp:txXfrm>
        <a:off x="0" y="1628417"/>
        <a:ext cx="9601196" cy="271159"/>
      </dsp:txXfrm>
    </dsp:sp>
    <dsp:sp modelId="{237A87EC-8118-4A66-9B59-8F34C5EF0D67}">
      <dsp:nvSpPr>
        <dsp:cNvPr id="0" name=""/>
        <dsp:cNvSpPr/>
      </dsp:nvSpPr>
      <dsp:spPr>
        <a:xfrm>
          <a:off x="0" y="1899577"/>
          <a:ext cx="9601196" cy="0"/>
        </a:xfrm>
        <a:prstGeom prst="line">
          <a:avLst/>
        </a:prstGeom>
        <a:solidFill>
          <a:schemeClr val="accent5">
            <a:hueOff val="695215"/>
            <a:satOff val="403"/>
            <a:lumOff val="3980"/>
            <a:alphaOff val="0"/>
          </a:schemeClr>
        </a:solidFill>
        <a:ln w="15875" cap="flat" cmpd="sng" algn="ctr">
          <a:solidFill>
            <a:schemeClr val="accent5">
              <a:hueOff val="695215"/>
              <a:satOff val="403"/>
              <a:lumOff val="3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B0713-D357-440A-9D79-16514AFBE396}">
      <dsp:nvSpPr>
        <dsp:cNvPr id="0" name=""/>
        <dsp:cNvSpPr/>
      </dsp:nvSpPr>
      <dsp:spPr>
        <a:xfrm>
          <a:off x="0" y="189957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Učenici prevode sadržaj teksta</a:t>
          </a:r>
          <a:endParaRPr lang="en-US" sz="1300" kern="1200"/>
        </a:p>
      </dsp:txBody>
      <dsp:txXfrm>
        <a:off x="0" y="1899577"/>
        <a:ext cx="9601196" cy="271159"/>
      </dsp:txXfrm>
    </dsp:sp>
    <dsp:sp modelId="{864E1333-D4DB-4EBF-9CA7-F5FE2CDB5D0F}">
      <dsp:nvSpPr>
        <dsp:cNvPr id="0" name=""/>
        <dsp:cNvSpPr/>
      </dsp:nvSpPr>
      <dsp:spPr>
        <a:xfrm>
          <a:off x="0" y="2170737"/>
          <a:ext cx="9601196" cy="0"/>
        </a:xfrm>
        <a:prstGeom prst="line">
          <a:avLst/>
        </a:prstGeom>
        <a:solidFill>
          <a:schemeClr val="accent5">
            <a:hueOff val="794532"/>
            <a:satOff val="461"/>
            <a:lumOff val="4549"/>
            <a:alphaOff val="0"/>
          </a:schemeClr>
        </a:solidFill>
        <a:ln w="15875" cap="flat" cmpd="sng" algn="ctr">
          <a:solidFill>
            <a:schemeClr val="accent5">
              <a:hueOff val="794532"/>
              <a:satOff val="461"/>
              <a:lumOff val="4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622D0-140F-48B0-B6FD-9A69B6F22898}">
      <dsp:nvSpPr>
        <dsp:cNvPr id="0" name=""/>
        <dsp:cNvSpPr/>
      </dsp:nvSpPr>
      <dsp:spPr>
        <a:xfrm>
          <a:off x="0" y="217073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Učenici povezuju sadržaj teksta s glavnom temom</a:t>
          </a:r>
          <a:endParaRPr lang="en-US" sz="1300" kern="1200"/>
        </a:p>
      </dsp:txBody>
      <dsp:txXfrm>
        <a:off x="0" y="2170737"/>
        <a:ext cx="9601196" cy="271159"/>
      </dsp:txXfrm>
    </dsp:sp>
    <dsp:sp modelId="{421C4C15-E356-4736-9790-39F846FF385B}">
      <dsp:nvSpPr>
        <dsp:cNvPr id="0" name=""/>
        <dsp:cNvSpPr/>
      </dsp:nvSpPr>
      <dsp:spPr>
        <a:xfrm>
          <a:off x="0" y="2441897"/>
          <a:ext cx="9601196" cy="0"/>
        </a:xfrm>
        <a:prstGeom prst="line">
          <a:avLst/>
        </a:prstGeom>
        <a:solidFill>
          <a:schemeClr val="accent5">
            <a:hueOff val="893848"/>
            <a:satOff val="518"/>
            <a:lumOff val="5117"/>
            <a:alphaOff val="0"/>
          </a:schemeClr>
        </a:solidFill>
        <a:ln w="15875" cap="flat" cmpd="sng" algn="ctr">
          <a:solidFill>
            <a:schemeClr val="accent5">
              <a:hueOff val="893848"/>
              <a:satOff val="518"/>
              <a:lumOff val="5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AD061-E2C4-43E1-85F9-67B959E69536}">
      <dsp:nvSpPr>
        <dsp:cNvPr id="0" name=""/>
        <dsp:cNvSpPr/>
      </dsp:nvSpPr>
      <dsp:spPr>
        <a:xfrm>
          <a:off x="0" y="244189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Učenici bilježe riječi različite od standardnih i uočavaju utjecaj čakavskog narječja</a:t>
          </a:r>
          <a:endParaRPr lang="en-US" sz="1300" kern="1200"/>
        </a:p>
      </dsp:txBody>
      <dsp:txXfrm>
        <a:off x="0" y="2441897"/>
        <a:ext cx="9601196" cy="271159"/>
      </dsp:txXfrm>
    </dsp:sp>
    <dsp:sp modelId="{12114333-DC0E-44D1-9FAA-C8C38182458D}">
      <dsp:nvSpPr>
        <dsp:cNvPr id="0" name=""/>
        <dsp:cNvSpPr/>
      </dsp:nvSpPr>
      <dsp:spPr>
        <a:xfrm>
          <a:off x="0" y="2713057"/>
          <a:ext cx="9601196" cy="0"/>
        </a:xfrm>
        <a:prstGeom prst="line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9E3CB-359E-4FFD-A678-E2B103405216}">
      <dsp:nvSpPr>
        <dsp:cNvPr id="0" name=""/>
        <dsp:cNvSpPr/>
      </dsp:nvSpPr>
      <dsp:spPr>
        <a:xfrm>
          <a:off x="0" y="2713057"/>
          <a:ext cx="9601196" cy="271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Zaključak – kojim je jezikom Marulić napisao Juditu</a:t>
          </a:r>
          <a:endParaRPr lang="en-US" sz="1300" kern="1200"/>
        </a:p>
      </dsp:txBody>
      <dsp:txXfrm>
        <a:off x="0" y="2713057"/>
        <a:ext cx="9601196" cy="2711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89C0B-6316-49EE-95CE-696249E0662E}">
      <dsp:nvSpPr>
        <dsp:cNvPr id="0" name=""/>
        <dsp:cNvSpPr/>
      </dsp:nvSpPr>
      <dsp:spPr>
        <a:xfrm>
          <a:off x="3281" y="282531"/>
          <a:ext cx="1776784" cy="10660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Učenici dobiju kratak izvorni tekst iz Judite</a:t>
          </a:r>
          <a:endParaRPr lang="en-US" sz="1600" kern="1200"/>
        </a:p>
      </dsp:txBody>
      <dsp:txXfrm>
        <a:off x="3281" y="282531"/>
        <a:ext cx="1776784" cy="1066070"/>
      </dsp:txXfrm>
    </dsp:sp>
    <dsp:sp modelId="{6843AC6A-40D4-40A2-970D-E746647E0D08}">
      <dsp:nvSpPr>
        <dsp:cNvPr id="0" name=""/>
        <dsp:cNvSpPr/>
      </dsp:nvSpPr>
      <dsp:spPr>
        <a:xfrm>
          <a:off x="1957744" y="282531"/>
          <a:ext cx="1776784" cy="1066070"/>
        </a:xfrm>
        <a:prstGeom prst="rect">
          <a:avLst/>
        </a:prstGeom>
        <a:solidFill>
          <a:schemeClr val="accent5">
            <a:hueOff val="124146"/>
            <a:satOff val="72"/>
            <a:lumOff val="7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Čitaju ga</a:t>
          </a:r>
          <a:endParaRPr lang="en-US" sz="1600" kern="1200"/>
        </a:p>
      </dsp:txBody>
      <dsp:txXfrm>
        <a:off x="1957744" y="282531"/>
        <a:ext cx="1776784" cy="1066070"/>
      </dsp:txXfrm>
    </dsp:sp>
    <dsp:sp modelId="{18948EAC-E646-44A6-9B68-B477140880D6}">
      <dsp:nvSpPr>
        <dsp:cNvPr id="0" name=""/>
        <dsp:cNvSpPr/>
      </dsp:nvSpPr>
      <dsp:spPr>
        <a:xfrm>
          <a:off x="3912206" y="282531"/>
          <a:ext cx="1776784" cy="1066070"/>
        </a:xfrm>
        <a:prstGeom prst="rect">
          <a:avLst/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Uočavaju da se radi o hrvatskome jeziku, ali drukčijem od današnjeg</a:t>
          </a:r>
          <a:endParaRPr lang="en-US" sz="1600" kern="1200"/>
        </a:p>
      </dsp:txBody>
      <dsp:txXfrm>
        <a:off x="3912206" y="282531"/>
        <a:ext cx="1776784" cy="1066070"/>
      </dsp:txXfrm>
    </dsp:sp>
    <dsp:sp modelId="{C6C51F4E-7D8A-44D6-A97E-E92EA78BB353}">
      <dsp:nvSpPr>
        <dsp:cNvPr id="0" name=""/>
        <dsp:cNvSpPr/>
      </dsp:nvSpPr>
      <dsp:spPr>
        <a:xfrm>
          <a:off x="5866668" y="282531"/>
          <a:ext cx="1776784" cy="1066070"/>
        </a:xfrm>
        <a:prstGeom prst="rect">
          <a:avLst/>
        </a:prstGeom>
        <a:solidFill>
          <a:schemeClr val="accent5">
            <a:hueOff val="372437"/>
            <a:satOff val="216"/>
            <a:lumOff val="21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Učitelj objašnjava nepoznate riječi</a:t>
          </a:r>
          <a:endParaRPr lang="en-US" sz="1600" kern="1200"/>
        </a:p>
      </dsp:txBody>
      <dsp:txXfrm>
        <a:off x="5866668" y="282531"/>
        <a:ext cx="1776784" cy="1066070"/>
      </dsp:txXfrm>
    </dsp:sp>
    <dsp:sp modelId="{7A571641-C777-4606-9676-E21085617F48}">
      <dsp:nvSpPr>
        <dsp:cNvPr id="0" name=""/>
        <dsp:cNvSpPr/>
      </dsp:nvSpPr>
      <dsp:spPr>
        <a:xfrm>
          <a:off x="7821131" y="282531"/>
          <a:ext cx="1776784" cy="1066070"/>
        </a:xfrm>
        <a:prstGeom prst="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Učenici prevode  tekst</a:t>
          </a:r>
          <a:endParaRPr lang="en-US" sz="1600" kern="1200"/>
        </a:p>
      </dsp:txBody>
      <dsp:txXfrm>
        <a:off x="7821131" y="282531"/>
        <a:ext cx="1776784" cy="1066070"/>
      </dsp:txXfrm>
    </dsp:sp>
    <dsp:sp modelId="{406F7789-5504-47C6-BC34-9E85EA43D22C}">
      <dsp:nvSpPr>
        <dsp:cNvPr id="0" name=""/>
        <dsp:cNvSpPr/>
      </dsp:nvSpPr>
      <dsp:spPr>
        <a:xfrm>
          <a:off x="980512" y="1526280"/>
          <a:ext cx="1776784" cy="1066070"/>
        </a:xfrm>
        <a:prstGeom prst="rect">
          <a:avLst/>
        </a:prstGeom>
        <a:solidFill>
          <a:schemeClr val="accent5">
            <a:hueOff val="620728"/>
            <a:satOff val="360"/>
            <a:lumOff val="35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Uočavaju da se radi o stihovima</a:t>
          </a:r>
          <a:endParaRPr lang="en-US" sz="1600" kern="1200"/>
        </a:p>
      </dsp:txBody>
      <dsp:txXfrm>
        <a:off x="980512" y="1526280"/>
        <a:ext cx="1776784" cy="1066070"/>
      </dsp:txXfrm>
    </dsp:sp>
    <dsp:sp modelId="{459BC54B-FABA-4969-A506-26EAD601F734}">
      <dsp:nvSpPr>
        <dsp:cNvPr id="0" name=""/>
        <dsp:cNvSpPr/>
      </dsp:nvSpPr>
      <dsp:spPr>
        <a:xfrm>
          <a:off x="2934975" y="1526280"/>
          <a:ext cx="1776784" cy="1066070"/>
        </a:xfrm>
        <a:prstGeom prst="rect">
          <a:avLst/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Učenici određuju vrstu stiha, uočavaju dvostruku rimu u stihu</a:t>
          </a:r>
          <a:endParaRPr lang="en-US" sz="1600" kern="1200"/>
        </a:p>
      </dsp:txBody>
      <dsp:txXfrm>
        <a:off x="2934975" y="1526280"/>
        <a:ext cx="1776784" cy="1066070"/>
      </dsp:txXfrm>
    </dsp:sp>
    <dsp:sp modelId="{D516A286-1A31-4264-8DE3-C10312104578}">
      <dsp:nvSpPr>
        <dsp:cNvPr id="0" name=""/>
        <dsp:cNvSpPr/>
      </dsp:nvSpPr>
      <dsp:spPr>
        <a:xfrm>
          <a:off x="4889437" y="1526280"/>
          <a:ext cx="1776784" cy="1066070"/>
        </a:xfrm>
        <a:prstGeom prst="rect">
          <a:avLst/>
        </a:prstGeom>
        <a:solidFill>
          <a:schemeClr val="accent5">
            <a:hueOff val="869019"/>
            <a:satOff val="504"/>
            <a:lumOff val="49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Učenici uočavaju obilježja epa, povezuju temeljna i nova znanja o epu</a:t>
          </a:r>
          <a:endParaRPr lang="en-US" sz="1600" kern="1200"/>
        </a:p>
      </dsp:txBody>
      <dsp:txXfrm>
        <a:off x="4889437" y="1526280"/>
        <a:ext cx="1776784" cy="1066070"/>
      </dsp:txXfrm>
    </dsp:sp>
    <dsp:sp modelId="{805ED706-926C-416E-83CD-E58E43CF6079}">
      <dsp:nvSpPr>
        <dsp:cNvPr id="0" name=""/>
        <dsp:cNvSpPr/>
      </dsp:nvSpPr>
      <dsp:spPr>
        <a:xfrm>
          <a:off x="6843900" y="1526280"/>
          <a:ext cx="1776784" cy="1066070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Učenici uočavaju vrstu epa</a:t>
          </a:r>
          <a:endParaRPr lang="en-US" sz="1600" kern="1200"/>
        </a:p>
      </dsp:txBody>
      <dsp:txXfrm>
        <a:off x="6843900" y="1526280"/>
        <a:ext cx="1776784" cy="1066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20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25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4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73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417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57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7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74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75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48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61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03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8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67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37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5CE5C0-D129-4D27-AE47-D32F389F7241}" type="datetimeFigureOut">
              <a:rPr lang="hr-HR" smtClean="0"/>
              <a:t>26.6.2021.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23551E-E64D-4CEF-ACCD-51B64673DF2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524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hrvatska_kun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CF709-9FA9-4E8D-9BF5-3CA6B52CE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Marko Marulić u osnovnoj školi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E4FBF66-8092-4FA8-9124-B29BD11AD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Županijsko stručno vijeće za Hrvatski jezik, u Otočcu, 28.lipnja 2021.</a:t>
            </a:r>
          </a:p>
        </p:txBody>
      </p:sp>
    </p:spTree>
    <p:extLst>
      <p:ext uri="{BB962C8B-B14F-4D97-AF65-F5344CB8AC3E}">
        <p14:creationId xmlns:p14="http://schemas.microsoft.com/office/powerpoint/2010/main" val="112712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3A7D16-8436-4278-9967-472D8376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Davidias</a:t>
            </a:r>
            <a:r>
              <a:rPr lang="hr-HR" dirty="0"/>
              <a:t>("</a:t>
            </a:r>
            <a:r>
              <a:rPr lang="hr-HR" dirty="0" err="1"/>
              <a:t>Davidijada</a:t>
            </a:r>
            <a:r>
              <a:rPr lang="hr-HR" dirty="0"/>
              <a:t>")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FFF38B-F7E0-4529-9A39-2A7F4D24CF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Religiozni je junačko-povijesni ep u 14 knjiga sa 6765 heksametara. Ep je napisan po </a:t>
            </a:r>
            <a:r>
              <a:rPr lang="hr-HR" dirty="0" err="1"/>
              <a:t>Vergilijevu</a:t>
            </a:r>
            <a:r>
              <a:rPr lang="hr-HR" dirty="0"/>
              <a:t> uzoru u klasičnom latinskom jeziku, s nekim primjesama biblijskog i srednjovjekovnog </a:t>
            </a:r>
            <a:r>
              <a:rPr lang="hr-HR" dirty="0" err="1"/>
              <a:t>latiniteta</a:t>
            </a:r>
            <a:r>
              <a:rPr lang="hr-HR" dirty="0"/>
              <a:t> i posjeduje znatne umjetničke kvalitete.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0AFD169-9857-4443-8CAA-D30786E616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92" y="2560320"/>
            <a:ext cx="2583711" cy="3617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1979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D58666-E26B-4EAE-AA74-9C74E4BAF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288C4F-0F6C-4226-B8D2-C0EE478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A0DC220-B0FC-4268-9E45-0705DA269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2CA09E-2D13-478A-A98B-3A66ED646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14C9FAD-7A39-47B3-9F08-4C4F9DA20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CB6FF3-6165-4BB2-80C5-7A6D0D25D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85BB5A0-790E-4D72-B4ED-49820688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7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De humilitate et gloria Chris("O poniznosti i slavi Krista")</a:t>
            </a:r>
            <a:br>
              <a:rPr lang="en-US" sz="3800"/>
            </a:br>
            <a:endParaRPr lang="en-US" sz="380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A08D8C5-F6C1-4B48-8C01-BCDE298C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2267" y="3657597"/>
            <a:ext cx="6528018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100" dirty="0" err="1">
                <a:solidFill>
                  <a:schemeClr val="tx1"/>
                </a:solidFill>
              </a:rPr>
              <a:t>Kristološka</a:t>
            </a:r>
            <a:r>
              <a:rPr lang="en-US" sz="2100" dirty="0">
                <a:solidFill>
                  <a:schemeClr val="tx1"/>
                </a:solidFill>
              </a:rPr>
              <a:t> je </a:t>
            </a:r>
            <a:r>
              <a:rPr lang="en-US" sz="2100" dirty="0" err="1">
                <a:solidFill>
                  <a:schemeClr val="tx1"/>
                </a:solidFill>
              </a:rPr>
              <a:t>rasprava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iz</a:t>
            </a:r>
            <a:r>
              <a:rPr lang="en-US" sz="2100" dirty="0">
                <a:solidFill>
                  <a:schemeClr val="tx1"/>
                </a:solidFill>
              </a:rPr>
              <a:t> 1518. </a:t>
            </a:r>
            <a:r>
              <a:rPr lang="en-US" sz="2100" dirty="0" err="1">
                <a:solidFill>
                  <a:schemeClr val="tx1"/>
                </a:solidFill>
              </a:rPr>
              <a:t>godine</a:t>
            </a:r>
            <a:r>
              <a:rPr lang="en-US" sz="2100" dirty="0">
                <a:solidFill>
                  <a:schemeClr val="tx1"/>
                </a:solidFill>
              </a:rPr>
              <a:t> u </a:t>
            </a:r>
            <a:r>
              <a:rPr lang="en-US" sz="2100" dirty="0" err="1">
                <a:solidFill>
                  <a:schemeClr val="tx1"/>
                </a:solidFill>
              </a:rPr>
              <a:t>kojem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dokazuje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Židovima</a:t>
            </a:r>
            <a:r>
              <a:rPr lang="en-US" sz="2100" dirty="0">
                <a:solidFill>
                  <a:schemeClr val="tx1"/>
                </a:solidFill>
              </a:rPr>
              <a:t> da je </a:t>
            </a:r>
            <a:r>
              <a:rPr lang="en-US" sz="2100" dirty="0" err="1">
                <a:solidFill>
                  <a:schemeClr val="tx1"/>
                </a:solidFill>
              </a:rPr>
              <a:t>Krist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obećani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Mesija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E0488CE-8E24-413E-B105-426B0506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BCA29A7-3D5E-45BA-931D-D683ABAFC7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3081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2DD4A6-66EF-4F93-B006-E646036F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Obilježavanje obljetnica Marka Marulića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9F91FF-19C9-499B-BE31-6A89AC85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Prijedlozi za obilježavanje 570 godina od Marulićeva rođenja i 500 godina od izdavanja „ Judite”.</a:t>
            </a:r>
          </a:p>
          <a:p>
            <a:r>
              <a:rPr lang="hr-HR" dirty="0"/>
              <a:t>Prijedlog aktivnosti za poučavanje o Marku Maruliću od 5. – 8. razreda.</a:t>
            </a:r>
          </a:p>
        </p:txBody>
      </p:sp>
    </p:spTree>
    <p:extLst>
      <p:ext uri="{BB962C8B-B14F-4D97-AF65-F5344CB8AC3E}">
        <p14:creationId xmlns:p14="http://schemas.microsoft.com/office/powerpoint/2010/main" val="38281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DB72E5-2B5A-4048-97DA-AE8C3B7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Odgojno-obrazovni ishodi za 5. razred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48FE3C-0BEB-486D-B527-9B5DA0C2D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OŠ HJ A.5.6.</a:t>
            </a:r>
          </a:p>
          <a:p>
            <a:r>
              <a:rPr lang="hr-HR" dirty="0"/>
              <a:t>Učenik uočava jezičnu raznolikost hrvatskoga jezika u užem i širem okružju.</a:t>
            </a:r>
          </a:p>
          <a:p>
            <a:r>
              <a:rPr lang="hr-HR" dirty="0"/>
              <a:t>OŠ HJ B.5.4.</a:t>
            </a:r>
          </a:p>
          <a:p>
            <a:r>
              <a:rPr lang="hr-HR" dirty="0"/>
              <a:t>Učenik se stvaralački izražava prema vlastitome interesu potaknut različitim iskustvima i doživljajima književnoga teksta.</a:t>
            </a:r>
          </a:p>
          <a:p>
            <a:r>
              <a:rPr lang="hr-HR" dirty="0"/>
              <a:t>Razrada: učenik istražuje, eksperimentira i slobodno radi na temi koja mu je bliska.</a:t>
            </a:r>
          </a:p>
        </p:txBody>
      </p:sp>
    </p:spTree>
    <p:extLst>
      <p:ext uri="{BB962C8B-B14F-4D97-AF65-F5344CB8AC3E}">
        <p14:creationId xmlns:p14="http://schemas.microsoft.com/office/powerpoint/2010/main" val="141618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AC6D6A-5719-4DA9-93B3-BEA67AAF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Marko Marulić u petome razredu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5187F2-E8E3-438D-8F8F-289A6161D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Kako </a:t>
            </a:r>
            <a:r>
              <a:rPr lang="hr-HR" dirty="0" err="1"/>
              <a:t>petašima</a:t>
            </a:r>
            <a:r>
              <a:rPr lang="hr-HR" dirty="0"/>
              <a:t> predstaviti Marka Marulića?</a:t>
            </a:r>
          </a:p>
          <a:p>
            <a:pPr marL="0" indent="0">
              <a:buNone/>
            </a:pPr>
            <a:r>
              <a:rPr lang="hr-HR" dirty="0"/>
              <a:t>Motivacija</a:t>
            </a:r>
          </a:p>
          <a:p>
            <a:pPr marL="0" indent="0">
              <a:buNone/>
            </a:pPr>
            <a:r>
              <a:rPr lang="hr-HR" dirty="0"/>
              <a:t>-putem projektora učenicima pokazati papirnate hrvatske kune</a:t>
            </a:r>
          </a:p>
          <a:p>
            <a:pPr marL="0" indent="0">
              <a:buNone/>
            </a:pPr>
            <a:r>
              <a:rPr lang="hr-HR" dirty="0"/>
              <a:t>-promotriti obje strane novčanica (osobe, znamenitosti)</a:t>
            </a:r>
          </a:p>
          <a:p>
            <a:pPr marL="0" indent="0">
              <a:buNone/>
            </a:pPr>
            <a:r>
              <a:rPr lang="hr-HR" dirty="0"/>
              <a:t>Zaustaviti se na novčanici od 500 kn.</a:t>
            </a:r>
          </a:p>
          <a:p>
            <a:pPr marL="0" indent="0">
              <a:buNone/>
            </a:pPr>
            <a:r>
              <a:rPr lang="hr-HR" dirty="0"/>
              <a:t>Pročitati što piše na novčanici.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310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D1598A-ADF2-4270-80A0-22BD0081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Lik Marka Marulića na novčanici od 500 kn</a:t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 descr="Slika na kojoj se prikazuje tekst, okvir za sliku&#10;&#10;Opis je automatski generiran">
            <a:extLst>
              <a:ext uri="{FF2B5EF4-FFF2-40B4-BE49-F238E27FC236}">
                <a16:creationId xmlns:a16="http://schemas.microsoft.com/office/drawing/2014/main" id="{6E854DB2-DBBE-44FD-98A5-178918EC8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5942" y="2884602"/>
            <a:ext cx="5099901" cy="2422689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8629690-1706-423C-8C2E-25ADDCAC27B2}"/>
              </a:ext>
            </a:extLst>
          </p:cNvPr>
          <p:cNvSpPr txBox="1"/>
          <p:nvPr/>
        </p:nvSpPr>
        <p:spPr>
          <a:xfrm>
            <a:off x="3355942" y="4533900"/>
            <a:ext cx="5099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hr.wikipedia.org/wiki/hrvatska_kuna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08326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graphicFrame>
        <p:nvGraphicFramePr>
          <p:cNvPr id="5" name="TekstniOkvir 2">
            <a:extLst>
              <a:ext uri="{FF2B5EF4-FFF2-40B4-BE49-F238E27FC236}">
                <a16:creationId xmlns:a16="http://schemas.microsoft.com/office/drawing/2014/main" id="{20906B4F-7C0C-46CB-8A22-CD1C71C34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283417"/>
              </p:ext>
            </p:extLst>
          </p:nvPr>
        </p:nvGraphicFramePr>
        <p:xfrm>
          <a:off x="1388533" y="1660994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2685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9D47ED-595E-4AEB-97A1-39C06FDD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262626"/>
                </a:solidFill>
              </a:rPr>
              <a:t>Marko Marulić u šestom razredu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4D7B7CDF-FFA1-462C-8A8A-E2B462104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80152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9378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8878D5-5362-48C1-BC14-AE284BBC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Odgojno-obrazovni ishodi za šesti razred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74CB73-6ACD-4B46-AE07-A069D2937B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OŠ HJ A.6.6.</a:t>
            </a:r>
          </a:p>
          <a:p>
            <a:r>
              <a:rPr lang="hr-HR" dirty="0"/>
              <a:t>Učenik uočava jezičnu raznolikost hrvatskoga jezika kroz hrvatsku povijest</a:t>
            </a:r>
          </a:p>
          <a:p>
            <a:r>
              <a:rPr lang="hr-HR" dirty="0"/>
              <a:t>Razrada: učenik se upoznaje sa spomenicima hrvatske srednjovjekovne pismenosti.</a:t>
            </a:r>
          </a:p>
          <a:p>
            <a:r>
              <a:rPr lang="hr-HR" dirty="0"/>
              <a:t>Učenik upoznaje povijesnu ulogu Marka Marulića u razvoju hrvatskoga jezika.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1C25A53-4CE0-4066-A335-08FE6021DA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OŠ HJ B. 5.4.</a:t>
            </a:r>
          </a:p>
          <a:p>
            <a:r>
              <a:rPr lang="hr-HR" dirty="0"/>
              <a:t>Učenik se stvaralački izražava prema vlastitome interesu potaknut različitim iskustvima i doživljajima književnoga teksta.</a:t>
            </a:r>
          </a:p>
        </p:txBody>
      </p:sp>
    </p:spTree>
    <p:extLst>
      <p:ext uri="{BB962C8B-B14F-4D97-AF65-F5344CB8AC3E}">
        <p14:creationId xmlns:p14="http://schemas.microsoft.com/office/powerpoint/2010/main" val="368984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81A6CB3-112A-42CA-BED2-EF41170F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De </a:t>
            </a:r>
            <a:r>
              <a:rPr lang="en-US" sz="3600" dirty="0" err="1"/>
              <a:t>institutione</a:t>
            </a:r>
            <a:r>
              <a:rPr lang="en-US" sz="3600" dirty="0"/>
              <a:t> bene vivendi per exempla sanctorum ("</a:t>
            </a:r>
            <a:r>
              <a:rPr lang="en-US" sz="3600" dirty="0" err="1"/>
              <a:t>Pouke</a:t>
            </a:r>
            <a:r>
              <a:rPr lang="en-US" sz="3600" dirty="0"/>
              <a:t> za </a:t>
            </a:r>
            <a:r>
              <a:rPr lang="en-US" sz="3600" dirty="0" err="1"/>
              <a:t>čestit</a:t>
            </a:r>
            <a:r>
              <a:rPr lang="en-US" sz="3600" dirty="0"/>
              <a:t> </a:t>
            </a:r>
            <a:r>
              <a:rPr lang="en-US" sz="3600" dirty="0" err="1"/>
              <a:t>život</a:t>
            </a:r>
            <a:r>
              <a:rPr lang="en-US" sz="3600" dirty="0"/>
              <a:t> </a:t>
            </a:r>
            <a:r>
              <a:rPr lang="en-US" sz="3600" dirty="0" err="1"/>
              <a:t>prema</a:t>
            </a:r>
            <a:r>
              <a:rPr lang="en-US" sz="3600" dirty="0"/>
              <a:t> </a:t>
            </a:r>
            <a:r>
              <a:rPr lang="en-US" sz="3600" dirty="0" err="1"/>
              <a:t>primjerima</a:t>
            </a:r>
            <a:r>
              <a:rPr lang="en-US" sz="3600" dirty="0"/>
              <a:t> </a:t>
            </a:r>
            <a:r>
              <a:rPr lang="en-US" sz="3600" dirty="0" err="1"/>
              <a:t>svetaca</a:t>
            </a:r>
            <a:r>
              <a:rPr lang="en-US" sz="3600" dirty="0"/>
              <a:t>")</a:t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tekst&#10;&#10;Opis je automatski generiran">
            <a:extLst>
              <a:ext uri="{FF2B5EF4-FFF2-40B4-BE49-F238E27FC236}">
                <a16:creationId xmlns:a16="http://schemas.microsoft.com/office/drawing/2014/main" id="{AFF7234E-8E2F-4466-8408-283E931A8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r="5368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A4D86C-5DF6-42F8-A855-2A192F874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Moralistički</a:t>
            </a:r>
            <a:r>
              <a:rPr lang="en-US" dirty="0"/>
              <a:t> je </a:t>
            </a:r>
            <a:r>
              <a:rPr lang="en-US" dirty="0" err="1"/>
              <a:t>spis</a:t>
            </a:r>
            <a:r>
              <a:rPr lang="en-US" dirty="0"/>
              <a:t> </a:t>
            </a:r>
            <a:r>
              <a:rPr lang="en-US" dirty="0" err="1"/>
              <a:t>biblijskoga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hagiografskog</a:t>
            </a:r>
            <a:r>
              <a:rPr lang="en-US" dirty="0"/>
              <a:t> </a:t>
            </a:r>
            <a:r>
              <a:rPr lang="en-US" dirty="0" err="1"/>
              <a:t>nadahnuća</a:t>
            </a:r>
            <a:r>
              <a:rPr lang="en-US" dirty="0"/>
              <a:t>, </a:t>
            </a:r>
            <a:r>
              <a:rPr lang="en-US" dirty="0" err="1"/>
              <a:t>zbirka</a:t>
            </a:r>
            <a:r>
              <a:rPr lang="en-US" dirty="0"/>
              <a:t> </a:t>
            </a:r>
            <a:r>
              <a:rPr lang="en-US" dirty="0" err="1"/>
              <a:t>poučnih</a:t>
            </a:r>
            <a:r>
              <a:rPr lang="en-US" dirty="0"/>
              <a:t> </a:t>
            </a:r>
            <a:r>
              <a:rPr lang="en-US" dirty="0" err="1"/>
              <a:t>pričica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anegdota</a:t>
            </a:r>
            <a:r>
              <a:rPr lang="en-US" dirty="0"/>
              <a:t>, </a:t>
            </a:r>
            <a:r>
              <a:rPr lang="en-US" dirty="0" err="1"/>
              <a:t>religiozno</a:t>
            </a:r>
            <a:r>
              <a:rPr lang="en-US" dirty="0"/>
              <a:t>, </a:t>
            </a:r>
            <a:r>
              <a:rPr lang="en-US" dirty="0" err="1"/>
              <a:t>moralno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poučno</a:t>
            </a:r>
            <a:r>
              <a:rPr lang="en-US" dirty="0"/>
              <a:t> </a:t>
            </a:r>
            <a:r>
              <a:rPr lang="en-US" dirty="0" err="1"/>
              <a:t>djelo</a:t>
            </a:r>
            <a:r>
              <a:rPr lang="en-US" dirty="0"/>
              <a:t> u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1498. </a:t>
            </a:r>
            <a:r>
              <a:rPr lang="en-US" dirty="0" err="1"/>
              <a:t>godine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79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10CBF2-0E93-4D51-A391-51E4C7ED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513580"/>
            <a:ext cx="3718455" cy="1371600"/>
          </a:xfrm>
        </p:spPr>
        <p:txBody>
          <a:bodyPr>
            <a:normAutofit/>
          </a:bodyPr>
          <a:lstStyle/>
          <a:p>
            <a:r>
              <a:rPr lang="hr-HR" sz="3600" dirty="0"/>
              <a:t>Prisjetimo se …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708C580-B6F5-46FB-B2D0-F17979CDB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427" y="2026489"/>
            <a:ext cx="2591262" cy="3235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FB18AAB-90BA-4BDD-B09E-D95BFC215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hr-HR" sz="2000" dirty="0"/>
              <a:t>Marko Marulić hrvatski je književnik i kršćanski humanist, otac hrvatske književnosti.</a:t>
            </a:r>
          </a:p>
          <a:p>
            <a:pPr algn="l"/>
            <a:r>
              <a:rPr lang="hr-HR" sz="2000" dirty="0"/>
              <a:t>Središnja je osoba splitskog humanističkog kruga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806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6E89198-6F9A-4CCE-82C6-46B35A79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262626"/>
                </a:solidFill>
              </a:rPr>
              <a:t>Prijedlog aktivnosti na primjeru portreta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E91FC1FC-4515-48AC-9106-6BA075548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786294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4138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7B222A-AC16-4BC7-B372-C354E250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0118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Odgojno-obrazovni ishodi za sedmi razred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8A3E74-5307-4DFC-9E48-16E60A2644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OŠ HJ A.7.6.</a:t>
            </a:r>
          </a:p>
          <a:p>
            <a:r>
              <a:rPr lang="hr-HR" dirty="0"/>
              <a:t>Učenik imenuje tekstove i događaje važne za razvoj hrvatskoga književnog jezika kroz povijest.</a:t>
            </a:r>
          </a:p>
          <a:p>
            <a:r>
              <a:rPr lang="hr-HR" dirty="0"/>
              <a:t>Razrada:</a:t>
            </a:r>
          </a:p>
          <a:p>
            <a:r>
              <a:rPr lang="hr-HR" dirty="0"/>
              <a:t>Učenik uočava povezanost i uvjetovanost razvoja hrvatskoga jezika s razvojem nacionalne kulture.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E1FF0B3-77FE-46A7-BB97-D2DF77A19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9845"/>
            <a:ext cx="4718304" cy="331012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OŠ HJ B.7.4.</a:t>
            </a:r>
          </a:p>
          <a:p>
            <a:r>
              <a:rPr lang="hr-HR" dirty="0"/>
              <a:t>Učenik se stvaralački izražava prema </a:t>
            </a:r>
            <a:r>
              <a:rPr lang="hr-HR" dirty="0" err="1"/>
              <a:t>vlstitome</a:t>
            </a:r>
            <a:r>
              <a:rPr lang="hr-HR" dirty="0"/>
              <a:t> interesu potaknut različitim iskustvima i doživljajima književnoga teksta.</a:t>
            </a:r>
          </a:p>
          <a:p>
            <a:r>
              <a:rPr lang="hr-HR" dirty="0"/>
              <a:t>Razrada:</a:t>
            </a:r>
          </a:p>
          <a:p>
            <a:r>
              <a:rPr lang="hr-HR" dirty="0"/>
              <a:t>Učenik istražuje književnu i jezičnu baštinu i stvara druge uratke prema vlastitoj zamisli.</a:t>
            </a:r>
          </a:p>
        </p:txBody>
      </p:sp>
    </p:spTree>
    <p:extLst>
      <p:ext uri="{BB962C8B-B14F-4D97-AF65-F5344CB8AC3E}">
        <p14:creationId xmlns:p14="http://schemas.microsoft.com/office/powerpoint/2010/main" val="3255657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2688B67B-0368-4156-A3F5-1E60837D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262626"/>
                </a:solidFill>
              </a:rPr>
              <a:t>Prijedlog aktivnosti za sedmi razred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B0DD544D-75EB-492F-B3D3-67B7E2985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073381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7335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FFDAE8-0402-4150-8F22-8A10800B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hr-HR" sz="4100" b="1">
                <a:solidFill>
                  <a:srgbClr val="262626"/>
                </a:solidFill>
              </a:rPr>
              <a:t>Dramatizacija biblijske priče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Rezervirano mjesto sadržaja 2">
            <a:extLst>
              <a:ext uri="{FF2B5EF4-FFF2-40B4-BE49-F238E27FC236}">
                <a16:creationId xmlns:a16="http://schemas.microsoft.com/office/drawing/2014/main" id="{E695F52A-67D7-4B8C-8539-2E44ACB8E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896881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4408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D9EF660-1329-425A-AE50-44713DE3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262626"/>
                </a:solidFill>
              </a:rPr>
              <a:t>Jezična raznolikost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B7D8776-52EA-4885-AA7D-750ED947F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24070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4154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41D462-399F-4965-B086-05FBF4A9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Prijedlog aktivnosti za osmi razred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B0D7C0-5FC4-4613-B448-578B71879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/>
              <a:t>ISTRAŽIVAČKO PITANJE</a:t>
            </a:r>
          </a:p>
          <a:p>
            <a:pPr marL="0" indent="0">
              <a:buNone/>
            </a:pPr>
            <a:r>
              <a:rPr lang="hr-HR" b="1" dirty="0"/>
              <a:t>Zašto je Marulić odlučio napisati Juditu hrvatskim jezikom?</a:t>
            </a:r>
          </a:p>
          <a:p>
            <a:r>
              <a:rPr lang="hr-HR" dirty="0"/>
              <a:t>Učenici istražuju Marulićev književni rad.</a:t>
            </a:r>
          </a:p>
          <a:p>
            <a:r>
              <a:rPr lang="hr-HR" dirty="0"/>
              <a:t>Razvrstavaju djela prema jezicima kojima su pisani.</a:t>
            </a:r>
          </a:p>
          <a:p>
            <a:r>
              <a:rPr lang="hr-HR" dirty="0"/>
              <a:t>Zaključuju da je najviše djela napisao na latinskom jeziku.</a:t>
            </a:r>
          </a:p>
          <a:p>
            <a:r>
              <a:rPr lang="hr-HR" dirty="0"/>
              <a:t>Učenici iz prikupljenih podataka zaključuju da su književna djela uglavnom čitali </a:t>
            </a:r>
            <a:r>
              <a:rPr lang="hr-HR" dirty="0" err="1"/>
              <a:t>visokoučeni</a:t>
            </a:r>
            <a:r>
              <a:rPr lang="hr-HR" dirty="0"/>
              <a:t> ljudi te da Marulić time želi književnost približiti običnome puku.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9226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E5E27-4436-4634-83F0-CA4AEA5A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Odgojno-obrazovni ishodi za osmi razred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F6DE010-3E65-46FC-B6CF-3D831CD50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Jezik i komunikacija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24F36EC-458B-4F00-A5CF-F2B584F289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OŠ HJ A.8.4.</a:t>
            </a:r>
          </a:p>
          <a:p>
            <a:r>
              <a:rPr lang="hr-HR" dirty="0"/>
              <a:t>Učenik piše raspravljačke tekstove u skladu s temom i prema planu.</a:t>
            </a:r>
          </a:p>
          <a:p>
            <a:r>
              <a:rPr lang="hr-HR" dirty="0"/>
              <a:t>Razrada: učenik pristupa temi s </a:t>
            </a:r>
            <a:r>
              <a:rPr lang="hr-HR" dirty="0" err="1"/>
              <a:t>istarživačkog</a:t>
            </a:r>
            <a:r>
              <a:rPr lang="hr-HR" dirty="0"/>
              <a:t> , </a:t>
            </a:r>
            <a:r>
              <a:rPr lang="hr-HR" dirty="0" err="1"/>
              <a:t>problemskig</a:t>
            </a:r>
            <a:r>
              <a:rPr lang="hr-HR" dirty="0"/>
              <a:t> i kritičkog gledišta te nudi moguća rješenja.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E3B1BBE-4273-47E5-B79C-D9F45DD1B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Književnost i stvaralaštvo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201A8A7-A5A8-4708-AF88-FFEB8D75B10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OŠ HJ B. 8. 4. </a:t>
            </a:r>
          </a:p>
          <a:p>
            <a:r>
              <a:rPr lang="hr-HR" dirty="0"/>
              <a:t>Učenik se stvaralački izražava prema </a:t>
            </a:r>
            <a:r>
              <a:rPr lang="hr-HR" dirty="0" err="1"/>
              <a:t>vlstitome</a:t>
            </a:r>
            <a:r>
              <a:rPr lang="hr-HR" dirty="0"/>
              <a:t> interesu potaknut različitim iskustvima i doživljajima književnoga teksta.</a:t>
            </a:r>
          </a:p>
          <a:p>
            <a:r>
              <a:rPr lang="hr-HR" dirty="0"/>
              <a:t>Razrada: </a:t>
            </a:r>
          </a:p>
          <a:p>
            <a:r>
              <a:rPr lang="hr-HR" dirty="0"/>
              <a:t>Učenik istražuje, eksperimentira i slobodno radi na temi koja mu je bliska</a:t>
            </a:r>
          </a:p>
        </p:txBody>
      </p:sp>
    </p:spTree>
    <p:extLst>
      <p:ext uri="{BB962C8B-B14F-4D97-AF65-F5344CB8AC3E}">
        <p14:creationId xmlns:p14="http://schemas.microsoft.com/office/powerpoint/2010/main" val="98144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9F1B9-1B94-44CB-9F39-5527542E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262626"/>
                </a:solidFill>
              </a:rPr>
              <a:t>Čitanje izvornih stihova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CDB08BB-CCDB-4ECA-8F54-C60E9534D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96072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302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1F5E8-B52F-46E9-81D8-DD3D1952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Nerazumljiv jezik za osnovce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A4D392-F838-4173-995D-DEC1E92B1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Učenicima osnovne škole Marulićev jezik je nerazumljiv.</a:t>
            </a:r>
          </a:p>
          <a:p>
            <a:r>
              <a:rPr lang="hr-HR" dirty="0"/>
              <a:t>Učenicima su potrebne dodatne upute.</a:t>
            </a:r>
          </a:p>
          <a:p>
            <a:r>
              <a:rPr lang="hr-HR" dirty="0"/>
              <a:t>Potreban je </a:t>
            </a:r>
            <a:r>
              <a:rPr lang="hr-HR" dirty="0" err="1"/>
              <a:t>intertekstualni</a:t>
            </a:r>
            <a:r>
              <a:rPr lang="hr-HR" dirty="0"/>
              <a:t> pristup.</a:t>
            </a:r>
          </a:p>
          <a:p>
            <a:r>
              <a:rPr lang="hr-HR" dirty="0"/>
              <a:t>Potreban je prijevod.</a:t>
            </a:r>
          </a:p>
          <a:p>
            <a:r>
              <a:rPr lang="hr-HR" dirty="0"/>
              <a:t>Potrebno je dodatno objašnjavanje simbolike.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8473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8F293D-392D-46A3-BB16-FA8B191C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Prijedlog aktivnosti </a:t>
            </a:r>
            <a:br>
              <a:rPr lang="hr-HR" b="1" dirty="0"/>
            </a:br>
            <a:r>
              <a:rPr lang="hr-HR" b="1" dirty="0"/>
              <a:t>Javni govor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CF012F-ECC0-473A-BE2C-4FF3FD577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Javni govor provodi se u razredu pred ciljanom publikom.</a:t>
            </a:r>
          </a:p>
          <a:p>
            <a:r>
              <a:rPr lang="hr-HR" dirty="0"/>
              <a:t>Učitelj odabire tri učenika</a:t>
            </a:r>
          </a:p>
          <a:p>
            <a:r>
              <a:rPr lang="hr-HR" dirty="0"/>
              <a:t>Učenici dobivaju tri kratka pripremljena govora. U jednome život i djelo Marka Marulića, drugom Ivana Gundulića i u trećem Petra Zoranića.</a:t>
            </a:r>
          </a:p>
          <a:p>
            <a:r>
              <a:rPr lang="hr-HR" dirty="0"/>
              <a:t>Učitelj  objašnjava temeljne odrednice za izbor književnika.</a:t>
            </a:r>
          </a:p>
          <a:p>
            <a:pPr marL="0" indent="0">
              <a:buNone/>
            </a:pPr>
            <a:r>
              <a:rPr lang="hr-HR" dirty="0"/>
              <a:t>Učenici se samostalno pripremaju za držanje javnoga govora.</a:t>
            </a:r>
          </a:p>
          <a:p>
            <a:pPr marL="0" indent="0">
              <a:buNone/>
            </a:pPr>
            <a:r>
              <a:rPr lang="hr-HR" dirty="0"/>
              <a:t>Svaki od triju učenika stavlja se ulogu zadanoga književnika i drži iz perspektive jednog od književnika.</a:t>
            </a:r>
          </a:p>
          <a:p>
            <a:pPr marL="0" indent="0">
              <a:buNone/>
            </a:pPr>
            <a:r>
              <a:rPr lang="hr-HR" dirty="0"/>
              <a:t>Ostali učenici u razredu slušaju i prepoznaju Marka Marulića</a:t>
            </a:r>
          </a:p>
          <a:p>
            <a:pPr marL="0" indent="0">
              <a:buNone/>
            </a:pPr>
            <a:r>
              <a:rPr lang="hr-HR" dirty="0"/>
              <a:t>Govornici u ulogama književnika odgovaraju na identifikacijska pitanja ostalih učenika.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019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354F1-AF32-430C-BE16-2A41E9DD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Rani život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30C1A9-8387-4970-B0EB-A966BF1445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Rođen je 18.8.1436 u splitskoj plemićkoj obitelji Marulić.</a:t>
            </a:r>
          </a:p>
          <a:p>
            <a:r>
              <a:rPr lang="pl-PL" dirty="0"/>
              <a:t>U Splitu je završio humanističku školu.</a:t>
            </a:r>
          </a:p>
          <a:p>
            <a:r>
              <a:rPr lang="pl-PL" dirty="0"/>
              <a:t>Stekao je pravničko obrazovanje na školovanju u Padovi.</a:t>
            </a:r>
          </a:p>
          <a:p>
            <a:endParaRPr lang="pl-PL" dirty="0"/>
          </a:p>
          <a:p>
            <a:endParaRPr lang="pl-PL" dirty="0"/>
          </a:p>
          <a:p>
            <a:endParaRPr lang="hr-HR" dirty="0"/>
          </a:p>
        </p:txBody>
      </p:sp>
      <p:pic>
        <p:nvPicPr>
          <p:cNvPr id="6" name="Rezervirano mjesto sadržaja 5" descr="Slika na kojoj se prikazuje tekst, staro&#10;&#10;Opis je automatski generiran">
            <a:extLst>
              <a:ext uri="{FF2B5EF4-FFF2-40B4-BE49-F238E27FC236}">
                <a16:creationId xmlns:a16="http://schemas.microsoft.com/office/drawing/2014/main" id="{63C36787-4F06-4D7C-9AAB-2A9D4B7BDF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55" y="2560320"/>
            <a:ext cx="3721396" cy="2692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9500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35E6D0-2656-480A-9238-E11EF8FD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 </a:t>
            </a:r>
            <a:r>
              <a:rPr lang="hr-HR" b="1" dirty="0"/>
              <a:t>Još jedna ideja za pogled s Marulićeva prozora.</a:t>
            </a:r>
            <a:br>
              <a:rPr lang="hr-HR" b="1" dirty="0"/>
            </a:br>
            <a:r>
              <a:rPr lang="hr-HR" b="1" dirty="0"/>
              <a:t>Hvala na pozornosti!</a:t>
            </a:r>
            <a:br>
              <a:rPr lang="hr-HR" b="1" dirty="0"/>
            </a:br>
            <a:endParaRPr lang="hr-HR" b="1" dirty="0"/>
          </a:p>
        </p:txBody>
      </p:sp>
      <p:pic>
        <p:nvPicPr>
          <p:cNvPr id="4" name="Picture 2" descr="Nečujam - Kuća boravka Marka Marulića i Petra Hektorovića - Turistička  zajednica Splitsko-dalmatinske županije">
            <a:extLst>
              <a:ext uri="{FF2B5EF4-FFF2-40B4-BE49-F238E27FC236}">
                <a16:creationId xmlns:a16="http://schemas.microsoft.com/office/drawing/2014/main" id="{E376D3DB-6C48-4409-AA51-90E080AF5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87" y="3097161"/>
            <a:ext cx="3546426" cy="23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9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4830E-72F8-4F2E-A0FD-779ABFF7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Obrazovanje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AFF759-D61F-4529-9A95-4227FE642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Njegov je opus trojezičan: hrvatski, latinski i talijanski, a po svjetonazorskim značajkama spaja </a:t>
            </a:r>
            <a:r>
              <a:rPr lang="hr-HR" dirty="0" err="1"/>
              <a:t>kršćanskomoralističko</a:t>
            </a:r>
            <a:r>
              <a:rPr lang="hr-HR" dirty="0"/>
              <a:t> učenje, humanističko obrazovanje i hrvatsko pjesničko naslijeđe začinjavaca.</a:t>
            </a:r>
          </a:p>
          <a:p>
            <a:r>
              <a:rPr lang="hr-HR" dirty="0"/>
              <a:t>Bavio se odvjetništvom u rodnome gradu i obavljao razne gradske dužnosti: egzaminatora, sudca, izvršitelja oporuka.</a:t>
            </a:r>
          </a:p>
          <a:p>
            <a:r>
              <a:rPr lang="hr-HR" dirty="0"/>
              <a:t>Središnja je osoba splitskoga humanističkoga kruga.</a:t>
            </a:r>
          </a:p>
        </p:txBody>
      </p:sp>
    </p:spTree>
    <p:extLst>
      <p:ext uri="{BB962C8B-B14F-4D97-AF65-F5344CB8AC3E}">
        <p14:creationId xmlns:p14="http://schemas.microsoft.com/office/powerpoint/2010/main" val="356467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D603D8-A58F-4685-AD69-54E2B759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Hrvatska djela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1F34BE-A767-4477-AFBE-C4538C26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Judita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Suzana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Molitva </a:t>
            </a:r>
            <a:r>
              <a:rPr lang="hr-HR" dirty="0" err="1"/>
              <a:t>suprotiva</a:t>
            </a:r>
            <a:r>
              <a:rPr lang="hr-HR" dirty="0"/>
              <a:t> Turkom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493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8B0B37-7482-4AD0-B41E-1E2CD771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Judita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9129E3-744F-4A5A-9D2F-5C3BAF5DF5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Religiozni je ep na hrvatskome jeziku i čakavskome narječju, nadahnut starozavjetnom junakinjom Juditom, onodobnim zbivanjima, a istodobno je i tumač kršćanskog svjetonazora. </a:t>
            </a:r>
          </a:p>
        </p:txBody>
      </p:sp>
      <p:pic>
        <p:nvPicPr>
          <p:cNvPr id="6" name="Rezervirano mjesto sadržaja 5" descr="Slika na kojoj se prikazuje tekst, račun&#10;&#10;Opis je automatski generiran">
            <a:extLst>
              <a:ext uri="{FF2B5EF4-FFF2-40B4-BE49-F238E27FC236}">
                <a16:creationId xmlns:a16="http://schemas.microsoft.com/office/drawing/2014/main" id="{4C374E12-0289-4B70-ACF7-90AB06772B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54" y="2560320"/>
            <a:ext cx="2283194" cy="3127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633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56B67-9BC1-4B39-AE47-27CC72E0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Suzana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8FE7AF51-994A-4D0A-8351-C6E232895C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16" y="2502592"/>
            <a:ext cx="2320556" cy="3425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447295-DDDE-44FE-B1AA-6AD900CA5B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Biblijska poema u 780 stihova, na kraju djela spominje hrvatske knjige, a tematizira biblijsku priču babilonskoj Židovki lažno optuženoj za preljub.</a:t>
            </a:r>
          </a:p>
        </p:txBody>
      </p:sp>
    </p:spTree>
    <p:extLst>
      <p:ext uri="{BB962C8B-B14F-4D97-AF65-F5344CB8AC3E}">
        <p14:creationId xmlns:p14="http://schemas.microsoft.com/office/powerpoint/2010/main" val="2045935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AD8154-0854-4E05-BF8B-41628F65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Molitva </a:t>
            </a:r>
            <a:r>
              <a:rPr lang="hr-HR" dirty="0" err="1"/>
              <a:t>suprotiva</a:t>
            </a:r>
            <a:r>
              <a:rPr lang="hr-HR" dirty="0"/>
              <a:t> Turkom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C4AEA7-31B1-4010-91B0-44FA32BF17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Pjesma u 172 dvostruko rimovana dvanaesterca protuturske tematike, napisana između 1493. i 1500.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B82117F-3805-4272-9473-F77DCB027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43" y="2715771"/>
            <a:ext cx="2225570" cy="3041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198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CBCC3C-037B-4D52-95A6-5024B8F5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Latinska djela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A94560-D9B3-4392-A5C4-DA32460A2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err="1"/>
              <a:t>Davidias</a:t>
            </a:r>
            <a:r>
              <a:rPr lang="hr-HR" sz="2800" dirty="0"/>
              <a:t>("</a:t>
            </a:r>
            <a:r>
              <a:rPr lang="hr-HR" sz="2800" dirty="0" err="1"/>
              <a:t>Davidijada</a:t>
            </a:r>
            <a:r>
              <a:rPr lang="hr-HR" sz="2800" dirty="0"/>
              <a:t>")</a:t>
            </a:r>
          </a:p>
          <a:p>
            <a:r>
              <a:rPr lang="fr-FR" sz="2800" dirty="0"/>
              <a:t>De humilitate et gloria Chris</a:t>
            </a:r>
            <a:r>
              <a:rPr lang="it-IT" sz="2800" dirty="0"/>
              <a:t>("O </a:t>
            </a:r>
            <a:r>
              <a:rPr lang="it-IT" sz="2800" dirty="0" err="1"/>
              <a:t>poniznosti</a:t>
            </a:r>
            <a:r>
              <a:rPr lang="it-IT" sz="2800" dirty="0"/>
              <a:t> i slavi </a:t>
            </a:r>
            <a:r>
              <a:rPr lang="it-IT" sz="2800" dirty="0" err="1"/>
              <a:t>Krista</a:t>
            </a:r>
            <a:r>
              <a:rPr lang="it-IT" sz="2800" dirty="0"/>
              <a:t>")</a:t>
            </a:r>
            <a:endParaRPr lang="hr-HR" sz="2800" dirty="0"/>
          </a:p>
          <a:p>
            <a:r>
              <a:rPr lang="hr-HR" sz="2800" dirty="0"/>
              <a:t>De </a:t>
            </a:r>
            <a:r>
              <a:rPr lang="hr-HR" sz="2800" dirty="0" err="1"/>
              <a:t>institutione</a:t>
            </a:r>
            <a:r>
              <a:rPr lang="hr-HR" sz="2800" dirty="0"/>
              <a:t> bene </a:t>
            </a:r>
            <a:r>
              <a:rPr lang="hr-HR" sz="2800" dirty="0" err="1"/>
              <a:t>vivendi</a:t>
            </a:r>
            <a:r>
              <a:rPr lang="hr-HR" sz="2800" dirty="0"/>
              <a:t> per </a:t>
            </a:r>
            <a:r>
              <a:rPr lang="hr-HR" sz="2800" dirty="0" err="1"/>
              <a:t>exempla</a:t>
            </a:r>
            <a:r>
              <a:rPr lang="hr-HR" sz="2800" dirty="0"/>
              <a:t> </a:t>
            </a:r>
            <a:r>
              <a:rPr lang="hr-HR" sz="2800" dirty="0" err="1"/>
              <a:t>sanctorum</a:t>
            </a:r>
            <a:r>
              <a:rPr lang="hr-HR" sz="2800" dirty="0"/>
              <a:t> ("Pouke za čestit život prema primjerima svetaca")</a:t>
            </a:r>
          </a:p>
        </p:txBody>
      </p:sp>
    </p:spTree>
    <p:extLst>
      <p:ext uri="{BB962C8B-B14F-4D97-AF65-F5344CB8AC3E}">
        <p14:creationId xmlns:p14="http://schemas.microsoft.com/office/powerpoint/2010/main" val="2019932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1284</Words>
  <Application>Microsoft Office PowerPoint</Application>
  <PresentationFormat>Široki zaslon</PresentationFormat>
  <Paragraphs>162</Paragraphs>
  <Slides>30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Organski</vt:lpstr>
      <vt:lpstr>Marko Marulić u osnovnoj školi</vt:lpstr>
      <vt:lpstr>Prisjetimo se …</vt:lpstr>
      <vt:lpstr>Rani život </vt:lpstr>
      <vt:lpstr>Obrazovanje</vt:lpstr>
      <vt:lpstr>Hrvatska djela</vt:lpstr>
      <vt:lpstr>Judita</vt:lpstr>
      <vt:lpstr>Suzana</vt:lpstr>
      <vt:lpstr>Molitva suprotiva Turkom</vt:lpstr>
      <vt:lpstr>Latinska djela</vt:lpstr>
      <vt:lpstr>Davidias("Davidijada")</vt:lpstr>
      <vt:lpstr>De humilitate et gloria Chris("O poniznosti i slavi Krista") </vt:lpstr>
      <vt:lpstr>Obilježavanje obljetnica Marka Marulića</vt:lpstr>
      <vt:lpstr>Odgojno-obrazovni ishodi za 5. razred</vt:lpstr>
      <vt:lpstr>Marko Marulić u petome razredu</vt:lpstr>
      <vt:lpstr>Lik Marka Marulića na novčanici od 500 kn </vt:lpstr>
      <vt:lpstr>PowerPoint prezentacija</vt:lpstr>
      <vt:lpstr>Marko Marulić u šestom razredu</vt:lpstr>
      <vt:lpstr>Odgojno-obrazovni ishodi za šesti razred</vt:lpstr>
      <vt:lpstr>De institutione bene vivendi per exempla sanctorum ("Pouke za čestit život prema primjerima svetaca") </vt:lpstr>
      <vt:lpstr>Prijedlog aktivnosti na primjeru portreta</vt:lpstr>
      <vt:lpstr>Odgojno-obrazovni ishodi za sedmi razred</vt:lpstr>
      <vt:lpstr>Prijedlog aktivnosti za sedmi razred</vt:lpstr>
      <vt:lpstr>Dramatizacija biblijske priče</vt:lpstr>
      <vt:lpstr>Jezična raznolikost</vt:lpstr>
      <vt:lpstr>Prijedlog aktivnosti za osmi razred</vt:lpstr>
      <vt:lpstr>Odgojno-obrazovni ishodi za osmi razred</vt:lpstr>
      <vt:lpstr>Čitanje izvornih stihova</vt:lpstr>
      <vt:lpstr>Nerazumljiv jezik za osnovce</vt:lpstr>
      <vt:lpstr>Prijedlog aktivnosti  Javni govor</vt:lpstr>
      <vt:lpstr> Još jedna ideja za pogled s Marulićeva prozora. Hvala na pozornosti!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 godina Marka Marulića u 8. razredu</dc:title>
  <dc:creator>Admin</dc:creator>
  <cp:lastModifiedBy>Dragocjenka Bilović</cp:lastModifiedBy>
  <cp:revision>35</cp:revision>
  <dcterms:created xsi:type="dcterms:W3CDTF">2021-05-27T09:27:29Z</dcterms:created>
  <dcterms:modified xsi:type="dcterms:W3CDTF">2021-06-26T23:03:29Z</dcterms:modified>
</cp:coreProperties>
</file>