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76" r:id="rId2"/>
    <p:sldId id="256" r:id="rId3"/>
    <p:sldId id="258" r:id="rId4"/>
    <p:sldId id="257"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7" r:id="rId19"/>
    <p:sldId id="279" r:id="rId20"/>
    <p:sldId id="278"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16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96" d="100"/>
          <a:sy n="96" d="100"/>
        </p:scale>
        <p:origin x="86" y="12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slajd">
    <p:spTree>
      <p:nvGrpSpPr>
        <p:cNvPr id="1" name=""/>
        <p:cNvGrpSpPr/>
        <p:nvPr/>
      </p:nvGrpSpPr>
      <p:grpSpPr>
        <a:xfrm>
          <a:off x="0" y="0"/>
          <a:ext cx="0" cy="0"/>
          <a:chOff x="0" y="0"/>
          <a:chExt cx="0" cy="0"/>
        </a:xfrm>
      </p:grpSpPr>
      <p:grpSp>
        <p:nvGrpSpPr>
          <p:cNvPr id="1557" name="Group 1556"/>
          <p:cNvGrpSpPr/>
          <p:nvPr/>
        </p:nvGrpSpPr>
        <p:grpSpPr>
          <a:xfrm>
            <a:off x="0" y="420256"/>
            <a:ext cx="12188952" cy="3795497"/>
            <a:chOff x="0" y="420256"/>
            <a:chExt cx="12188952" cy="3795497"/>
          </a:xfrm>
        </p:grpSpPr>
        <p:cxnSp>
          <p:nvCxnSpPr>
            <p:cNvPr id="1558" name="Straight Connector 1557"/>
            <p:cNvCxnSpPr/>
            <p:nvPr/>
          </p:nvCxnSpPr>
          <p:spPr>
            <a:xfrm>
              <a:off x="0" y="4215753"/>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59" name="Straight Connector 1558"/>
            <p:cNvCxnSpPr/>
            <p:nvPr/>
          </p:nvCxnSpPr>
          <p:spPr>
            <a:xfrm>
              <a:off x="0" y="3794032"/>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0" name="Straight Connector 1559"/>
            <p:cNvCxnSpPr/>
            <p:nvPr/>
          </p:nvCxnSpPr>
          <p:spPr>
            <a:xfrm>
              <a:off x="0" y="3372310"/>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1" name="Straight Connector 1560"/>
            <p:cNvCxnSpPr/>
            <p:nvPr/>
          </p:nvCxnSpPr>
          <p:spPr>
            <a:xfrm>
              <a:off x="0" y="2950588"/>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2" name="Straight Connector 1561"/>
            <p:cNvCxnSpPr/>
            <p:nvPr/>
          </p:nvCxnSpPr>
          <p:spPr>
            <a:xfrm>
              <a:off x="0" y="2528866"/>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3" name="Straight Connector 1562"/>
            <p:cNvCxnSpPr/>
            <p:nvPr/>
          </p:nvCxnSpPr>
          <p:spPr>
            <a:xfrm>
              <a:off x="0" y="2107144"/>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4" name="Straight Connector 1563"/>
            <p:cNvCxnSpPr/>
            <p:nvPr/>
          </p:nvCxnSpPr>
          <p:spPr>
            <a:xfrm>
              <a:off x="0" y="1685422"/>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5" name="Straight Connector 1564"/>
            <p:cNvCxnSpPr/>
            <p:nvPr/>
          </p:nvCxnSpPr>
          <p:spPr>
            <a:xfrm>
              <a:off x="0" y="1263700"/>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6" name="Straight Connector 1565"/>
            <p:cNvCxnSpPr/>
            <p:nvPr/>
          </p:nvCxnSpPr>
          <p:spPr>
            <a:xfrm>
              <a:off x="0" y="841978"/>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7" name="Straight Connector 1566"/>
            <p:cNvCxnSpPr/>
            <p:nvPr/>
          </p:nvCxnSpPr>
          <p:spPr>
            <a:xfrm>
              <a:off x="0" y="420256"/>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568" name="Rectangle 379"/>
          <p:cNvSpPr/>
          <p:nvPr/>
        </p:nvSpPr>
        <p:spPr>
          <a:xfrm rot="18900000" flipV="1">
            <a:off x="9445819" y="-965459"/>
            <a:ext cx="13717" cy="6493220"/>
          </a:xfrm>
          <a:custGeom>
            <a:avLst/>
            <a:gdLst/>
            <a:ahLst/>
            <a:cxnLst/>
            <a:rect l="l" t="t" r="r" b="b"/>
            <a:pathLst>
              <a:path w="13717" h="6493220">
                <a:moveTo>
                  <a:pt x="1" y="6493220"/>
                </a:moveTo>
                <a:lnTo>
                  <a:pt x="13717" y="647950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69" name="Rectangle 56"/>
          <p:cNvSpPr/>
          <p:nvPr/>
        </p:nvSpPr>
        <p:spPr>
          <a:xfrm>
            <a:off x="0" y="0"/>
            <a:ext cx="11816540" cy="4572004"/>
          </a:xfrm>
          <a:custGeom>
            <a:avLst/>
            <a:gdLst/>
            <a:ahLst/>
            <a:cxnLst/>
            <a:rect l="l" t="t" r="r" b="b"/>
            <a:pathLst>
              <a:path w="11816540" h="4572004">
                <a:moveTo>
                  <a:pt x="11802824" y="4"/>
                </a:moveTo>
                <a:lnTo>
                  <a:pt x="11816540" y="4"/>
                </a:lnTo>
                <a:lnTo>
                  <a:pt x="11816540" y="4572004"/>
                </a:lnTo>
                <a:lnTo>
                  <a:pt x="11802824" y="4572004"/>
                </a:lnTo>
                <a:close/>
                <a:moveTo>
                  <a:pt x="5901406" y="4"/>
                </a:moveTo>
                <a:lnTo>
                  <a:pt x="5915122" y="4"/>
                </a:lnTo>
                <a:lnTo>
                  <a:pt x="5915122" y="4572004"/>
                </a:lnTo>
                <a:lnTo>
                  <a:pt x="5901406" y="4572004"/>
                </a:lnTo>
                <a:close/>
                <a:moveTo>
                  <a:pt x="10959754" y="3"/>
                </a:moveTo>
                <a:lnTo>
                  <a:pt x="10973470" y="3"/>
                </a:lnTo>
                <a:lnTo>
                  <a:pt x="10973470" y="4572003"/>
                </a:lnTo>
                <a:lnTo>
                  <a:pt x="10959754" y="4572003"/>
                </a:lnTo>
                <a:close/>
                <a:moveTo>
                  <a:pt x="5058348" y="3"/>
                </a:moveTo>
                <a:lnTo>
                  <a:pt x="5072064" y="3"/>
                </a:lnTo>
                <a:lnTo>
                  <a:pt x="5072064" y="4572003"/>
                </a:lnTo>
                <a:lnTo>
                  <a:pt x="5058348" y="4572003"/>
                </a:lnTo>
                <a:close/>
                <a:moveTo>
                  <a:pt x="11381283" y="2"/>
                </a:moveTo>
                <a:lnTo>
                  <a:pt x="11394999" y="2"/>
                </a:lnTo>
                <a:lnTo>
                  <a:pt x="11394999" y="4572002"/>
                </a:lnTo>
                <a:lnTo>
                  <a:pt x="11381283" y="4572002"/>
                </a:lnTo>
                <a:close/>
                <a:moveTo>
                  <a:pt x="10538225" y="2"/>
                </a:moveTo>
                <a:lnTo>
                  <a:pt x="10551941" y="2"/>
                </a:lnTo>
                <a:lnTo>
                  <a:pt x="10551941" y="4572002"/>
                </a:lnTo>
                <a:lnTo>
                  <a:pt x="10538225" y="4572002"/>
                </a:lnTo>
                <a:close/>
                <a:moveTo>
                  <a:pt x="10116696" y="2"/>
                </a:moveTo>
                <a:lnTo>
                  <a:pt x="10130412" y="2"/>
                </a:lnTo>
                <a:lnTo>
                  <a:pt x="10130412" y="4572002"/>
                </a:lnTo>
                <a:lnTo>
                  <a:pt x="10116696" y="4572002"/>
                </a:lnTo>
                <a:close/>
                <a:moveTo>
                  <a:pt x="6322935" y="2"/>
                </a:moveTo>
                <a:lnTo>
                  <a:pt x="6336651" y="2"/>
                </a:lnTo>
                <a:lnTo>
                  <a:pt x="6336651" y="4572002"/>
                </a:lnTo>
                <a:lnTo>
                  <a:pt x="6322935" y="4572002"/>
                </a:lnTo>
                <a:close/>
                <a:moveTo>
                  <a:pt x="5479877" y="2"/>
                </a:moveTo>
                <a:lnTo>
                  <a:pt x="5493593" y="2"/>
                </a:lnTo>
                <a:lnTo>
                  <a:pt x="5493593" y="4572002"/>
                </a:lnTo>
                <a:lnTo>
                  <a:pt x="5479877" y="4572002"/>
                </a:lnTo>
                <a:close/>
                <a:moveTo>
                  <a:pt x="4636819" y="2"/>
                </a:moveTo>
                <a:lnTo>
                  <a:pt x="4650535" y="2"/>
                </a:lnTo>
                <a:lnTo>
                  <a:pt x="4650535" y="4572002"/>
                </a:lnTo>
                <a:lnTo>
                  <a:pt x="4636819" y="4572002"/>
                </a:lnTo>
                <a:close/>
                <a:moveTo>
                  <a:pt x="4215290" y="2"/>
                </a:moveTo>
                <a:lnTo>
                  <a:pt x="4229006" y="2"/>
                </a:lnTo>
                <a:lnTo>
                  <a:pt x="4229006" y="4572002"/>
                </a:lnTo>
                <a:lnTo>
                  <a:pt x="4215290" y="4572002"/>
                </a:lnTo>
                <a:close/>
                <a:moveTo>
                  <a:pt x="421529" y="2"/>
                </a:moveTo>
                <a:lnTo>
                  <a:pt x="435245" y="2"/>
                </a:lnTo>
                <a:lnTo>
                  <a:pt x="435245" y="4572002"/>
                </a:lnTo>
                <a:lnTo>
                  <a:pt x="421529" y="4572002"/>
                </a:lnTo>
                <a:close/>
                <a:moveTo>
                  <a:pt x="0" y="2"/>
                </a:moveTo>
                <a:lnTo>
                  <a:pt x="13716" y="2"/>
                </a:lnTo>
                <a:lnTo>
                  <a:pt x="13716" y="4572002"/>
                </a:lnTo>
                <a:lnTo>
                  <a:pt x="0" y="4572002"/>
                </a:lnTo>
                <a:close/>
                <a:moveTo>
                  <a:pt x="9273638" y="1"/>
                </a:moveTo>
                <a:lnTo>
                  <a:pt x="9287354" y="1"/>
                </a:lnTo>
                <a:lnTo>
                  <a:pt x="9287354" y="4572001"/>
                </a:lnTo>
                <a:lnTo>
                  <a:pt x="9273638" y="4572001"/>
                </a:lnTo>
                <a:close/>
                <a:moveTo>
                  <a:pt x="3372232" y="1"/>
                </a:moveTo>
                <a:lnTo>
                  <a:pt x="3385948" y="1"/>
                </a:lnTo>
                <a:lnTo>
                  <a:pt x="3385948" y="4572001"/>
                </a:lnTo>
                <a:lnTo>
                  <a:pt x="3372232" y="4572001"/>
                </a:lnTo>
                <a:close/>
                <a:moveTo>
                  <a:pt x="9695167" y="0"/>
                </a:moveTo>
                <a:lnTo>
                  <a:pt x="9708883" y="0"/>
                </a:lnTo>
                <a:lnTo>
                  <a:pt x="9708883" y="4572000"/>
                </a:lnTo>
                <a:lnTo>
                  <a:pt x="9695167" y="4572000"/>
                </a:lnTo>
                <a:close/>
                <a:moveTo>
                  <a:pt x="8852109" y="0"/>
                </a:moveTo>
                <a:lnTo>
                  <a:pt x="8865825" y="0"/>
                </a:lnTo>
                <a:lnTo>
                  <a:pt x="8865825" y="4572000"/>
                </a:lnTo>
                <a:lnTo>
                  <a:pt x="8852109" y="4572000"/>
                </a:lnTo>
                <a:close/>
                <a:moveTo>
                  <a:pt x="8430580" y="0"/>
                </a:moveTo>
                <a:lnTo>
                  <a:pt x="8444296" y="0"/>
                </a:lnTo>
                <a:lnTo>
                  <a:pt x="8444296" y="4572000"/>
                </a:lnTo>
                <a:lnTo>
                  <a:pt x="8430580" y="4572000"/>
                </a:lnTo>
                <a:close/>
                <a:moveTo>
                  <a:pt x="8009051" y="0"/>
                </a:moveTo>
                <a:lnTo>
                  <a:pt x="8022767" y="0"/>
                </a:lnTo>
                <a:lnTo>
                  <a:pt x="8022767" y="4572000"/>
                </a:lnTo>
                <a:lnTo>
                  <a:pt x="8009051" y="4572000"/>
                </a:lnTo>
                <a:close/>
                <a:moveTo>
                  <a:pt x="7587522" y="0"/>
                </a:moveTo>
                <a:lnTo>
                  <a:pt x="7601238" y="0"/>
                </a:lnTo>
                <a:lnTo>
                  <a:pt x="7601238" y="4572000"/>
                </a:lnTo>
                <a:lnTo>
                  <a:pt x="7587522" y="4572000"/>
                </a:lnTo>
                <a:close/>
                <a:moveTo>
                  <a:pt x="7165993" y="0"/>
                </a:moveTo>
                <a:lnTo>
                  <a:pt x="7179709" y="0"/>
                </a:lnTo>
                <a:lnTo>
                  <a:pt x="7179709" y="4572000"/>
                </a:lnTo>
                <a:lnTo>
                  <a:pt x="7165993" y="4572000"/>
                </a:lnTo>
                <a:close/>
                <a:moveTo>
                  <a:pt x="6744464" y="0"/>
                </a:moveTo>
                <a:lnTo>
                  <a:pt x="6758180" y="0"/>
                </a:lnTo>
                <a:lnTo>
                  <a:pt x="6758180" y="4572000"/>
                </a:lnTo>
                <a:lnTo>
                  <a:pt x="6744464" y="4572000"/>
                </a:lnTo>
                <a:close/>
                <a:moveTo>
                  <a:pt x="3793761" y="0"/>
                </a:moveTo>
                <a:lnTo>
                  <a:pt x="3807477" y="0"/>
                </a:lnTo>
                <a:lnTo>
                  <a:pt x="3807477" y="4572000"/>
                </a:lnTo>
                <a:lnTo>
                  <a:pt x="3793761" y="4572000"/>
                </a:lnTo>
                <a:close/>
                <a:moveTo>
                  <a:pt x="2950703" y="0"/>
                </a:moveTo>
                <a:lnTo>
                  <a:pt x="2964419" y="0"/>
                </a:lnTo>
                <a:lnTo>
                  <a:pt x="2964419" y="4572000"/>
                </a:lnTo>
                <a:lnTo>
                  <a:pt x="2950703" y="4572000"/>
                </a:lnTo>
                <a:close/>
                <a:moveTo>
                  <a:pt x="2529174" y="0"/>
                </a:moveTo>
                <a:lnTo>
                  <a:pt x="2542890" y="0"/>
                </a:lnTo>
                <a:lnTo>
                  <a:pt x="2542890" y="4572000"/>
                </a:lnTo>
                <a:lnTo>
                  <a:pt x="2529174" y="4572000"/>
                </a:lnTo>
                <a:close/>
                <a:moveTo>
                  <a:pt x="2107645" y="0"/>
                </a:moveTo>
                <a:lnTo>
                  <a:pt x="2121361" y="0"/>
                </a:lnTo>
                <a:lnTo>
                  <a:pt x="2121361" y="4572000"/>
                </a:lnTo>
                <a:lnTo>
                  <a:pt x="2107645" y="4572000"/>
                </a:lnTo>
                <a:close/>
                <a:moveTo>
                  <a:pt x="1686116" y="0"/>
                </a:moveTo>
                <a:lnTo>
                  <a:pt x="1699832" y="0"/>
                </a:lnTo>
                <a:lnTo>
                  <a:pt x="1699832" y="4572000"/>
                </a:lnTo>
                <a:lnTo>
                  <a:pt x="1686116" y="4572000"/>
                </a:lnTo>
                <a:close/>
                <a:moveTo>
                  <a:pt x="1264587" y="0"/>
                </a:moveTo>
                <a:lnTo>
                  <a:pt x="1278303" y="0"/>
                </a:lnTo>
                <a:lnTo>
                  <a:pt x="1278303" y="4572000"/>
                </a:lnTo>
                <a:lnTo>
                  <a:pt x="1264587" y="4572000"/>
                </a:lnTo>
                <a:close/>
                <a:moveTo>
                  <a:pt x="843058" y="0"/>
                </a:moveTo>
                <a:lnTo>
                  <a:pt x="856774" y="0"/>
                </a:lnTo>
                <a:lnTo>
                  <a:pt x="856774" y="4572000"/>
                </a:lnTo>
                <a:lnTo>
                  <a:pt x="843058" y="457200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0" name="Rectangle 87"/>
          <p:cNvSpPr/>
          <p:nvPr/>
        </p:nvSpPr>
        <p:spPr>
          <a:xfrm rot="2700000">
            <a:off x="2311242" y="-967047"/>
            <a:ext cx="13716" cy="6570294"/>
          </a:xfrm>
          <a:custGeom>
            <a:avLst/>
            <a:gdLst/>
            <a:ahLst/>
            <a:cxnLst/>
            <a:rect l="l" t="t" r="r" b="b"/>
            <a:pathLst>
              <a:path w="13716" h="6570294">
                <a:moveTo>
                  <a:pt x="0" y="6556578"/>
                </a:moveTo>
                <a:lnTo>
                  <a:pt x="13716" y="6570294"/>
                </a:lnTo>
                <a:lnTo>
                  <a:pt x="13716" y="6570294"/>
                </a:lnTo>
                <a:lnTo>
                  <a:pt x="0" y="6556578"/>
                </a:lnTo>
                <a:close/>
                <a:moveTo>
                  <a:pt x="0" y="13716"/>
                </a:moveTo>
                <a:lnTo>
                  <a:pt x="13716" y="0"/>
                </a:lnTo>
                <a:lnTo>
                  <a:pt x="13716" y="6465786"/>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1" name="Rectangle 88"/>
          <p:cNvSpPr/>
          <p:nvPr/>
        </p:nvSpPr>
        <p:spPr>
          <a:xfrm rot="2700000">
            <a:off x="3186527" y="-953751"/>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2" name="Rectangle 89"/>
          <p:cNvSpPr/>
          <p:nvPr/>
        </p:nvSpPr>
        <p:spPr>
          <a:xfrm rot="2700000">
            <a:off x="4029713" y="-953750"/>
            <a:ext cx="13716" cy="6479503"/>
          </a:xfrm>
          <a:custGeom>
            <a:avLst/>
            <a:gdLst/>
            <a:ahLst/>
            <a:cxnLst/>
            <a:rect l="l" t="t" r="r" b="b"/>
            <a:pathLst>
              <a:path w="13716" h="6479503">
                <a:moveTo>
                  <a:pt x="0" y="13716"/>
                </a:moveTo>
                <a:lnTo>
                  <a:pt x="13716" y="0"/>
                </a:lnTo>
                <a:lnTo>
                  <a:pt x="13716" y="6465787"/>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3" name="Rectangle 90"/>
          <p:cNvSpPr/>
          <p:nvPr/>
        </p:nvSpPr>
        <p:spPr>
          <a:xfrm rot="2700000">
            <a:off x="4872899" y="-953750"/>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4" name="Rectangle 91"/>
          <p:cNvSpPr/>
          <p:nvPr/>
        </p:nvSpPr>
        <p:spPr>
          <a:xfrm rot="2700000">
            <a:off x="5716086" y="-953749"/>
            <a:ext cx="13716" cy="6479501"/>
          </a:xfrm>
          <a:custGeom>
            <a:avLst/>
            <a:gdLst/>
            <a:ahLst/>
            <a:cxnLst/>
            <a:rect l="l" t="t" r="r" b="b"/>
            <a:pathLst>
              <a:path w="13716" h="6479501">
                <a:moveTo>
                  <a:pt x="0" y="13716"/>
                </a:moveTo>
                <a:lnTo>
                  <a:pt x="13716" y="0"/>
                </a:lnTo>
                <a:lnTo>
                  <a:pt x="13716" y="6465785"/>
                </a:lnTo>
                <a:lnTo>
                  <a:pt x="0" y="647950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5" name="Rectangle 92"/>
          <p:cNvSpPr/>
          <p:nvPr/>
        </p:nvSpPr>
        <p:spPr>
          <a:xfrm rot="2700000">
            <a:off x="6559272"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6" name="Rectangle 93"/>
          <p:cNvSpPr/>
          <p:nvPr/>
        </p:nvSpPr>
        <p:spPr>
          <a:xfrm rot="2700000">
            <a:off x="7402457" y="-944051"/>
            <a:ext cx="13717" cy="6479502"/>
          </a:xfrm>
          <a:custGeom>
            <a:avLst/>
            <a:gdLst/>
            <a:ahLst/>
            <a:cxnLst/>
            <a:rect l="l" t="t" r="r" b="b"/>
            <a:pathLst>
              <a:path w="13717" h="6479502">
                <a:moveTo>
                  <a:pt x="0" y="13716"/>
                </a:moveTo>
                <a:lnTo>
                  <a:pt x="13717" y="0"/>
                </a:lnTo>
                <a:lnTo>
                  <a:pt x="13716" y="6465787"/>
                </a:lnTo>
                <a:lnTo>
                  <a:pt x="1"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7" name="Rectangle 94"/>
          <p:cNvSpPr/>
          <p:nvPr/>
        </p:nvSpPr>
        <p:spPr>
          <a:xfrm rot="2700000">
            <a:off x="8245644"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8" name="Rectangle 95"/>
          <p:cNvSpPr/>
          <p:nvPr/>
        </p:nvSpPr>
        <p:spPr>
          <a:xfrm rot="2700000">
            <a:off x="9088831" y="-953750"/>
            <a:ext cx="13717" cy="6479503"/>
          </a:xfrm>
          <a:custGeom>
            <a:avLst/>
            <a:gdLst/>
            <a:ahLst/>
            <a:cxnLst/>
            <a:rect l="l" t="t" r="r" b="b"/>
            <a:pathLst>
              <a:path w="13717" h="6479503">
                <a:moveTo>
                  <a:pt x="13717" y="0"/>
                </a:moveTo>
                <a:lnTo>
                  <a:pt x="13716" y="6465787"/>
                </a:lnTo>
                <a:lnTo>
                  <a:pt x="0" y="6479503"/>
                </a:lnTo>
                <a:lnTo>
                  <a:pt x="1" y="13717"/>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9" name="Rectangle 96"/>
          <p:cNvSpPr/>
          <p:nvPr/>
        </p:nvSpPr>
        <p:spPr>
          <a:xfrm rot="2700000">
            <a:off x="9912896" y="-907596"/>
            <a:ext cx="13716" cy="6425429"/>
          </a:xfrm>
          <a:custGeom>
            <a:avLst/>
            <a:gdLst/>
            <a:ahLst/>
            <a:cxnLst/>
            <a:rect l="l" t="t" r="r" b="b"/>
            <a:pathLst>
              <a:path w="13716" h="6425429">
                <a:moveTo>
                  <a:pt x="0" y="0"/>
                </a:moveTo>
                <a:lnTo>
                  <a:pt x="13716" y="13717"/>
                </a:lnTo>
                <a:lnTo>
                  <a:pt x="13716" y="6411713"/>
                </a:lnTo>
                <a:lnTo>
                  <a:pt x="0" y="642542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0" name="Rectangle 97"/>
          <p:cNvSpPr/>
          <p:nvPr/>
        </p:nvSpPr>
        <p:spPr>
          <a:xfrm rot="2700000">
            <a:off x="10334491" y="110221"/>
            <a:ext cx="13717" cy="5232981"/>
          </a:xfrm>
          <a:custGeom>
            <a:avLst/>
            <a:gdLst/>
            <a:ahLst/>
            <a:cxnLst/>
            <a:rect l="l" t="t" r="r" b="b"/>
            <a:pathLst>
              <a:path w="13717" h="5232981">
                <a:moveTo>
                  <a:pt x="0" y="0"/>
                </a:moveTo>
                <a:lnTo>
                  <a:pt x="13717" y="13716"/>
                </a:lnTo>
                <a:lnTo>
                  <a:pt x="13717" y="5219264"/>
                </a:lnTo>
                <a:lnTo>
                  <a:pt x="1" y="523298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1" name="Rectangle 98"/>
          <p:cNvSpPr/>
          <p:nvPr/>
        </p:nvSpPr>
        <p:spPr>
          <a:xfrm rot="2700000">
            <a:off x="10756084" y="1128037"/>
            <a:ext cx="13716" cy="4040537"/>
          </a:xfrm>
          <a:custGeom>
            <a:avLst/>
            <a:gdLst/>
            <a:ahLst/>
            <a:cxnLst/>
            <a:rect l="l" t="t" r="r" b="b"/>
            <a:pathLst>
              <a:path w="13716" h="4040537">
                <a:moveTo>
                  <a:pt x="0" y="0"/>
                </a:moveTo>
                <a:lnTo>
                  <a:pt x="13716" y="13716"/>
                </a:lnTo>
                <a:lnTo>
                  <a:pt x="13715" y="4026822"/>
                </a:lnTo>
                <a:lnTo>
                  <a:pt x="1" y="4040537"/>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2" name="Rectangle 99"/>
          <p:cNvSpPr/>
          <p:nvPr/>
        </p:nvSpPr>
        <p:spPr>
          <a:xfrm rot="2700000">
            <a:off x="11177678" y="2145853"/>
            <a:ext cx="13716" cy="2848091"/>
          </a:xfrm>
          <a:custGeom>
            <a:avLst/>
            <a:gdLst/>
            <a:ahLst/>
            <a:cxnLst/>
            <a:rect l="l" t="t" r="r" b="b"/>
            <a:pathLst>
              <a:path w="13716" h="2848091">
                <a:moveTo>
                  <a:pt x="0" y="0"/>
                </a:moveTo>
                <a:lnTo>
                  <a:pt x="13716" y="13716"/>
                </a:lnTo>
                <a:lnTo>
                  <a:pt x="13715" y="2834375"/>
                </a:lnTo>
                <a:lnTo>
                  <a:pt x="0" y="284809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3" name="Rectangle 100"/>
          <p:cNvSpPr/>
          <p:nvPr/>
        </p:nvSpPr>
        <p:spPr>
          <a:xfrm rot="2700000">
            <a:off x="11599272" y="3163669"/>
            <a:ext cx="13715" cy="1655644"/>
          </a:xfrm>
          <a:custGeom>
            <a:avLst/>
            <a:gdLst/>
            <a:ahLst/>
            <a:cxnLst/>
            <a:rect l="l" t="t" r="r" b="b"/>
            <a:pathLst>
              <a:path w="13715" h="1655644">
                <a:moveTo>
                  <a:pt x="0" y="0"/>
                </a:moveTo>
                <a:lnTo>
                  <a:pt x="13715" y="13716"/>
                </a:lnTo>
                <a:lnTo>
                  <a:pt x="13715" y="1641929"/>
                </a:lnTo>
                <a:lnTo>
                  <a:pt x="0" y="1655644"/>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4" name="Rectangle 101"/>
          <p:cNvSpPr/>
          <p:nvPr/>
        </p:nvSpPr>
        <p:spPr>
          <a:xfrm rot="2700000">
            <a:off x="12020868" y="4181493"/>
            <a:ext cx="13715" cy="463189"/>
          </a:xfrm>
          <a:custGeom>
            <a:avLst/>
            <a:gdLst/>
            <a:ahLst/>
            <a:cxnLst/>
            <a:rect l="l" t="t" r="r" b="b"/>
            <a:pathLst>
              <a:path w="13715" h="463189">
                <a:moveTo>
                  <a:pt x="1" y="0"/>
                </a:moveTo>
                <a:lnTo>
                  <a:pt x="13715" y="13716"/>
                </a:lnTo>
                <a:lnTo>
                  <a:pt x="13715" y="449474"/>
                </a:lnTo>
                <a:lnTo>
                  <a:pt x="0" y="46318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5" name="Rectangle 102"/>
          <p:cNvSpPr/>
          <p:nvPr/>
        </p:nvSpPr>
        <p:spPr>
          <a:xfrm rot="2700000">
            <a:off x="203277" y="-93899"/>
            <a:ext cx="13716" cy="608068"/>
          </a:xfrm>
          <a:custGeom>
            <a:avLst/>
            <a:gdLst/>
            <a:ahLst/>
            <a:cxnLst/>
            <a:rect l="l" t="t" r="r" b="b"/>
            <a:pathLst>
              <a:path w="13716" h="608068">
                <a:moveTo>
                  <a:pt x="0" y="13716"/>
                </a:moveTo>
                <a:lnTo>
                  <a:pt x="13716" y="0"/>
                </a:lnTo>
                <a:lnTo>
                  <a:pt x="13716" y="608068"/>
                </a:lnTo>
                <a:lnTo>
                  <a:pt x="0" y="59435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6" name="Rectangle 103"/>
          <p:cNvSpPr/>
          <p:nvPr/>
        </p:nvSpPr>
        <p:spPr>
          <a:xfrm rot="2700000">
            <a:off x="624870" y="-268529"/>
            <a:ext cx="13716" cy="1800514"/>
          </a:xfrm>
          <a:custGeom>
            <a:avLst/>
            <a:gdLst/>
            <a:ahLst/>
            <a:cxnLst/>
            <a:rect l="l" t="t" r="r" b="b"/>
            <a:pathLst>
              <a:path w="13716" h="1800514">
                <a:moveTo>
                  <a:pt x="0" y="13716"/>
                </a:moveTo>
                <a:lnTo>
                  <a:pt x="13716" y="0"/>
                </a:lnTo>
                <a:lnTo>
                  <a:pt x="13716" y="1800514"/>
                </a:lnTo>
                <a:lnTo>
                  <a:pt x="0" y="178679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7" name="Rectangle 104"/>
          <p:cNvSpPr/>
          <p:nvPr/>
        </p:nvSpPr>
        <p:spPr>
          <a:xfrm rot="2700000">
            <a:off x="1046463" y="-443158"/>
            <a:ext cx="13716" cy="2992958"/>
          </a:xfrm>
          <a:custGeom>
            <a:avLst/>
            <a:gdLst/>
            <a:ahLst/>
            <a:cxnLst/>
            <a:rect l="l" t="t" r="r" b="b"/>
            <a:pathLst>
              <a:path w="13716" h="2992958">
                <a:moveTo>
                  <a:pt x="0" y="13716"/>
                </a:moveTo>
                <a:lnTo>
                  <a:pt x="13716" y="0"/>
                </a:lnTo>
                <a:lnTo>
                  <a:pt x="13716" y="2992958"/>
                </a:lnTo>
                <a:lnTo>
                  <a:pt x="0" y="297924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8" name="Rectangle 105"/>
          <p:cNvSpPr/>
          <p:nvPr/>
        </p:nvSpPr>
        <p:spPr>
          <a:xfrm rot="2700000">
            <a:off x="1468056" y="-617788"/>
            <a:ext cx="13716" cy="4185404"/>
          </a:xfrm>
          <a:custGeom>
            <a:avLst/>
            <a:gdLst/>
            <a:ahLst/>
            <a:cxnLst/>
            <a:rect l="l" t="t" r="r" b="b"/>
            <a:pathLst>
              <a:path w="13716" h="4185404">
                <a:moveTo>
                  <a:pt x="0" y="13716"/>
                </a:moveTo>
                <a:lnTo>
                  <a:pt x="13716" y="0"/>
                </a:lnTo>
                <a:lnTo>
                  <a:pt x="13716" y="4185404"/>
                </a:lnTo>
                <a:lnTo>
                  <a:pt x="0" y="417168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9" name="Rectangle 106"/>
          <p:cNvSpPr/>
          <p:nvPr/>
        </p:nvSpPr>
        <p:spPr>
          <a:xfrm rot="2700000">
            <a:off x="1889649" y="-792416"/>
            <a:ext cx="13716" cy="5377849"/>
          </a:xfrm>
          <a:custGeom>
            <a:avLst/>
            <a:gdLst/>
            <a:ahLst/>
            <a:cxnLst/>
            <a:rect l="l" t="t" r="r" b="b"/>
            <a:pathLst>
              <a:path w="13716" h="5377849">
                <a:moveTo>
                  <a:pt x="0" y="13716"/>
                </a:moveTo>
                <a:lnTo>
                  <a:pt x="13716" y="0"/>
                </a:lnTo>
                <a:lnTo>
                  <a:pt x="13716" y="5377849"/>
                </a:lnTo>
                <a:lnTo>
                  <a:pt x="0" y="536413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0" name="Rectangle 148"/>
          <p:cNvSpPr/>
          <p:nvPr/>
        </p:nvSpPr>
        <p:spPr>
          <a:xfrm rot="18900000" flipV="1">
            <a:off x="2070569" y="-450209"/>
            <a:ext cx="13716" cy="5889566"/>
          </a:xfrm>
          <a:custGeom>
            <a:avLst/>
            <a:gdLst/>
            <a:ahLst/>
            <a:cxnLst/>
            <a:rect l="l" t="t" r="r" b="b"/>
            <a:pathLst>
              <a:path w="13716" h="5889566">
                <a:moveTo>
                  <a:pt x="13716" y="5889566"/>
                </a:moveTo>
                <a:lnTo>
                  <a:pt x="13716" y="0"/>
                </a:lnTo>
                <a:lnTo>
                  <a:pt x="0" y="13716"/>
                </a:lnTo>
                <a:lnTo>
                  <a:pt x="0" y="587585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1" name="Rectangle 323"/>
          <p:cNvSpPr/>
          <p:nvPr/>
        </p:nvSpPr>
        <p:spPr>
          <a:xfrm rot="18900000" flipV="1">
            <a:off x="1648976" y="567610"/>
            <a:ext cx="13716" cy="4697119"/>
          </a:xfrm>
          <a:custGeom>
            <a:avLst/>
            <a:gdLst/>
            <a:ahLst/>
            <a:cxnLst/>
            <a:rect l="l" t="t" r="r" b="b"/>
            <a:pathLst>
              <a:path w="13716" h="4697119">
                <a:moveTo>
                  <a:pt x="13716" y="4697119"/>
                </a:moveTo>
                <a:lnTo>
                  <a:pt x="13716" y="0"/>
                </a:lnTo>
                <a:lnTo>
                  <a:pt x="0" y="13716"/>
                </a:lnTo>
                <a:lnTo>
                  <a:pt x="0" y="46834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2" name="Rectangle 324"/>
          <p:cNvSpPr/>
          <p:nvPr/>
        </p:nvSpPr>
        <p:spPr>
          <a:xfrm rot="18900000" flipV="1">
            <a:off x="1227383" y="1585424"/>
            <a:ext cx="13716" cy="3504674"/>
          </a:xfrm>
          <a:custGeom>
            <a:avLst/>
            <a:gdLst/>
            <a:ahLst/>
            <a:cxnLst/>
            <a:rect l="l" t="t" r="r" b="b"/>
            <a:pathLst>
              <a:path w="13716" h="3504674">
                <a:moveTo>
                  <a:pt x="13716" y="3504674"/>
                </a:moveTo>
                <a:lnTo>
                  <a:pt x="13716" y="0"/>
                </a:lnTo>
                <a:lnTo>
                  <a:pt x="0" y="13716"/>
                </a:lnTo>
                <a:lnTo>
                  <a:pt x="0" y="349095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3" name="Rectangle 325"/>
          <p:cNvSpPr/>
          <p:nvPr/>
        </p:nvSpPr>
        <p:spPr>
          <a:xfrm rot="18900000" flipV="1">
            <a:off x="805790" y="2603242"/>
            <a:ext cx="13716" cy="2312226"/>
          </a:xfrm>
          <a:custGeom>
            <a:avLst/>
            <a:gdLst/>
            <a:ahLst/>
            <a:cxnLst/>
            <a:rect l="l" t="t" r="r" b="b"/>
            <a:pathLst>
              <a:path w="13716" h="2312226">
                <a:moveTo>
                  <a:pt x="13716" y="2312226"/>
                </a:moveTo>
                <a:lnTo>
                  <a:pt x="13716" y="0"/>
                </a:lnTo>
                <a:lnTo>
                  <a:pt x="0" y="13716"/>
                </a:lnTo>
                <a:lnTo>
                  <a:pt x="0" y="229851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4" name="Rectangle 326"/>
          <p:cNvSpPr/>
          <p:nvPr/>
        </p:nvSpPr>
        <p:spPr>
          <a:xfrm rot="18900000" flipV="1">
            <a:off x="384198" y="3621057"/>
            <a:ext cx="13716" cy="1119782"/>
          </a:xfrm>
          <a:custGeom>
            <a:avLst/>
            <a:gdLst/>
            <a:ahLst/>
            <a:cxnLst/>
            <a:rect l="l" t="t" r="r" b="b"/>
            <a:pathLst>
              <a:path w="13716" h="1119782">
                <a:moveTo>
                  <a:pt x="13716" y="1119782"/>
                </a:moveTo>
                <a:lnTo>
                  <a:pt x="13716" y="0"/>
                </a:lnTo>
                <a:lnTo>
                  <a:pt x="0" y="13716"/>
                </a:lnTo>
                <a:lnTo>
                  <a:pt x="0" y="110606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5" name="Rectangle 371"/>
          <p:cNvSpPr/>
          <p:nvPr/>
        </p:nvSpPr>
        <p:spPr>
          <a:xfrm rot="18900000" flipV="1">
            <a:off x="2705180" y="-953749"/>
            <a:ext cx="13716" cy="6479500"/>
          </a:xfrm>
          <a:custGeom>
            <a:avLst/>
            <a:gdLst/>
            <a:ahLst/>
            <a:cxnLst/>
            <a:rect l="l" t="t" r="r" b="b"/>
            <a:pathLst>
              <a:path w="13716" h="6479500">
                <a:moveTo>
                  <a:pt x="0" y="6479500"/>
                </a:moveTo>
                <a:lnTo>
                  <a:pt x="13716" y="646578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6" name="Rectangle 373"/>
          <p:cNvSpPr/>
          <p:nvPr/>
        </p:nvSpPr>
        <p:spPr>
          <a:xfrm rot="18900000" flipV="1">
            <a:off x="4391552" y="-953749"/>
            <a:ext cx="13716" cy="6479500"/>
          </a:xfrm>
          <a:custGeom>
            <a:avLst/>
            <a:gdLst/>
            <a:ahLst/>
            <a:cxnLst/>
            <a:rect l="l" t="t" r="r" b="b"/>
            <a:pathLst>
              <a:path w="13716" h="6479500">
                <a:moveTo>
                  <a:pt x="0" y="6479500"/>
                </a:moveTo>
                <a:lnTo>
                  <a:pt x="13716" y="6465784"/>
                </a:lnTo>
                <a:lnTo>
                  <a:pt x="13716" y="0"/>
                </a:lnTo>
                <a:lnTo>
                  <a:pt x="0" y="13715"/>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7" name="Rectangle 375"/>
          <p:cNvSpPr/>
          <p:nvPr/>
        </p:nvSpPr>
        <p:spPr>
          <a:xfrm rot="18900000" flipV="1">
            <a:off x="6077925" y="-953749"/>
            <a:ext cx="13716" cy="6479501"/>
          </a:xfrm>
          <a:custGeom>
            <a:avLst/>
            <a:gdLst/>
            <a:ahLst/>
            <a:cxnLst/>
            <a:rect l="l" t="t" r="r" b="b"/>
            <a:pathLst>
              <a:path w="13716" h="6479501">
                <a:moveTo>
                  <a:pt x="0" y="6479501"/>
                </a:moveTo>
                <a:lnTo>
                  <a:pt x="13716" y="6465785"/>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8" name="Rectangle 376"/>
          <p:cNvSpPr/>
          <p:nvPr/>
        </p:nvSpPr>
        <p:spPr>
          <a:xfrm rot="18900000" flipV="1">
            <a:off x="6916261" y="-965458"/>
            <a:ext cx="13716" cy="6493219"/>
          </a:xfrm>
          <a:custGeom>
            <a:avLst/>
            <a:gdLst/>
            <a:ahLst/>
            <a:cxnLst/>
            <a:rect l="l" t="t" r="r" b="b"/>
            <a:pathLst>
              <a:path w="13716" h="6493219">
                <a:moveTo>
                  <a:pt x="13716" y="6479504"/>
                </a:moveTo>
                <a:lnTo>
                  <a:pt x="13716" y="0"/>
                </a:lnTo>
                <a:lnTo>
                  <a:pt x="0" y="13717"/>
                </a:lnTo>
                <a:lnTo>
                  <a:pt x="0" y="649321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9" name="Rectangle 377"/>
          <p:cNvSpPr/>
          <p:nvPr/>
        </p:nvSpPr>
        <p:spPr>
          <a:xfrm rot="18900000" flipV="1">
            <a:off x="7759447" y="-965458"/>
            <a:ext cx="13717" cy="6493219"/>
          </a:xfrm>
          <a:custGeom>
            <a:avLst/>
            <a:gdLst/>
            <a:ahLst/>
            <a:cxnLst/>
            <a:rect l="l" t="t" r="r" b="b"/>
            <a:pathLst>
              <a:path w="13717" h="6493219">
                <a:moveTo>
                  <a:pt x="0" y="6493219"/>
                </a:moveTo>
                <a:lnTo>
                  <a:pt x="13716" y="6479502"/>
                </a:lnTo>
                <a:lnTo>
                  <a:pt x="13717"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0" name="Rectangle 378"/>
          <p:cNvSpPr/>
          <p:nvPr/>
        </p:nvSpPr>
        <p:spPr>
          <a:xfrm rot="18900000" flipV="1">
            <a:off x="8602633" y="-965458"/>
            <a:ext cx="13716" cy="6493219"/>
          </a:xfrm>
          <a:custGeom>
            <a:avLst/>
            <a:gdLst/>
            <a:ahLst/>
            <a:cxnLst/>
            <a:rect l="l" t="t" r="r" b="b"/>
            <a:pathLst>
              <a:path w="13716" h="6493219">
                <a:moveTo>
                  <a:pt x="13716" y="6479504"/>
                </a:moveTo>
                <a:lnTo>
                  <a:pt x="13716" y="0"/>
                </a:lnTo>
                <a:lnTo>
                  <a:pt x="0" y="13716"/>
                </a:lnTo>
                <a:lnTo>
                  <a:pt x="0" y="649321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1" name="Rectangle 138"/>
          <p:cNvSpPr/>
          <p:nvPr/>
        </p:nvSpPr>
        <p:spPr>
          <a:xfrm rot="18900000" flipV="1">
            <a:off x="10088968" y="-882602"/>
            <a:ext cx="13716" cy="5927431"/>
          </a:xfrm>
          <a:custGeom>
            <a:avLst/>
            <a:gdLst/>
            <a:ahLst/>
            <a:cxnLst/>
            <a:rect l="l" t="t" r="r" b="b"/>
            <a:pathLst>
              <a:path w="13716" h="5927431">
                <a:moveTo>
                  <a:pt x="0" y="5927431"/>
                </a:moveTo>
                <a:lnTo>
                  <a:pt x="13715" y="5913716"/>
                </a:lnTo>
                <a:lnTo>
                  <a:pt x="13716" y="13716"/>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2" name="Rectangle 139"/>
          <p:cNvSpPr/>
          <p:nvPr/>
        </p:nvSpPr>
        <p:spPr>
          <a:xfrm rot="18900000" flipV="1">
            <a:off x="10510562" y="-707971"/>
            <a:ext cx="13716" cy="4734985"/>
          </a:xfrm>
          <a:custGeom>
            <a:avLst/>
            <a:gdLst/>
            <a:ahLst/>
            <a:cxnLst/>
            <a:rect l="l" t="t" r="r" b="b"/>
            <a:pathLst>
              <a:path w="13716" h="4734985">
                <a:moveTo>
                  <a:pt x="0" y="4734985"/>
                </a:moveTo>
                <a:lnTo>
                  <a:pt x="13715" y="4721270"/>
                </a:lnTo>
                <a:lnTo>
                  <a:pt x="13716" y="13715"/>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3" name="Rectangle 140"/>
          <p:cNvSpPr/>
          <p:nvPr/>
        </p:nvSpPr>
        <p:spPr>
          <a:xfrm rot="18900000" flipV="1">
            <a:off x="10932155" y="-533342"/>
            <a:ext cx="13716" cy="3542540"/>
          </a:xfrm>
          <a:custGeom>
            <a:avLst/>
            <a:gdLst/>
            <a:ahLst/>
            <a:cxnLst/>
            <a:rect l="l" t="t" r="r" b="b"/>
            <a:pathLst>
              <a:path w="13716" h="3542540">
                <a:moveTo>
                  <a:pt x="0" y="3542540"/>
                </a:moveTo>
                <a:lnTo>
                  <a:pt x="13715" y="3528825"/>
                </a:lnTo>
                <a:lnTo>
                  <a:pt x="13716" y="13716"/>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4" name="Rectangle 141"/>
          <p:cNvSpPr/>
          <p:nvPr/>
        </p:nvSpPr>
        <p:spPr>
          <a:xfrm rot="18900000" flipV="1">
            <a:off x="11353748" y="-358712"/>
            <a:ext cx="13716" cy="2350095"/>
          </a:xfrm>
          <a:custGeom>
            <a:avLst/>
            <a:gdLst/>
            <a:ahLst/>
            <a:cxnLst/>
            <a:rect l="l" t="t" r="r" b="b"/>
            <a:pathLst>
              <a:path w="13716" h="2350095">
                <a:moveTo>
                  <a:pt x="0" y="2350095"/>
                </a:moveTo>
                <a:lnTo>
                  <a:pt x="13715" y="2336380"/>
                </a:lnTo>
                <a:lnTo>
                  <a:pt x="13716" y="13714"/>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5" name="Rectangle 142"/>
          <p:cNvSpPr/>
          <p:nvPr/>
        </p:nvSpPr>
        <p:spPr>
          <a:xfrm rot="18900000" flipV="1">
            <a:off x="11775341" y="-184083"/>
            <a:ext cx="13716" cy="1157650"/>
          </a:xfrm>
          <a:custGeom>
            <a:avLst/>
            <a:gdLst/>
            <a:ahLst/>
            <a:cxnLst/>
            <a:rect l="l" t="t" r="r" b="b"/>
            <a:pathLst>
              <a:path w="13716" h="1157650">
                <a:moveTo>
                  <a:pt x="0" y="1157650"/>
                </a:moveTo>
                <a:lnTo>
                  <a:pt x="13716" y="1143934"/>
                </a:lnTo>
                <a:lnTo>
                  <a:pt x="13716" y="13716"/>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6" name="Rectangle 372"/>
          <p:cNvSpPr/>
          <p:nvPr/>
        </p:nvSpPr>
        <p:spPr>
          <a:xfrm rot="18900000" flipV="1">
            <a:off x="3543517" y="-965458"/>
            <a:ext cx="13716" cy="6493219"/>
          </a:xfrm>
          <a:custGeom>
            <a:avLst/>
            <a:gdLst/>
            <a:ahLst/>
            <a:cxnLst/>
            <a:rect l="l" t="t" r="r" b="b"/>
            <a:pathLst>
              <a:path w="13716" h="6493219">
                <a:moveTo>
                  <a:pt x="0" y="6493219"/>
                </a:moveTo>
                <a:lnTo>
                  <a:pt x="13716" y="6479503"/>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7" name="Rectangle 374"/>
          <p:cNvSpPr/>
          <p:nvPr/>
        </p:nvSpPr>
        <p:spPr>
          <a:xfrm rot="18900000" flipV="1">
            <a:off x="5229889" y="-965458"/>
            <a:ext cx="13716" cy="6493220"/>
          </a:xfrm>
          <a:custGeom>
            <a:avLst/>
            <a:gdLst/>
            <a:ahLst/>
            <a:cxnLst/>
            <a:rect l="l" t="t" r="r" b="b"/>
            <a:pathLst>
              <a:path w="13716" h="6493220">
                <a:moveTo>
                  <a:pt x="0" y="6493220"/>
                </a:moveTo>
                <a:lnTo>
                  <a:pt x="13716" y="647950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8" name="Teardrop 3"/>
          <p:cNvSpPr/>
          <p:nvPr/>
        </p:nvSpPr>
        <p:spPr>
          <a:xfrm rot="5400000" flipH="1" flipV="1">
            <a:off x="64427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9" name="Oval 1608"/>
          <p:cNvSpPr/>
          <p:nvPr/>
        </p:nvSpPr>
        <p:spPr>
          <a:xfrm>
            <a:off x="712049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10" name="Teardrop 3"/>
          <p:cNvSpPr/>
          <p:nvPr/>
        </p:nvSpPr>
        <p:spPr>
          <a:xfrm rot="5400000" flipH="1" flipV="1">
            <a:off x="-148774" y="258315"/>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1"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6" y="223846"/>
                </a:cubicBezTo>
                <a:lnTo>
                  <a:pt x="221347" y="232509"/>
                </a:lnTo>
                <a:cubicBezTo>
                  <a:pt x="224389"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0"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1" y="93753"/>
                </a:cubicBezTo>
                <a:cubicBezTo>
                  <a:pt x="100880" y="69151"/>
                  <a:pt x="130228" y="53433"/>
                  <a:pt x="163247" y="53433"/>
                </a:cubicBezTo>
                <a:cubicBezTo>
                  <a:pt x="186137" y="53872"/>
                  <a:pt x="201262" y="50984"/>
                  <a:pt x="211354"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8"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1"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1" name="Oval 1610"/>
          <p:cNvSpPr/>
          <p:nvPr/>
        </p:nvSpPr>
        <p:spPr>
          <a:xfrm>
            <a:off x="3774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12" name="Teardrop 3"/>
          <p:cNvSpPr/>
          <p:nvPr/>
        </p:nvSpPr>
        <p:spPr>
          <a:xfrm rot="5400000" flipH="1" flipV="1">
            <a:off x="13875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3" name="Teardrop 3"/>
          <p:cNvSpPr/>
          <p:nvPr/>
        </p:nvSpPr>
        <p:spPr>
          <a:xfrm rot="5400000" flipH="1" flipV="1">
            <a:off x="22300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4" name="Teardrop 3"/>
          <p:cNvSpPr/>
          <p:nvPr/>
        </p:nvSpPr>
        <p:spPr>
          <a:xfrm rot="5400000" flipH="1" flipV="1">
            <a:off x="30726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5" name="Teardrop 3"/>
          <p:cNvSpPr/>
          <p:nvPr/>
        </p:nvSpPr>
        <p:spPr>
          <a:xfrm rot="5400000" flipH="1" flipV="1">
            <a:off x="39151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6" name="Teardrop 3"/>
          <p:cNvSpPr/>
          <p:nvPr/>
        </p:nvSpPr>
        <p:spPr>
          <a:xfrm rot="5400000" flipH="1" flipV="1">
            <a:off x="47576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7" name="Teardrop 3"/>
          <p:cNvSpPr/>
          <p:nvPr/>
        </p:nvSpPr>
        <p:spPr>
          <a:xfrm rot="5400000" flipH="1" flipV="1">
            <a:off x="56002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8" name="Oval 1617"/>
          <p:cNvSpPr/>
          <p:nvPr/>
        </p:nvSpPr>
        <p:spPr>
          <a:xfrm>
            <a:off x="122033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19" name="Oval 1618"/>
          <p:cNvSpPr/>
          <p:nvPr/>
        </p:nvSpPr>
        <p:spPr>
          <a:xfrm>
            <a:off x="206321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0" name="Oval 1619"/>
          <p:cNvSpPr/>
          <p:nvPr/>
        </p:nvSpPr>
        <p:spPr>
          <a:xfrm>
            <a:off x="290609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1" name="Oval 1620"/>
          <p:cNvSpPr/>
          <p:nvPr/>
        </p:nvSpPr>
        <p:spPr>
          <a:xfrm>
            <a:off x="374897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2" name="Oval 1621"/>
          <p:cNvSpPr/>
          <p:nvPr/>
        </p:nvSpPr>
        <p:spPr>
          <a:xfrm>
            <a:off x="45918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3" name="Oval 1622"/>
          <p:cNvSpPr/>
          <p:nvPr/>
        </p:nvSpPr>
        <p:spPr>
          <a:xfrm>
            <a:off x="543473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4" name="Oval 1623"/>
          <p:cNvSpPr/>
          <p:nvPr/>
        </p:nvSpPr>
        <p:spPr>
          <a:xfrm>
            <a:off x="627761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5" name="Teardrop 3"/>
          <p:cNvSpPr/>
          <p:nvPr/>
        </p:nvSpPr>
        <p:spPr>
          <a:xfrm rot="5400000" flipH="1" flipV="1">
            <a:off x="81278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26" name="Oval 1625"/>
          <p:cNvSpPr/>
          <p:nvPr/>
        </p:nvSpPr>
        <p:spPr>
          <a:xfrm>
            <a:off x="88062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7" name="Teardrop 3"/>
          <p:cNvSpPr/>
          <p:nvPr/>
        </p:nvSpPr>
        <p:spPr>
          <a:xfrm rot="5400000" flipH="1" flipV="1">
            <a:off x="72853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28" name="Oval 1627"/>
          <p:cNvSpPr/>
          <p:nvPr/>
        </p:nvSpPr>
        <p:spPr>
          <a:xfrm>
            <a:off x="796337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9" name="Teardrop 3"/>
          <p:cNvSpPr/>
          <p:nvPr/>
        </p:nvSpPr>
        <p:spPr>
          <a:xfrm rot="5400000" flipH="1" flipV="1">
            <a:off x="98129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0" name="Oval 1629"/>
          <p:cNvSpPr/>
          <p:nvPr/>
        </p:nvSpPr>
        <p:spPr>
          <a:xfrm>
            <a:off x="1049201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31" name="Teardrop 3"/>
          <p:cNvSpPr/>
          <p:nvPr/>
        </p:nvSpPr>
        <p:spPr>
          <a:xfrm rot="5400000" flipH="1" flipV="1">
            <a:off x="89703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2" name="Oval 1631"/>
          <p:cNvSpPr/>
          <p:nvPr/>
        </p:nvSpPr>
        <p:spPr>
          <a:xfrm>
            <a:off x="964913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33" name="Teardrop 3"/>
          <p:cNvSpPr/>
          <p:nvPr/>
        </p:nvSpPr>
        <p:spPr>
          <a:xfrm rot="5400000" flipH="1" flipV="1">
            <a:off x="11498011"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4" name="Teardrop 3"/>
          <p:cNvSpPr/>
          <p:nvPr/>
        </p:nvSpPr>
        <p:spPr>
          <a:xfrm rot="5400000" flipH="1" flipV="1">
            <a:off x="106554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5" name="Oval 1634"/>
          <p:cNvSpPr/>
          <p:nvPr/>
        </p:nvSpPr>
        <p:spPr>
          <a:xfrm>
            <a:off x="1133489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36" name="Teardrop 3"/>
          <p:cNvSpPr/>
          <p:nvPr/>
        </p:nvSpPr>
        <p:spPr>
          <a:xfrm rot="5400000" flipH="1" flipV="1">
            <a:off x="5449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7" name="Oval 1636"/>
          <p:cNvSpPr/>
          <p:nvPr/>
        </p:nvSpPr>
        <p:spPr>
          <a:xfrm>
            <a:off x="66645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8" name="Oval 167"/>
          <p:cNvSpPr/>
          <p:nvPr/>
        </p:nvSpPr>
        <p:spPr>
          <a:xfrm>
            <a:off x="0" y="331699"/>
            <a:ext cx="93942" cy="4240302"/>
          </a:xfrm>
          <a:custGeom>
            <a:avLst/>
            <a:gdLst/>
            <a:ahLst/>
            <a:cxnLst/>
            <a:rect l="l" t="t" r="r" b="b"/>
            <a:pathLst>
              <a:path w="93942" h="4240302">
                <a:moveTo>
                  <a:pt x="9066" y="4229620"/>
                </a:moveTo>
                <a:cubicBezTo>
                  <a:pt x="23324" y="4229620"/>
                  <a:pt x="36761" y="4233136"/>
                  <a:pt x="48054" y="4240302"/>
                </a:cubicBezTo>
                <a:lnTo>
                  <a:pt x="0" y="4240302"/>
                </a:lnTo>
                <a:lnTo>
                  <a:pt x="0" y="4231451"/>
                </a:lnTo>
                <a:cubicBezTo>
                  <a:pt x="2881" y="4229788"/>
                  <a:pt x="5954" y="4229620"/>
                  <a:pt x="9066" y="4229620"/>
                </a:cubicBezTo>
                <a:close/>
                <a:moveTo>
                  <a:pt x="9066" y="3380947"/>
                </a:moveTo>
                <a:cubicBezTo>
                  <a:pt x="55942" y="3380947"/>
                  <a:pt x="93942" y="3418947"/>
                  <a:pt x="93942" y="3465822"/>
                </a:cubicBezTo>
                <a:cubicBezTo>
                  <a:pt x="93942" y="3512697"/>
                  <a:pt x="55942" y="3550697"/>
                  <a:pt x="9066" y="3550697"/>
                </a:cubicBezTo>
                <a:lnTo>
                  <a:pt x="0" y="3548867"/>
                </a:lnTo>
                <a:lnTo>
                  <a:pt x="0" y="3382777"/>
                </a:lnTo>
                <a:cubicBezTo>
                  <a:pt x="2881" y="3381115"/>
                  <a:pt x="5954" y="3380947"/>
                  <a:pt x="9066" y="3380947"/>
                </a:cubicBezTo>
                <a:close/>
                <a:moveTo>
                  <a:pt x="9066" y="2536768"/>
                </a:moveTo>
                <a:cubicBezTo>
                  <a:pt x="55942" y="2536768"/>
                  <a:pt x="93942" y="2574768"/>
                  <a:pt x="93942" y="2621643"/>
                </a:cubicBezTo>
                <a:cubicBezTo>
                  <a:pt x="93942" y="2668518"/>
                  <a:pt x="55942" y="2706518"/>
                  <a:pt x="9066" y="2706518"/>
                </a:cubicBezTo>
                <a:lnTo>
                  <a:pt x="0" y="2704688"/>
                </a:lnTo>
                <a:lnTo>
                  <a:pt x="0" y="2538598"/>
                </a:lnTo>
                <a:cubicBezTo>
                  <a:pt x="2881" y="2536936"/>
                  <a:pt x="5954" y="2536768"/>
                  <a:pt x="9066" y="2536768"/>
                </a:cubicBezTo>
                <a:close/>
                <a:moveTo>
                  <a:pt x="9066" y="1688095"/>
                </a:moveTo>
                <a:cubicBezTo>
                  <a:pt x="55942" y="1688095"/>
                  <a:pt x="93942" y="1726095"/>
                  <a:pt x="93942" y="1772970"/>
                </a:cubicBezTo>
                <a:cubicBezTo>
                  <a:pt x="93942" y="1819845"/>
                  <a:pt x="55942" y="1857845"/>
                  <a:pt x="9066" y="1857845"/>
                </a:cubicBezTo>
                <a:lnTo>
                  <a:pt x="0" y="1856015"/>
                </a:lnTo>
                <a:lnTo>
                  <a:pt x="0" y="1689925"/>
                </a:lnTo>
                <a:cubicBezTo>
                  <a:pt x="2881" y="1688263"/>
                  <a:pt x="5954" y="1688095"/>
                  <a:pt x="9066" y="1688095"/>
                </a:cubicBezTo>
                <a:close/>
                <a:moveTo>
                  <a:pt x="9066" y="845498"/>
                </a:moveTo>
                <a:cubicBezTo>
                  <a:pt x="55942" y="845498"/>
                  <a:pt x="93942" y="883498"/>
                  <a:pt x="93942" y="930373"/>
                </a:cubicBezTo>
                <a:cubicBezTo>
                  <a:pt x="93942" y="977248"/>
                  <a:pt x="55942" y="1015248"/>
                  <a:pt x="9066" y="1015248"/>
                </a:cubicBezTo>
                <a:lnTo>
                  <a:pt x="0" y="1013418"/>
                </a:lnTo>
                <a:lnTo>
                  <a:pt x="0" y="847328"/>
                </a:lnTo>
                <a:cubicBezTo>
                  <a:pt x="2881" y="845666"/>
                  <a:pt x="5954" y="845498"/>
                  <a:pt x="9066" y="845498"/>
                </a:cubicBezTo>
                <a:close/>
                <a:moveTo>
                  <a:pt x="9066" y="0"/>
                </a:moveTo>
                <a:cubicBezTo>
                  <a:pt x="55942" y="0"/>
                  <a:pt x="93942" y="38000"/>
                  <a:pt x="93942" y="84875"/>
                </a:cubicBezTo>
                <a:cubicBezTo>
                  <a:pt x="93942" y="131750"/>
                  <a:pt x="55942" y="169750"/>
                  <a:pt x="9066" y="169750"/>
                </a:cubicBezTo>
                <a:lnTo>
                  <a:pt x="0" y="167920"/>
                </a:lnTo>
                <a:lnTo>
                  <a:pt x="0" y="1830"/>
                </a:lnTo>
                <a:cubicBezTo>
                  <a:pt x="2881" y="167"/>
                  <a:pt x="5954" y="0"/>
                  <a:pt x="906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9" name="Oval 1638"/>
          <p:cNvSpPr/>
          <p:nvPr/>
        </p:nvSpPr>
        <p:spPr>
          <a:xfrm>
            <a:off x="7667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0" name="Oval 1639"/>
          <p:cNvSpPr/>
          <p:nvPr/>
        </p:nvSpPr>
        <p:spPr>
          <a:xfrm>
            <a:off x="16092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1" name="Oval 1640"/>
          <p:cNvSpPr/>
          <p:nvPr/>
        </p:nvSpPr>
        <p:spPr>
          <a:xfrm>
            <a:off x="24518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2" name="Oval 1641"/>
          <p:cNvSpPr/>
          <p:nvPr/>
        </p:nvSpPr>
        <p:spPr>
          <a:xfrm>
            <a:off x="32943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3" name="Oval 1642"/>
          <p:cNvSpPr/>
          <p:nvPr/>
        </p:nvSpPr>
        <p:spPr>
          <a:xfrm>
            <a:off x="41368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4" name="Oval 1643"/>
          <p:cNvSpPr/>
          <p:nvPr/>
        </p:nvSpPr>
        <p:spPr>
          <a:xfrm>
            <a:off x="49794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5" name="Oval 1644"/>
          <p:cNvSpPr/>
          <p:nvPr/>
        </p:nvSpPr>
        <p:spPr>
          <a:xfrm>
            <a:off x="58219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6" name="Oval 1645"/>
          <p:cNvSpPr/>
          <p:nvPr/>
        </p:nvSpPr>
        <p:spPr>
          <a:xfrm>
            <a:off x="83495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7" name="Oval 1646"/>
          <p:cNvSpPr/>
          <p:nvPr/>
        </p:nvSpPr>
        <p:spPr>
          <a:xfrm>
            <a:off x="75070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8" name="Oval 1647"/>
          <p:cNvSpPr/>
          <p:nvPr/>
        </p:nvSpPr>
        <p:spPr>
          <a:xfrm>
            <a:off x="100346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9" name="Oval 1648"/>
          <p:cNvSpPr/>
          <p:nvPr/>
        </p:nvSpPr>
        <p:spPr>
          <a:xfrm>
            <a:off x="91921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0" name="Oval 1649"/>
          <p:cNvSpPr/>
          <p:nvPr/>
        </p:nvSpPr>
        <p:spPr>
          <a:xfrm>
            <a:off x="11719750"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1" name="Oval 1650"/>
          <p:cNvSpPr/>
          <p:nvPr/>
        </p:nvSpPr>
        <p:spPr>
          <a:xfrm>
            <a:off x="108772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2" name="Teardrop 3"/>
          <p:cNvSpPr/>
          <p:nvPr/>
        </p:nvSpPr>
        <p:spPr>
          <a:xfrm rot="5400000" flipH="1" flipV="1">
            <a:off x="60211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3" name="Teardrop 3"/>
          <p:cNvSpPr/>
          <p:nvPr/>
        </p:nvSpPr>
        <p:spPr>
          <a:xfrm rot="5400000" flipH="1" flipV="1">
            <a:off x="9659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4" name="Teardrop 3"/>
          <p:cNvSpPr/>
          <p:nvPr/>
        </p:nvSpPr>
        <p:spPr>
          <a:xfrm rot="5400000" flipH="1" flipV="1">
            <a:off x="18084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5" name="Teardrop 3"/>
          <p:cNvSpPr/>
          <p:nvPr/>
        </p:nvSpPr>
        <p:spPr>
          <a:xfrm rot="5400000" flipH="1" flipV="1">
            <a:off x="26510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6" name="Teardrop 3"/>
          <p:cNvSpPr/>
          <p:nvPr/>
        </p:nvSpPr>
        <p:spPr>
          <a:xfrm rot="5400000" flipH="1" flipV="1">
            <a:off x="34935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7" name="Teardrop 3"/>
          <p:cNvSpPr/>
          <p:nvPr/>
        </p:nvSpPr>
        <p:spPr>
          <a:xfrm rot="5400000" flipH="1" flipV="1">
            <a:off x="43361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8" name="Teardrop 3"/>
          <p:cNvSpPr/>
          <p:nvPr/>
        </p:nvSpPr>
        <p:spPr>
          <a:xfrm rot="5400000" flipH="1" flipV="1">
            <a:off x="51786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9" name="Teardrop 3"/>
          <p:cNvSpPr/>
          <p:nvPr/>
        </p:nvSpPr>
        <p:spPr>
          <a:xfrm rot="5400000" flipH="1" flipV="1">
            <a:off x="77062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0" name="Teardrop 3"/>
          <p:cNvSpPr/>
          <p:nvPr/>
        </p:nvSpPr>
        <p:spPr>
          <a:xfrm rot="5400000" flipH="1" flipV="1">
            <a:off x="68637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1" name="Teardrop 3"/>
          <p:cNvSpPr/>
          <p:nvPr/>
        </p:nvSpPr>
        <p:spPr>
          <a:xfrm rot="5400000" flipH="1" flipV="1">
            <a:off x="93913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2" name="Teardrop 3"/>
          <p:cNvSpPr/>
          <p:nvPr/>
        </p:nvSpPr>
        <p:spPr>
          <a:xfrm rot="5400000" flipH="1" flipV="1">
            <a:off x="85488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3" name="Teardrop 3"/>
          <p:cNvSpPr/>
          <p:nvPr/>
        </p:nvSpPr>
        <p:spPr>
          <a:xfrm rot="5400000" flipH="1" flipV="1">
            <a:off x="11076421"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4" name="Teardrop 3"/>
          <p:cNvSpPr/>
          <p:nvPr/>
        </p:nvSpPr>
        <p:spPr>
          <a:xfrm rot="5400000" flipH="1" flipV="1">
            <a:off x="102338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5" name="Teardrop 3"/>
          <p:cNvSpPr/>
          <p:nvPr/>
        </p:nvSpPr>
        <p:spPr>
          <a:xfrm rot="5400000" flipH="1" flipV="1">
            <a:off x="1234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6" name="Teardrop 3"/>
          <p:cNvSpPr/>
          <p:nvPr/>
        </p:nvSpPr>
        <p:spPr>
          <a:xfrm rot="5400000" flipH="1" flipV="1">
            <a:off x="11760003" y="685578"/>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69"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7" name="Oval 1666"/>
          <p:cNvSpPr/>
          <p:nvPr/>
        </p:nvSpPr>
        <p:spPr>
          <a:xfrm>
            <a:off x="70866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8" name="Oval 1667"/>
          <p:cNvSpPr/>
          <p:nvPr/>
        </p:nvSpPr>
        <p:spPr>
          <a:xfrm>
            <a:off x="3463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9" name="Oval 1668"/>
          <p:cNvSpPr/>
          <p:nvPr/>
        </p:nvSpPr>
        <p:spPr>
          <a:xfrm>
            <a:off x="11888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0" name="Oval 1669"/>
          <p:cNvSpPr/>
          <p:nvPr/>
        </p:nvSpPr>
        <p:spPr>
          <a:xfrm>
            <a:off x="20314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1" name="Oval 1670"/>
          <p:cNvSpPr/>
          <p:nvPr/>
        </p:nvSpPr>
        <p:spPr>
          <a:xfrm>
            <a:off x="28739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2" name="Oval 1671"/>
          <p:cNvSpPr/>
          <p:nvPr/>
        </p:nvSpPr>
        <p:spPr>
          <a:xfrm>
            <a:off x="37164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3" name="Oval 1672"/>
          <p:cNvSpPr/>
          <p:nvPr/>
        </p:nvSpPr>
        <p:spPr>
          <a:xfrm>
            <a:off x="45590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4" name="Oval 1673"/>
          <p:cNvSpPr/>
          <p:nvPr/>
        </p:nvSpPr>
        <p:spPr>
          <a:xfrm>
            <a:off x="54015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5" name="Oval 1674"/>
          <p:cNvSpPr/>
          <p:nvPr/>
        </p:nvSpPr>
        <p:spPr>
          <a:xfrm>
            <a:off x="62441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6" name="Oval 1675"/>
          <p:cNvSpPr/>
          <p:nvPr/>
        </p:nvSpPr>
        <p:spPr>
          <a:xfrm>
            <a:off x="87717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7" name="Oval 1676"/>
          <p:cNvSpPr/>
          <p:nvPr/>
        </p:nvSpPr>
        <p:spPr>
          <a:xfrm>
            <a:off x="79291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8" name="Oval 1677"/>
          <p:cNvSpPr/>
          <p:nvPr/>
        </p:nvSpPr>
        <p:spPr>
          <a:xfrm>
            <a:off x="104568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9" name="Oval 1678"/>
          <p:cNvSpPr/>
          <p:nvPr/>
        </p:nvSpPr>
        <p:spPr>
          <a:xfrm>
            <a:off x="96142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0" name="Oval 860"/>
          <p:cNvSpPr/>
          <p:nvPr/>
        </p:nvSpPr>
        <p:spPr>
          <a:xfrm>
            <a:off x="12141892" y="758852"/>
            <a:ext cx="50109" cy="3538433"/>
          </a:xfrm>
          <a:custGeom>
            <a:avLst/>
            <a:gdLst/>
            <a:ahLst/>
            <a:cxnLst/>
            <a:rect l="l" t="t" r="r" b="b"/>
            <a:pathLst>
              <a:path w="50109" h="3538433">
                <a:moveTo>
                  <a:pt x="50109" y="3384355"/>
                </a:moveTo>
                <a:lnTo>
                  <a:pt x="50109" y="3538433"/>
                </a:lnTo>
                <a:cubicBezTo>
                  <a:pt x="20497" y="3525461"/>
                  <a:pt x="0" y="3495821"/>
                  <a:pt x="0" y="3461394"/>
                </a:cubicBezTo>
                <a:cubicBezTo>
                  <a:pt x="0" y="3426967"/>
                  <a:pt x="20497" y="3397327"/>
                  <a:pt x="50109" y="3384355"/>
                </a:cubicBezTo>
                <a:close/>
                <a:moveTo>
                  <a:pt x="50109" y="2538350"/>
                </a:moveTo>
                <a:lnTo>
                  <a:pt x="50109" y="2692428"/>
                </a:lnTo>
                <a:cubicBezTo>
                  <a:pt x="20497" y="2679456"/>
                  <a:pt x="0" y="2649816"/>
                  <a:pt x="0" y="2615389"/>
                </a:cubicBezTo>
                <a:cubicBezTo>
                  <a:pt x="0" y="2580962"/>
                  <a:pt x="20497" y="2551322"/>
                  <a:pt x="50109" y="2538350"/>
                </a:cubicBezTo>
                <a:close/>
                <a:moveTo>
                  <a:pt x="50109" y="1688095"/>
                </a:moveTo>
                <a:lnTo>
                  <a:pt x="50109" y="1842173"/>
                </a:lnTo>
                <a:cubicBezTo>
                  <a:pt x="20497" y="1829201"/>
                  <a:pt x="0" y="1799561"/>
                  <a:pt x="0" y="1765134"/>
                </a:cubicBezTo>
                <a:cubicBezTo>
                  <a:pt x="0" y="1730707"/>
                  <a:pt x="20497" y="1701067"/>
                  <a:pt x="50109" y="1688095"/>
                </a:cubicBezTo>
                <a:close/>
                <a:moveTo>
                  <a:pt x="50109" y="845498"/>
                </a:moveTo>
                <a:lnTo>
                  <a:pt x="50109" y="999576"/>
                </a:lnTo>
                <a:cubicBezTo>
                  <a:pt x="20497" y="986604"/>
                  <a:pt x="0" y="956964"/>
                  <a:pt x="0" y="922537"/>
                </a:cubicBezTo>
                <a:cubicBezTo>
                  <a:pt x="0" y="888110"/>
                  <a:pt x="20497" y="858470"/>
                  <a:pt x="50109" y="845498"/>
                </a:cubicBezTo>
                <a:close/>
                <a:moveTo>
                  <a:pt x="50109" y="0"/>
                </a:moveTo>
                <a:lnTo>
                  <a:pt x="50109" y="154078"/>
                </a:lnTo>
                <a:cubicBezTo>
                  <a:pt x="20497" y="141106"/>
                  <a:pt x="0" y="111466"/>
                  <a:pt x="0" y="77039"/>
                </a:cubicBezTo>
                <a:cubicBezTo>
                  <a:pt x="0" y="42612"/>
                  <a:pt x="20497" y="12972"/>
                  <a:pt x="501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1" name="Oval 1680"/>
          <p:cNvSpPr/>
          <p:nvPr/>
        </p:nvSpPr>
        <p:spPr>
          <a:xfrm>
            <a:off x="112993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2" name="Teardrop 3"/>
          <p:cNvSpPr/>
          <p:nvPr/>
        </p:nvSpPr>
        <p:spPr>
          <a:xfrm rot="5400000" flipH="1" flipV="1">
            <a:off x="617401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3" name="Teardrop 3"/>
          <p:cNvSpPr/>
          <p:nvPr/>
        </p:nvSpPr>
        <p:spPr>
          <a:xfrm rot="5400000" flipH="1" flipV="1">
            <a:off x="11187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699"/>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8"/>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4" name="Teardrop 3"/>
          <p:cNvSpPr/>
          <p:nvPr/>
        </p:nvSpPr>
        <p:spPr>
          <a:xfrm rot="5400000" flipH="1" flipV="1">
            <a:off x="19613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5" name="Teardrop 3"/>
          <p:cNvSpPr/>
          <p:nvPr/>
        </p:nvSpPr>
        <p:spPr>
          <a:xfrm rot="5400000" flipH="1" flipV="1">
            <a:off x="280385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6" name="Teardrop 3"/>
          <p:cNvSpPr/>
          <p:nvPr/>
        </p:nvSpPr>
        <p:spPr>
          <a:xfrm rot="5400000" flipH="1" flipV="1">
            <a:off x="364639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7" name="Teardrop 3"/>
          <p:cNvSpPr/>
          <p:nvPr/>
        </p:nvSpPr>
        <p:spPr>
          <a:xfrm rot="5400000" flipH="1" flipV="1">
            <a:off x="448893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8" name="Teardrop 3"/>
          <p:cNvSpPr/>
          <p:nvPr/>
        </p:nvSpPr>
        <p:spPr>
          <a:xfrm rot="5400000" flipH="1" flipV="1">
            <a:off x="533147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9" name="Teardrop 3"/>
          <p:cNvSpPr/>
          <p:nvPr/>
        </p:nvSpPr>
        <p:spPr>
          <a:xfrm rot="5400000" flipH="1" flipV="1">
            <a:off x="785909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0" name="Teardrop 3"/>
          <p:cNvSpPr/>
          <p:nvPr/>
        </p:nvSpPr>
        <p:spPr>
          <a:xfrm rot="5400000" flipH="1" flipV="1">
            <a:off x="701655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1" name="Teardrop 3"/>
          <p:cNvSpPr/>
          <p:nvPr/>
        </p:nvSpPr>
        <p:spPr>
          <a:xfrm rot="5400000" flipH="1" flipV="1">
            <a:off x="95441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2" name="Teardrop 3"/>
          <p:cNvSpPr/>
          <p:nvPr/>
        </p:nvSpPr>
        <p:spPr>
          <a:xfrm rot="5400000" flipH="1" flipV="1">
            <a:off x="87016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3" name="Teardrop 3"/>
          <p:cNvSpPr/>
          <p:nvPr/>
        </p:nvSpPr>
        <p:spPr>
          <a:xfrm rot="5400000" flipH="1" flipV="1">
            <a:off x="11229252"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4" name="Teardrop 3"/>
          <p:cNvSpPr/>
          <p:nvPr/>
        </p:nvSpPr>
        <p:spPr>
          <a:xfrm rot="5400000" flipH="1" flipV="1">
            <a:off x="103867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5" name="Teardrop 3"/>
          <p:cNvSpPr/>
          <p:nvPr/>
        </p:nvSpPr>
        <p:spPr>
          <a:xfrm rot="5400000" flipH="1" flipV="1">
            <a:off x="2762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8"/>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2"/>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6" name="Teardrop 3"/>
          <p:cNvSpPr/>
          <p:nvPr/>
        </p:nvSpPr>
        <p:spPr>
          <a:xfrm rot="5400000" flipH="1" flipV="1">
            <a:off x="11908617" y="4923"/>
            <a:ext cx="298552" cy="268215"/>
          </a:xfrm>
          <a:custGeom>
            <a:avLst/>
            <a:gdLst/>
            <a:ahLst/>
            <a:cxnLst/>
            <a:rect l="l" t="t" r="r" b="b"/>
            <a:pathLst>
              <a:path w="298552"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298552" y="138"/>
                </a:moveTo>
                <a:lnTo>
                  <a:pt x="298552" y="11636"/>
                </a:lnTo>
                <a:cubicBezTo>
                  <a:pt x="298344" y="11511"/>
                  <a:pt x="298133" y="11506"/>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4" y="189232"/>
                  <a:pt x="256525" y="205210"/>
                  <a:pt x="272877" y="215167"/>
                </a:cubicBezTo>
                <a:lnTo>
                  <a:pt x="298552" y="215277"/>
                </a:lnTo>
                <a:lnTo>
                  <a:pt x="298552" y="221928"/>
                </a:lnTo>
                <a:cubicBezTo>
                  <a:pt x="276711" y="221632"/>
                  <a:pt x="254816" y="229876"/>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0"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cubicBezTo>
                  <a:pt x="99420" y="72140"/>
                  <a:pt x="124170" y="61435"/>
                  <a:pt x="151420" y="61435"/>
                </a:cubicBezTo>
                <a:cubicBezTo>
                  <a:pt x="170023" y="61435"/>
                  <a:pt x="187461" y="66424"/>
                  <a:pt x="202250" y="75515"/>
                </a:cubicBezTo>
                <a:cubicBezTo>
                  <a:pt x="206323" y="58635"/>
                  <a:pt x="215129" y="42758"/>
                  <a:pt x="228297" y="29591"/>
                </a:cubicBezTo>
                <a:cubicBezTo>
                  <a:pt x="247566" y="10322"/>
                  <a:pt x="272636" y="391"/>
                  <a:pt x="297890" y="0"/>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7" name="Oval 881"/>
          <p:cNvSpPr/>
          <p:nvPr/>
        </p:nvSpPr>
        <p:spPr>
          <a:xfrm>
            <a:off x="34633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8" name="Oval 882"/>
          <p:cNvSpPr/>
          <p:nvPr/>
        </p:nvSpPr>
        <p:spPr>
          <a:xfrm>
            <a:off x="118887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9" name="Oval 883"/>
          <p:cNvSpPr/>
          <p:nvPr/>
        </p:nvSpPr>
        <p:spPr>
          <a:xfrm>
            <a:off x="2031413" y="-10245"/>
            <a:ext cx="10160587" cy="84875"/>
          </a:xfrm>
          <a:custGeom>
            <a:avLst/>
            <a:gdLst/>
            <a:ahLst/>
            <a:cxnLst/>
            <a:rect l="l" t="t" r="r" b="b"/>
            <a:pathLst>
              <a:path w="10160587" h="84875">
                <a:moveTo>
                  <a:pt x="10110479" y="0"/>
                </a:moveTo>
                <a:lnTo>
                  <a:pt x="10160587" y="0"/>
                </a:lnTo>
                <a:lnTo>
                  <a:pt x="10160587" y="77038"/>
                </a:lnTo>
                <a:cubicBezTo>
                  <a:pt x="10130976" y="64066"/>
                  <a:pt x="10110479" y="34427"/>
                  <a:pt x="10110479" y="0"/>
                </a:cubicBezTo>
                <a:close/>
                <a:moveTo>
                  <a:pt x="9267940" y="0"/>
                </a:moveTo>
                <a:lnTo>
                  <a:pt x="9437692" y="0"/>
                </a:lnTo>
                <a:cubicBezTo>
                  <a:pt x="9437692" y="46875"/>
                  <a:pt x="9399692" y="84875"/>
                  <a:pt x="9352816" y="84875"/>
                </a:cubicBezTo>
                <a:cubicBezTo>
                  <a:pt x="9305940" y="84875"/>
                  <a:pt x="9267940" y="46875"/>
                  <a:pt x="9267940" y="0"/>
                </a:cubicBezTo>
                <a:close/>
                <a:moveTo>
                  <a:pt x="8425400" y="0"/>
                </a:moveTo>
                <a:lnTo>
                  <a:pt x="8595152" y="0"/>
                </a:lnTo>
                <a:cubicBezTo>
                  <a:pt x="8595152" y="46875"/>
                  <a:pt x="8557152" y="84875"/>
                  <a:pt x="8510276" y="84875"/>
                </a:cubicBezTo>
                <a:cubicBezTo>
                  <a:pt x="8463400" y="84875"/>
                  <a:pt x="8425400" y="46875"/>
                  <a:pt x="8425400" y="0"/>
                </a:cubicBezTo>
                <a:close/>
                <a:moveTo>
                  <a:pt x="7582860" y="0"/>
                </a:moveTo>
                <a:lnTo>
                  <a:pt x="7752612" y="0"/>
                </a:lnTo>
                <a:cubicBezTo>
                  <a:pt x="7752612" y="46875"/>
                  <a:pt x="7714612" y="84875"/>
                  <a:pt x="7667736" y="84875"/>
                </a:cubicBezTo>
                <a:cubicBezTo>
                  <a:pt x="7620860" y="84875"/>
                  <a:pt x="7582860" y="46875"/>
                  <a:pt x="7582860" y="0"/>
                </a:cubicBezTo>
                <a:close/>
                <a:moveTo>
                  <a:pt x="6740320" y="0"/>
                </a:moveTo>
                <a:lnTo>
                  <a:pt x="6910072" y="0"/>
                </a:lnTo>
                <a:cubicBezTo>
                  <a:pt x="6910072" y="46875"/>
                  <a:pt x="6872072" y="84875"/>
                  <a:pt x="6825196" y="84875"/>
                </a:cubicBezTo>
                <a:cubicBezTo>
                  <a:pt x="6778320" y="84875"/>
                  <a:pt x="6740320" y="46875"/>
                  <a:pt x="6740320" y="0"/>
                </a:cubicBezTo>
                <a:close/>
                <a:moveTo>
                  <a:pt x="5897780" y="0"/>
                </a:moveTo>
                <a:lnTo>
                  <a:pt x="6067532" y="0"/>
                </a:lnTo>
                <a:cubicBezTo>
                  <a:pt x="6067532" y="46875"/>
                  <a:pt x="6029532" y="84875"/>
                  <a:pt x="5982656" y="84875"/>
                </a:cubicBezTo>
                <a:cubicBezTo>
                  <a:pt x="5935780" y="84875"/>
                  <a:pt x="5897780" y="46875"/>
                  <a:pt x="5897780" y="0"/>
                </a:cubicBezTo>
                <a:close/>
                <a:moveTo>
                  <a:pt x="5055240" y="0"/>
                </a:moveTo>
                <a:lnTo>
                  <a:pt x="5224992" y="0"/>
                </a:lnTo>
                <a:cubicBezTo>
                  <a:pt x="5224992" y="46875"/>
                  <a:pt x="5186992" y="84875"/>
                  <a:pt x="5140116" y="84875"/>
                </a:cubicBezTo>
                <a:cubicBezTo>
                  <a:pt x="5093240" y="84875"/>
                  <a:pt x="5055240" y="46875"/>
                  <a:pt x="5055240" y="0"/>
                </a:cubicBezTo>
                <a:close/>
                <a:moveTo>
                  <a:pt x="4212700" y="0"/>
                </a:moveTo>
                <a:lnTo>
                  <a:pt x="4382452" y="0"/>
                </a:lnTo>
                <a:cubicBezTo>
                  <a:pt x="4382452" y="46875"/>
                  <a:pt x="4344452" y="84875"/>
                  <a:pt x="4297576" y="84875"/>
                </a:cubicBezTo>
                <a:cubicBezTo>
                  <a:pt x="4250700" y="84875"/>
                  <a:pt x="4212700" y="46875"/>
                  <a:pt x="4212700" y="0"/>
                </a:cubicBezTo>
                <a:close/>
                <a:moveTo>
                  <a:pt x="3370160" y="0"/>
                </a:moveTo>
                <a:lnTo>
                  <a:pt x="3539912" y="0"/>
                </a:lnTo>
                <a:cubicBezTo>
                  <a:pt x="3539912" y="46875"/>
                  <a:pt x="3501912" y="84875"/>
                  <a:pt x="3455036" y="84875"/>
                </a:cubicBezTo>
                <a:cubicBezTo>
                  <a:pt x="3408160" y="84875"/>
                  <a:pt x="3370160" y="46875"/>
                  <a:pt x="3370160" y="0"/>
                </a:cubicBezTo>
                <a:close/>
                <a:moveTo>
                  <a:pt x="2527620" y="0"/>
                </a:moveTo>
                <a:lnTo>
                  <a:pt x="2697372" y="0"/>
                </a:lnTo>
                <a:cubicBezTo>
                  <a:pt x="2697372" y="46875"/>
                  <a:pt x="2659372" y="84875"/>
                  <a:pt x="2612496" y="84875"/>
                </a:cubicBezTo>
                <a:cubicBezTo>
                  <a:pt x="2565620" y="84875"/>
                  <a:pt x="2527620" y="46875"/>
                  <a:pt x="2527620" y="0"/>
                </a:cubicBezTo>
                <a:close/>
                <a:moveTo>
                  <a:pt x="1685080" y="0"/>
                </a:moveTo>
                <a:lnTo>
                  <a:pt x="1854832" y="0"/>
                </a:lnTo>
                <a:cubicBezTo>
                  <a:pt x="1854832" y="46875"/>
                  <a:pt x="1816832" y="84875"/>
                  <a:pt x="1769956" y="84875"/>
                </a:cubicBezTo>
                <a:cubicBezTo>
                  <a:pt x="1723080" y="84875"/>
                  <a:pt x="1685080" y="46875"/>
                  <a:pt x="1685080" y="0"/>
                </a:cubicBezTo>
                <a:close/>
                <a:moveTo>
                  <a:pt x="842540" y="0"/>
                </a:moveTo>
                <a:lnTo>
                  <a:pt x="1012292" y="0"/>
                </a:lnTo>
                <a:cubicBezTo>
                  <a:pt x="1012292" y="46875"/>
                  <a:pt x="974292" y="84875"/>
                  <a:pt x="927416" y="84875"/>
                </a:cubicBezTo>
                <a:cubicBezTo>
                  <a:pt x="880540" y="84875"/>
                  <a:pt x="842540" y="46875"/>
                  <a:pt x="842540" y="0"/>
                </a:cubicBezTo>
                <a:close/>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0" name="Teardrop 3"/>
          <p:cNvSpPr/>
          <p:nvPr/>
        </p:nvSpPr>
        <p:spPr>
          <a:xfrm rot="5400000" flipH="1" flipV="1">
            <a:off x="64427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1" name="Oval 1700"/>
          <p:cNvSpPr/>
          <p:nvPr/>
        </p:nvSpPr>
        <p:spPr>
          <a:xfrm>
            <a:off x="712049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02" name="Teardrop 3"/>
          <p:cNvSpPr/>
          <p:nvPr/>
        </p:nvSpPr>
        <p:spPr>
          <a:xfrm rot="5400000" flipH="1" flipV="1">
            <a:off x="-148774" y="110381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3" name="Oval 1702"/>
          <p:cNvSpPr/>
          <p:nvPr/>
        </p:nvSpPr>
        <p:spPr>
          <a:xfrm>
            <a:off x="3774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04" name="Teardrop 3"/>
          <p:cNvSpPr/>
          <p:nvPr/>
        </p:nvSpPr>
        <p:spPr>
          <a:xfrm rot="5400000" flipH="1" flipV="1">
            <a:off x="13875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5" name="Teardrop 3"/>
          <p:cNvSpPr/>
          <p:nvPr/>
        </p:nvSpPr>
        <p:spPr>
          <a:xfrm rot="5400000" flipH="1" flipV="1">
            <a:off x="22300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6" name="Teardrop 3"/>
          <p:cNvSpPr/>
          <p:nvPr/>
        </p:nvSpPr>
        <p:spPr>
          <a:xfrm rot="5400000" flipH="1" flipV="1">
            <a:off x="30726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7" name="Teardrop 3"/>
          <p:cNvSpPr/>
          <p:nvPr/>
        </p:nvSpPr>
        <p:spPr>
          <a:xfrm rot="5400000" flipH="1" flipV="1">
            <a:off x="39151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8" name="Teardrop 3"/>
          <p:cNvSpPr/>
          <p:nvPr/>
        </p:nvSpPr>
        <p:spPr>
          <a:xfrm rot="5400000" flipH="1" flipV="1">
            <a:off x="47576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9" name="Teardrop 3"/>
          <p:cNvSpPr/>
          <p:nvPr/>
        </p:nvSpPr>
        <p:spPr>
          <a:xfrm rot="5400000" flipH="1" flipV="1">
            <a:off x="56002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10" name="Oval 1709"/>
          <p:cNvSpPr/>
          <p:nvPr/>
        </p:nvSpPr>
        <p:spPr>
          <a:xfrm>
            <a:off x="122033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1" name="Oval 1710"/>
          <p:cNvSpPr/>
          <p:nvPr/>
        </p:nvSpPr>
        <p:spPr>
          <a:xfrm>
            <a:off x="206321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2" name="Oval 1711"/>
          <p:cNvSpPr/>
          <p:nvPr/>
        </p:nvSpPr>
        <p:spPr>
          <a:xfrm>
            <a:off x="290609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3" name="Oval 1712"/>
          <p:cNvSpPr/>
          <p:nvPr/>
        </p:nvSpPr>
        <p:spPr>
          <a:xfrm>
            <a:off x="374897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4" name="Oval 1713"/>
          <p:cNvSpPr/>
          <p:nvPr/>
        </p:nvSpPr>
        <p:spPr>
          <a:xfrm>
            <a:off x="45918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5" name="Oval 1714"/>
          <p:cNvSpPr/>
          <p:nvPr/>
        </p:nvSpPr>
        <p:spPr>
          <a:xfrm>
            <a:off x="543473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6" name="Oval 1715"/>
          <p:cNvSpPr/>
          <p:nvPr/>
        </p:nvSpPr>
        <p:spPr>
          <a:xfrm>
            <a:off x="627761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7" name="Teardrop 3"/>
          <p:cNvSpPr/>
          <p:nvPr/>
        </p:nvSpPr>
        <p:spPr>
          <a:xfrm rot="5400000" flipH="1" flipV="1">
            <a:off x="81278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18" name="Oval 1717"/>
          <p:cNvSpPr/>
          <p:nvPr/>
        </p:nvSpPr>
        <p:spPr>
          <a:xfrm>
            <a:off x="88062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9" name="Teardrop 3"/>
          <p:cNvSpPr/>
          <p:nvPr/>
        </p:nvSpPr>
        <p:spPr>
          <a:xfrm rot="5400000" flipH="1" flipV="1">
            <a:off x="72853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0" name="Oval 1719"/>
          <p:cNvSpPr/>
          <p:nvPr/>
        </p:nvSpPr>
        <p:spPr>
          <a:xfrm>
            <a:off x="796337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1" name="Teardrop 3"/>
          <p:cNvSpPr/>
          <p:nvPr/>
        </p:nvSpPr>
        <p:spPr>
          <a:xfrm rot="5400000" flipH="1" flipV="1">
            <a:off x="98129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2" name="Oval 1721"/>
          <p:cNvSpPr/>
          <p:nvPr/>
        </p:nvSpPr>
        <p:spPr>
          <a:xfrm>
            <a:off x="1049201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3" name="Teardrop 3"/>
          <p:cNvSpPr/>
          <p:nvPr/>
        </p:nvSpPr>
        <p:spPr>
          <a:xfrm rot="5400000" flipH="1" flipV="1">
            <a:off x="89703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4" name="Oval 1723"/>
          <p:cNvSpPr/>
          <p:nvPr/>
        </p:nvSpPr>
        <p:spPr>
          <a:xfrm>
            <a:off x="964913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5" name="Teardrop 3"/>
          <p:cNvSpPr/>
          <p:nvPr/>
        </p:nvSpPr>
        <p:spPr>
          <a:xfrm rot="5400000" flipH="1" flipV="1">
            <a:off x="11498011"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6" name="Teardrop 3"/>
          <p:cNvSpPr/>
          <p:nvPr/>
        </p:nvSpPr>
        <p:spPr>
          <a:xfrm rot="5400000" flipH="1" flipV="1">
            <a:off x="106554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7" name="Oval 1726"/>
          <p:cNvSpPr/>
          <p:nvPr/>
        </p:nvSpPr>
        <p:spPr>
          <a:xfrm>
            <a:off x="1133489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8" name="Teardrop 3"/>
          <p:cNvSpPr/>
          <p:nvPr/>
        </p:nvSpPr>
        <p:spPr>
          <a:xfrm rot="5400000" flipH="1" flipV="1">
            <a:off x="5449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9" name="Oval 1728"/>
          <p:cNvSpPr/>
          <p:nvPr/>
        </p:nvSpPr>
        <p:spPr>
          <a:xfrm>
            <a:off x="66645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0" name="Oval 1729"/>
          <p:cNvSpPr/>
          <p:nvPr/>
        </p:nvSpPr>
        <p:spPr>
          <a:xfrm>
            <a:off x="7667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1" name="Oval 1730"/>
          <p:cNvSpPr/>
          <p:nvPr/>
        </p:nvSpPr>
        <p:spPr>
          <a:xfrm>
            <a:off x="16092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2" name="Oval 1731"/>
          <p:cNvSpPr/>
          <p:nvPr/>
        </p:nvSpPr>
        <p:spPr>
          <a:xfrm>
            <a:off x="24518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3" name="Oval 1732"/>
          <p:cNvSpPr/>
          <p:nvPr/>
        </p:nvSpPr>
        <p:spPr>
          <a:xfrm>
            <a:off x="32943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4" name="Oval 1733"/>
          <p:cNvSpPr/>
          <p:nvPr/>
        </p:nvSpPr>
        <p:spPr>
          <a:xfrm>
            <a:off x="41368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5" name="Oval 1734"/>
          <p:cNvSpPr/>
          <p:nvPr/>
        </p:nvSpPr>
        <p:spPr>
          <a:xfrm>
            <a:off x="49794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6" name="Oval 1735"/>
          <p:cNvSpPr/>
          <p:nvPr/>
        </p:nvSpPr>
        <p:spPr>
          <a:xfrm>
            <a:off x="58219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7" name="Oval 1736"/>
          <p:cNvSpPr/>
          <p:nvPr/>
        </p:nvSpPr>
        <p:spPr>
          <a:xfrm>
            <a:off x="83495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8" name="Oval 1737"/>
          <p:cNvSpPr/>
          <p:nvPr/>
        </p:nvSpPr>
        <p:spPr>
          <a:xfrm>
            <a:off x="75070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9" name="Oval 1738"/>
          <p:cNvSpPr/>
          <p:nvPr/>
        </p:nvSpPr>
        <p:spPr>
          <a:xfrm>
            <a:off x="100346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0" name="Oval 1739"/>
          <p:cNvSpPr/>
          <p:nvPr/>
        </p:nvSpPr>
        <p:spPr>
          <a:xfrm>
            <a:off x="91921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1" name="Oval 1740"/>
          <p:cNvSpPr/>
          <p:nvPr/>
        </p:nvSpPr>
        <p:spPr>
          <a:xfrm>
            <a:off x="11719750"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2" name="Oval 1741"/>
          <p:cNvSpPr/>
          <p:nvPr/>
        </p:nvSpPr>
        <p:spPr>
          <a:xfrm>
            <a:off x="108772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3" name="Teardrop 3"/>
          <p:cNvSpPr/>
          <p:nvPr/>
        </p:nvSpPr>
        <p:spPr>
          <a:xfrm rot="5400000" flipH="1" flipV="1">
            <a:off x="60211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4" name="Teardrop 3"/>
          <p:cNvSpPr/>
          <p:nvPr/>
        </p:nvSpPr>
        <p:spPr>
          <a:xfrm rot="5400000" flipH="1" flipV="1">
            <a:off x="9659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5" name="Teardrop 3"/>
          <p:cNvSpPr/>
          <p:nvPr/>
        </p:nvSpPr>
        <p:spPr>
          <a:xfrm rot="5400000" flipH="1" flipV="1">
            <a:off x="18084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6" name="Teardrop 3"/>
          <p:cNvSpPr/>
          <p:nvPr/>
        </p:nvSpPr>
        <p:spPr>
          <a:xfrm rot="5400000" flipH="1" flipV="1">
            <a:off x="26510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7" name="Teardrop 3"/>
          <p:cNvSpPr/>
          <p:nvPr/>
        </p:nvSpPr>
        <p:spPr>
          <a:xfrm rot="5400000" flipH="1" flipV="1">
            <a:off x="34935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8" name="Teardrop 3"/>
          <p:cNvSpPr/>
          <p:nvPr/>
        </p:nvSpPr>
        <p:spPr>
          <a:xfrm rot="5400000" flipH="1" flipV="1">
            <a:off x="43361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9" name="Teardrop 3"/>
          <p:cNvSpPr/>
          <p:nvPr/>
        </p:nvSpPr>
        <p:spPr>
          <a:xfrm rot="5400000" flipH="1" flipV="1">
            <a:off x="51786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0" name="Teardrop 3"/>
          <p:cNvSpPr/>
          <p:nvPr/>
        </p:nvSpPr>
        <p:spPr>
          <a:xfrm rot="5400000" flipH="1" flipV="1">
            <a:off x="77062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1" name="Teardrop 3"/>
          <p:cNvSpPr/>
          <p:nvPr/>
        </p:nvSpPr>
        <p:spPr>
          <a:xfrm rot="5400000" flipH="1" flipV="1">
            <a:off x="68637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2" name="Teardrop 3"/>
          <p:cNvSpPr/>
          <p:nvPr/>
        </p:nvSpPr>
        <p:spPr>
          <a:xfrm rot="5400000" flipH="1" flipV="1">
            <a:off x="93913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3" name="Teardrop 3"/>
          <p:cNvSpPr/>
          <p:nvPr/>
        </p:nvSpPr>
        <p:spPr>
          <a:xfrm rot="5400000" flipH="1" flipV="1">
            <a:off x="85488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4" name="Teardrop 3"/>
          <p:cNvSpPr/>
          <p:nvPr/>
        </p:nvSpPr>
        <p:spPr>
          <a:xfrm rot="5400000" flipH="1" flipV="1">
            <a:off x="11076421"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5" name="Teardrop 3"/>
          <p:cNvSpPr/>
          <p:nvPr/>
        </p:nvSpPr>
        <p:spPr>
          <a:xfrm rot="5400000" flipH="1" flipV="1">
            <a:off x="102338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6" name="Teardrop 3"/>
          <p:cNvSpPr/>
          <p:nvPr/>
        </p:nvSpPr>
        <p:spPr>
          <a:xfrm rot="5400000" flipH="1" flipV="1">
            <a:off x="1234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7" name="Teardrop 3"/>
          <p:cNvSpPr/>
          <p:nvPr/>
        </p:nvSpPr>
        <p:spPr>
          <a:xfrm rot="5400000" flipH="1" flipV="1">
            <a:off x="11760002" y="1531078"/>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8" name="Oval 1757"/>
          <p:cNvSpPr/>
          <p:nvPr/>
        </p:nvSpPr>
        <p:spPr>
          <a:xfrm>
            <a:off x="70866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9" name="Oval 1758"/>
          <p:cNvSpPr/>
          <p:nvPr/>
        </p:nvSpPr>
        <p:spPr>
          <a:xfrm>
            <a:off x="3463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0" name="Oval 1759"/>
          <p:cNvSpPr/>
          <p:nvPr/>
        </p:nvSpPr>
        <p:spPr>
          <a:xfrm>
            <a:off x="11888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1" name="Oval 1760"/>
          <p:cNvSpPr/>
          <p:nvPr/>
        </p:nvSpPr>
        <p:spPr>
          <a:xfrm>
            <a:off x="20314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2" name="Oval 1761"/>
          <p:cNvSpPr/>
          <p:nvPr/>
        </p:nvSpPr>
        <p:spPr>
          <a:xfrm>
            <a:off x="28739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3" name="Oval 1762"/>
          <p:cNvSpPr/>
          <p:nvPr/>
        </p:nvSpPr>
        <p:spPr>
          <a:xfrm>
            <a:off x="37164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4" name="Oval 1763"/>
          <p:cNvSpPr/>
          <p:nvPr/>
        </p:nvSpPr>
        <p:spPr>
          <a:xfrm>
            <a:off x="45590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5" name="Oval 1764"/>
          <p:cNvSpPr/>
          <p:nvPr/>
        </p:nvSpPr>
        <p:spPr>
          <a:xfrm>
            <a:off x="54015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6" name="Oval 1765"/>
          <p:cNvSpPr/>
          <p:nvPr/>
        </p:nvSpPr>
        <p:spPr>
          <a:xfrm>
            <a:off x="62441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7" name="Oval 1766"/>
          <p:cNvSpPr/>
          <p:nvPr/>
        </p:nvSpPr>
        <p:spPr>
          <a:xfrm>
            <a:off x="87717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8" name="Oval 1767"/>
          <p:cNvSpPr/>
          <p:nvPr/>
        </p:nvSpPr>
        <p:spPr>
          <a:xfrm>
            <a:off x="79291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9" name="Oval 1768"/>
          <p:cNvSpPr/>
          <p:nvPr/>
        </p:nvSpPr>
        <p:spPr>
          <a:xfrm>
            <a:off x="104568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0" name="Oval 1769"/>
          <p:cNvSpPr/>
          <p:nvPr/>
        </p:nvSpPr>
        <p:spPr>
          <a:xfrm>
            <a:off x="96142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1" name="Oval 1770"/>
          <p:cNvSpPr/>
          <p:nvPr/>
        </p:nvSpPr>
        <p:spPr>
          <a:xfrm>
            <a:off x="112993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2" name="Teardrop 3"/>
          <p:cNvSpPr/>
          <p:nvPr/>
        </p:nvSpPr>
        <p:spPr>
          <a:xfrm rot="5400000" flipH="1" flipV="1">
            <a:off x="64427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3" name="Oval 1772"/>
          <p:cNvSpPr/>
          <p:nvPr/>
        </p:nvSpPr>
        <p:spPr>
          <a:xfrm>
            <a:off x="712049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74" name="Teardrop 3"/>
          <p:cNvSpPr/>
          <p:nvPr/>
        </p:nvSpPr>
        <p:spPr>
          <a:xfrm rot="5400000" flipH="1" flipV="1">
            <a:off x="-148774" y="1946410"/>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5" name="Oval 1774"/>
          <p:cNvSpPr/>
          <p:nvPr/>
        </p:nvSpPr>
        <p:spPr>
          <a:xfrm>
            <a:off x="3774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76" name="Teardrop 3"/>
          <p:cNvSpPr/>
          <p:nvPr/>
        </p:nvSpPr>
        <p:spPr>
          <a:xfrm rot="5400000" flipH="1" flipV="1">
            <a:off x="13875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7" name="Teardrop 3"/>
          <p:cNvSpPr/>
          <p:nvPr/>
        </p:nvSpPr>
        <p:spPr>
          <a:xfrm rot="5400000" flipH="1" flipV="1">
            <a:off x="22300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8" name="Teardrop 3"/>
          <p:cNvSpPr/>
          <p:nvPr/>
        </p:nvSpPr>
        <p:spPr>
          <a:xfrm rot="5400000" flipH="1" flipV="1">
            <a:off x="30726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9" name="Teardrop 3"/>
          <p:cNvSpPr/>
          <p:nvPr/>
        </p:nvSpPr>
        <p:spPr>
          <a:xfrm rot="5400000" flipH="1" flipV="1">
            <a:off x="39151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80" name="Teardrop 3"/>
          <p:cNvSpPr/>
          <p:nvPr/>
        </p:nvSpPr>
        <p:spPr>
          <a:xfrm rot="5400000" flipH="1" flipV="1">
            <a:off x="47576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81" name="Teardrop 3"/>
          <p:cNvSpPr/>
          <p:nvPr/>
        </p:nvSpPr>
        <p:spPr>
          <a:xfrm rot="5400000" flipH="1" flipV="1">
            <a:off x="56002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82" name="Oval 1781"/>
          <p:cNvSpPr/>
          <p:nvPr/>
        </p:nvSpPr>
        <p:spPr>
          <a:xfrm>
            <a:off x="122033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3" name="Oval 1782"/>
          <p:cNvSpPr/>
          <p:nvPr/>
        </p:nvSpPr>
        <p:spPr>
          <a:xfrm>
            <a:off x="206321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4" name="Oval 1783"/>
          <p:cNvSpPr/>
          <p:nvPr/>
        </p:nvSpPr>
        <p:spPr>
          <a:xfrm>
            <a:off x="290609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5" name="Oval 1784"/>
          <p:cNvSpPr/>
          <p:nvPr/>
        </p:nvSpPr>
        <p:spPr>
          <a:xfrm>
            <a:off x="374897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6" name="Oval 1785"/>
          <p:cNvSpPr/>
          <p:nvPr/>
        </p:nvSpPr>
        <p:spPr>
          <a:xfrm>
            <a:off x="45918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7" name="Oval 1786"/>
          <p:cNvSpPr/>
          <p:nvPr/>
        </p:nvSpPr>
        <p:spPr>
          <a:xfrm>
            <a:off x="543473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8" name="Oval 1787"/>
          <p:cNvSpPr/>
          <p:nvPr/>
        </p:nvSpPr>
        <p:spPr>
          <a:xfrm>
            <a:off x="627761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9" name="Teardrop 3"/>
          <p:cNvSpPr/>
          <p:nvPr/>
        </p:nvSpPr>
        <p:spPr>
          <a:xfrm rot="5400000" flipH="1" flipV="1">
            <a:off x="81278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0" name="Oval 1789"/>
          <p:cNvSpPr/>
          <p:nvPr/>
        </p:nvSpPr>
        <p:spPr>
          <a:xfrm>
            <a:off x="88062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1" name="Teardrop 3"/>
          <p:cNvSpPr/>
          <p:nvPr/>
        </p:nvSpPr>
        <p:spPr>
          <a:xfrm rot="5400000" flipH="1" flipV="1">
            <a:off x="72853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2" name="Oval 1791"/>
          <p:cNvSpPr/>
          <p:nvPr/>
        </p:nvSpPr>
        <p:spPr>
          <a:xfrm>
            <a:off x="796337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3" name="Teardrop 3"/>
          <p:cNvSpPr/>
          <p:nvPr/>
        </p:nvSpPr>
        <p:spPr>
          <a:xfrm rot="5400000" flipH="1" flipV="1">
            <a:off x="98129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4" name="Oval 1793"/>
          <p:cNvSpPr/>
          <p:nvPr/>
        </p:nvSpPr>
        <p:spPr>
          <a:xfrm>
            <a:off x="1049201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5" name="Teardrop 3"/>
          <p:cNvSpPr/>
          <p:nvPr/>
        </p:nvSpPr>
        <p:spPr>
          <a:xfrm rot="5400000" flipH="1" flipV="1">
            <a:off x="89703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6" name="Oval 1795"/>
          <p:cNvSpPr/>
          <p:nvPr/>
        </p:nvSpPr>
        <p:spPr>
          <a:xfrm>
            <a:off x="964913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7" name="Teardrop 3"/>
          <p:cNvSpPr/>
          <p:nvPr/>
        </p:nvSpPr>
        <p:spPr>
          <a:xfrm rot="5400000" flipH="1" flipV="1">
            <a:off x="11498011"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8" name="Teardrop 3"/>
          <p:cNvSpPr/>
          <p:nvPr/>
        </p:nvSpPr>
        <p:spPr>
          <a:xfrm rot="5400000" flipH="1" flipV="1">
            <a:off x="106554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9" name="Oval 1798"/>
          <p:cNvSpPr/>
          <p:nvPr/>
        </p:nvSpPr>
        <p:spPr>
          <a:xfrm>
            <a:off x="1133489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00" name="Teardrop 3"/>
          <p:cNvSpPr/>
          <p:nvPr/>
        </p:nvSpPr>
        <p:spPr>
          <a:xfrm rot="5400000" flipH="1" flipV="1">
            <a:off x="5449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1" name="Oval 1800"/>
          <p:cNvSpPr/>
          <p:nvPr/>
        </p:nvSpPr>
        <p:spPr>
          <a:xfrm>
            <a:off x="66645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2" name="Oval 1801"/>
          <p:cNvSpPr/>
          <p:nvPr/>
        </p:nvSpPr>
        <p:spPr>
          <a:xfrm>
            <a:off x="7667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3" name="Oval 1802"/>
          <p:cNvSpPr/>
          <p:nvPr/>
        </p:nvSpPr>
        <p:spPr>
          <a:xfrm>
            <a:off x="16092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4" name="Oval 1803"/>
          <p:cNvSpPr/>
          <p:nvPr/>
        </p:nvSpPr>
        <p:spPr>
          <a:xfrm>
            <a:off x="24518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5" name="Oval 1804"/>
          <p:cNvSpPr/>
          <p:nvPr/>
        </p:nvSpPr>
        <p:spPr>
          <a:xfrm>
            <a:off x="32943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6" name="Oval 1805"/>
          <p:cNvSpPr/>
          <p:nvPr/>
        </p:nvSpPr>
        <p:spPr>
          <a:xfrm>
            <a:off x="41368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7" name="Oval 1806"/>
          <p:cNvSpPr/>
          <p:nvPr/>
        </p:nvSpPr>
        <p:spPr>
          <a:xfrm>
            <a:off x="49794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8" name="Oval 1807"/>
          <p:cNvSpPr/>
          <p:nvPr/>
        </p:nvSpPr>
        <p:spPr>
          <a:xfrm>
            <a:off x="58219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9" name="Oval 1808"/>
          <p:cNvSpPr/>
          <p:nvPr/>
        </p:nvSpPr>
        <p:spPr>
          <a:xfrm>
            <a:off x="83495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0" name="Oval 1809"/>
          <p:cNvSpPr/>
          <p:nvPr/>
        </p:nvSpPr>
        <p:spPr>
          <a:xfrm>
            <a:off x="75070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1" name="Oval 1810"/>
          <p:cNvSpPr/>
          <p:nvPr/>
        </p:nvSpPr>
        <p:spPr>
          <a:xfrm>
            <a:off x="100346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2" name="Oval 1811"/>
          <p:cNvSpPr/>
          <p:nvPr/>
        </p:nvSpPr>
        <p:spPr>
          <a:xfrm>
            <a:off x="91921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3" name="Oval 1812"/>
          <p:cNvSpPr/>
          <p:nvPr/>
        </p:nvSpPr>
        <p:spPr>
          <a:xfrm>
            <a:off x="11719750"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4" name="Oval 1813"/>
          <p:cNvSpPr/>
          <p:nvPr/>
        </p:nvSpPr>
        <p:spPr>
          <a:xfrm>
            <a:off x="108772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5" name="Teardrop 3"/>
          <p:cNvSpPr/>
          <p:nvPr/>
        </p:nvSpPr>
        <p:spPr>
          <a:xfrm rot="5400000" flipH="1" flipV="1">
            <a:off x="60211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6" name="Teardrop 3"/>
          <p:cNvSpPr/>
          <p:nvPr/>
        </p:nvSpPr>
        <p:spPr>
          <a:xfrm rot="5400000" flipH="1" flipV="1">
            <a:off x="9659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7" name="Teardrop 3"/>
          <p:cNvSpPr/>
          <p:nvPr/>
        </p:nvSpPr>
        <p:spPr>
          <a:xfrm rot="5400000" flipH="1" flipV="1">
            <a:off x="18084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8" name="Teardrop 3"/>
          <p:cNvSpPr/>
          <p:nvPr/>
        </p:nvSpPr>
        <p:spPr>
          <a:xfrm rot="5400000" flipH="1" flipV="1">
            <a:off x="26510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9" name="Teardrop 3"/>
          <p:cNvSpPr/>
          <p:nvPr/>
        </p:nvSpPr>
        <p:spPr>
          <a:xfrm rot="5400000" flipH="1" flipV="1">
            <a:off x="34935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0" name="Teardrop 3"/>
          <p:cNvSpPr/>
          <p:nvPr/>
        </p:nvSpPr>
        <p:spPr>
          <a:xfrm rot="5400000" flipH="1" flipV="1">
            <a:off x="43361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1" name="Teardrop 3"/>
          <p:cNvSpPr/>
          <p:nvPr/>
        </p:nvSpPr>
        <p:spPr>
          <a:xfrm rot="5400000" flipH="1" flipV="1">
            <a:off x="51786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2" name="Teardrop 3"/>
          <p:cNvSpPr/>
          <p:nvPr/>
        </p:nvSpPr>
        <p:spPr>
          <a:xfrm rot="5400000" flipH="1" flipV="1">
            <a:off x="77062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3" name="Teardrop 3"/>
          <p:cNvSpPr/>
          <p:nvPr/>
        </p:nvSpPr>
        <p:spPr>
          <a:xfrm rot="5400000" flipH="1" flipV="1">
            <a:off x="68637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4" name="Teardrop 3"/>
          <p:cNvSpPr/>
          <p:nvPr/>
        </p:nvSpPr>
        <p:spPr>
          <a:xfrm rot="5400000" flipH="1" flipV="1">
            <a:off x="93913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5" name="Teardrop 3"/>
          <p:cNvSpPr/>
          <p:nvPr/>
        </p:nvSpPr>
        <p:spPr>
          <a:xfrm rot="5400000" flipH="1" flipV="1">
            <a:off x="85488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6" name="Teardrop 3"/>
          <p:cNvSpPr/>
          <p:nvPr/>
        </p:nvSpPr>
        <p:spPr>
          <a:xfrm rot="5400000" flipH="1" flipV="1">
            <a:off x="11076421"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7" name="Teardrop 3"/>
          <p:cNvSpPr/>
          <p:nvPr/>
        </p:nvSpPr>
        <p:spPr>
          <a:xfrm rot="5400000" flipH="1" flipV="1">
            <a:off x="102338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8" name="Teardrop 3"/>
          <p:cNvSpPr/>
          <p:nvPr/>
        </p:nvSpPr>
        <p:spPr>
          <a:xfrm rot="5400000" flipH="1" flipV="1">
            <a:off x="1234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9" name="Teardrop 3"/>
          <p:cNvSpPr/>
          <p:nvPr/>
        </p:nvSpPr>
        <p:spPr>
          <a:xfrm rot="5400000" flipH="1" flipV="1">
            <a:off x="11760003" y="2373673"/>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0" name="Oval 1829"/>
          <p:cNvSpPr/>
          <p:nvPr/>
        </p:nvSpPr>
        <p:spPr>
          <a:xfrm>
            <a:off x="70866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1" name="Oval 1830"/>
          <p:cNvSpPr/>
          <p:nvPr/>
        </p:nvSpPr>
        <p:spPr>
          <a:xfrm>
            <a:off x="3463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2" name="Oval 1831"/>
          <p:cNvSpPr/>
          <p:nvPr/>
        </p:nvSpPr>
        <p:spPr>
          <a:xfrm>
            <a:off x="11888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3" name="Oval 1832"/>
          <p:cNvSpPr/>
          <p:nvPr/>
        </p:nvSpPr>
        <p:spPr>
          <a:xfrm>
            <a:off x="20314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4" name="Oval 1833"/>
          <p:cNvSpPr/>
          <p:nvPr/>
        </p:nvSpPr>
        <p:spPr>
          <a:xfrm>
            <a:off x="28739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5" name="Oval 1834"/>
          <p:cNvSpPr/>
          <p:nvPr/>
        </p:nvSpPr>
        <p:spPr>
          <a:xfrm>
            <a:off x="37164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6" name="Oval 1835"/>
          <p:cNvSpPr/>
          <p:nvPr/>
        </p:nvSpPr>
        <p:spPr>
          <a:xfrm>
            <a:off x="45590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7" name="Oval 1836"/>
          <p:cNvSpPr/>
          <p:nvPr/>
        </p:nvSpPr>
        <p:spPr>
          <a:xfrm>
            <a:off x="54015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8" name="Oval 1837"/>
          <p:cNvSpPr/>
          <p:nvPr/>
        </p:nvSpPr>
        <p:spPr>
          <a:xfrm>
            <a:off x="62441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9" name="Oval 1838"/>
          <p:cNvSpPr/>
          <p:nvPr/>
        </p:nvSpPr>
        <p:spPr>
          <a:xfrm>
            <a:off x="87717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0" name="Oval 1839"/>
          <p:cNvSpPr/>
          <p:nvPr/>
        </p:nvSpPr>
        <p:spPr>
          <a:xfrm>
            <a:off x="79291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1" name="Oval 1840"/>
          <p:cNvSpPr/>
          <p:nvPr/>
        </p:nvSpPr>
        <p:spPr>
          <a:xfrm>
            <a:off x="104568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2" name="Oval 1841"/>
          <p:cNvSpPr/>
          <p:nvPr/>
        </p:nvSpPr>
        <p:spPr>
          <a:xfrm>
            <a:off x="96142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3" name="Oval 1842"/>
          <p:cNvSpPr/>
          <p:nvPr/>
        </p:nvSpPr>
        <p:spPr>
          <a:xfrm>
            <a:off x="112993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4" name="Teardrop 3"/>
          <p:cNvSpPr/>
          <p:nvPr/>
        </p:nvSpPr>
        <p:spPr>
          <a:xfrm rot="5400000" flipH="1" flipV="1">
            <a:off x="64427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5" name="Oval 1844"/>
          <p:cNvSpPr/>
          <p:nvPr/>
        </p:nvSpPr>
        <p:spPr>
          <a:xfrm>
            <a:off x="712049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46" name="Teardrop 3"/>
          <p:cNvSpPr/>
          <p:nvPr/>
        </p:nvSpPr>
        <p:spPr>
          <a:xfrm rot="5400000" flipH="1" flipV="1">
            <a:off x="-148774" y="279508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7" name="Oval 1846"/>
          <p:cNvSpPr/>
          <p:nvPr/>
        </p:nvSpPr>
        <p:spPr>
          <a:xfrm>
            <a:off x="3774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48" name="Teardrop 3"/>
          <p:cNvSpPr/>
          <p:nvPr/>
        </p:nvSpPr>
        <p:spPr>
          <a:xfrm rot="5400000" flipH="1" flipV="1">
            <a:off x="13875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9" name="Teardrop 3"/>
          <p:cNvSpPr/>
          <p:nvPr/>
        </p:nvSpPr>
        <p:spPr>
          <a:xfrm rot="5400000" flipH="1" flipV="1">
            <a:off x="22300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0" name="Teardrop 3"/>
          <p:cNvSpPr/>
          <p:nvPr/>
        </p:nvSpPr>
        <p:spPr>
          <a:xfrm rot="5400000" flipH="1" flipV="1">
            <a:off x="30726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1" name="Teardrop 3"/>
          <p:cNvSpPr/>
          <p:nvPr/>
        </p:nvSpPr>
        <p:spPr>
          <a:xfrm rot="5400000" flipH="1" flipV="1">
            <a:off x="39151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2" name="Teardrop 3"/>
          <p:cNvSpPr/>
          <p:nvPr/>
        </p:nvSpPr>
        <p:spPr>
          <a:xfrm rot="5400000" flipH="1" flipV="1">
            <a:off x="47576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3" name="Teardrop 3"/>
          <p:cNvSpPr/>
          <p:nvPr/>
        </p:nvSpPr>
        <p:spPr>
          <a:xfrm rot="5400000" flipH="1" flipV="1">
            <a:off x="56002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4" name="Oval 1853"/>
          <p:cNvSpPr/>
          <p:nvPr/>
        </p:nvSpPr>
        <p:spPr>
          <a:xfrm>
            <a:off x="122033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5" name="Oval 1854"/>
          <p:cNvSpPr/>
          <p:nvPr/>
        </p:nvSpPr>
        <p:spPr>
          <a:xfrm>
            <a:off x="206321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6" name="Oval 1855"/>
          <p:cNvSpPr/>
          <p:nvPr/>
        </p:nvSpPr>
        <p:spPr>
          <a:xfrm>
            <a:off x="290609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7" name="Oval 1856"/>
          <p:cNvSpPr/>
          <p:nvPr/>
        </p:nvSpPr>
        <p:spPr>
          <a:xfrm>
            <a:off x="374897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8" name="Oval 1857"/>
          <p:cNvSpPr/>
          <p:nvPr/>
        </p:nvSpPr>
        <p:spPr>
          <a:xfrm>
            <a:off x="45918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9" name="Oval 1858"/>
          <p:cNvSpPr/>
          <p:nvPr/>
        </p:nvSpPr>
        <p:spPr>
          <a:xfrm>
            <a:off x="543473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0" name="Oval 1859"/>
          <p:cNvSpPr/>
          <p:nvPr/>
        </p:nvSpPr>
        <p:spPr>
          <a:xfrm>
            <a:off x="627761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1" name="Teardrop 3"/>
          <p:cNvSpPr/>
          <p:nvPr/>
        </p:nvSpPr>
        <p:spPr>
          <a:xfrm rot="5400000" flipH="1" flipV="1">
            <a:off x="81278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2" name="Oval 1861"/>
          <p:cNvSpPr/>
          <p:nvPr/>
        </p:nvSpPr>
        <p:spPr>
          <a:xfrm>
            <a:off x="88062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3" name="Teardrop 3"/>
          <p:cNvSpPr/>
          <p:nvPr/>
        </p:nvSpPr>
        <p:spPr>
          <a:xfrm rot="5400000" flipH="1" flipV="1">
            <a:off x="72853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4" name="Oval 1863"/>
          <p:cNvSpPr/>
          <p:nvPr/>
        </p:nvSpPr>
        <p:spPr>
          <a:xfrm>
            <a:off x="796337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5" name="Teardrop 3"/>
          <p:cNvSpPr/>
          <p:nvPr/>
        </p:nvSpPr>
        <p:spPr>
          <a:xfrm rot="5400000" flipH="1" flipV="1">
            <a:off x="98129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6" name="Oval 1865"/>
          <p:cNvSpPr/>
          <p:nvPr/>
        </p:nvSpPr>
        <p:spPr>
          <a:xfrm>
            <a:off x="1049201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7" name="Teardrop 3"/>
          <p:cNvSpPr/>
          <p:nvPr/>
        </p:nvSpPr>
        <p:spPr>
          <a:xfrm rot="5400000" flipH="1" flipV="1">
            <a:off x="89703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8" name="Oval 1867"/>
          <p:cNvSpPr/>
          <p:nvPr/>
        </p:nvSpPr>
        <p:spPr>
          <a:xfrm>
            <a:off x="964913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9" name="Teardrop 3"/>
          <p:cNvSpPr/>
          <p:nvPr/>
        </p:nvSpPr>
        <p:spPr>
          <a:xfrm rot="5400000" flipH="1" flipV="1">
            <a:off x="11498011"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0" name="Teardrop 3"/>
          <p:cNvSpPr/>
          <p:nvPr/>
        </p:nvSpPr>
        <p:spPr>
          <a:xfrm rot="5400000" flipH="1" flipV="1">
            <a:off x="106554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1" name="Oval 1870"/>
          <p:cNvSpPr/>
          <p:nvPr/>
        </p:nvSpPr>
        <p:spPr>
          <a:xfrm>
            <a:off x="1133489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72" name="Teardrop 3"/>
          <p:cNvSpPr/>
          <p:nvPr/>
        </p:nvSpPr>
        <p:spPr>
          <a:xfrm rot="5400000" flipH="1" flipV="1">
            <a:off x="5449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3" name="Oval 1872"/>
          <p:cNvSpPr/>
          <p:nvPr/>
        </p:nvSpPr>
        <p:spPr>
          <a:xfrm>
            <a:off x="66645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4" name="Oval 1873"/>
          <p:cNvSpPr/>
          <p:nvPr/>
        </p:nvSpPr>
        <p:spPr>
          <a:xfrm>
            <a:off x="7667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5" name="Oval 1874"/>
          <p:cNvSpPr/>
          <p:nvPr/>
        </p:nvSpPr>
        <p:spPr>
          <a:xfrm>
            <a:off x="16092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6" name="Oval 1875"/>
          <p:cNvSpPr/>
          <p:nvPr/>
        </p:nvSpPr>
        <p:spPr>
          <a:xfrm>
            <a:off x="24518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7" name="Oval 1876"/>
          <p:cNvSpPr/>
          <p:nvPr/>
        </p:nvSpPr>
        <p:spPr>
          <a:xfrm>
            <a:off x="32943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8" name="Oval 1877"/>
          <p:cNvSpPr/>
          <p:nvPr/>
        </p:nvSpPr>
        <p:spPr>
          <a:xfrm>
            <a:off x="41368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9" name="Oval 1878"/>
          <p:cNvSpPr/>
          <p:nvPr/>
        </p:nvSpPr>
        <p:spPr>
          <a:xfrm>
            <a:off x="49794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0" name="Oval 1879"/>
          <p:cNvSpPr/>
          <p:nvPr/>
        </p:nvSpPr>
        <p:spPr>
          <a:xfrm>
            <a:off x="58219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1" name="Oval 1880"/>
          <p:cNvSpPr/>
          <p:nvPr/>
        </p:nvSpPr>
        <p:spPr>
          <a:xfrm>
            <a:off x="83495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2" name="Oval 1881"/>
          <p:cNvSpPr/>
          <p:nvPr/>
        </p:nvSpPr>
        <p:spPr>
          <a:xfrm>
            <a:off x="75070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3" name="Oval 1882"/>
          <p:cNvSpPr/>
          <p:nvPr/>
        </p:nvSpPr>
        <p:spPr>
          <a:xfrm>
            <a:off x="100346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4" name="Oval 1883"/>
          <p:cNvSpPr/>
          <p:nvPr/>
        </p:nvSpPr>
        <p:spPr>
          <a:xfrm>
            <a:off x="91921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5" name="Oval 1884"/>
          <p:cNvSpPr/>
          <p:nvPr/>
        </p:nvSpPr>
        <p:spPr>
          <a:xfrm>
            <a:off x="11719750"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6" name="Oval 1885"/>
          <p:cNvSpPr/>
          <p:nvPr/>
        </p:nvSpPr>
        <p:spPr>
          <a:xfrm>
            <a:off x="108772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7" name="Teardrop 3"/>
          <p:cNvSpPr/>
          <p:nvPr/>
        </p:nvSpPr>
        <p:spPr>
          <a:xfrm rot="5400000" flipH="1" flipV="1">
            <a:off x="60211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8" name="Teardrop 3"/>
          <p:cNvSpPr/>
          <p:nvPr/>
        </p:nvSpPr>
        <p:spPr>
          <a:xfrm rot="5400000" flipH="1" flipV="1">
            <a:off x="9659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9" name="Teardrop 3"/>
          <p:cNvSpPr/>
          <p:nvPr/>
        </p:nvSpPr>
        <p:spPr>
          <a:xfrm rot="5400000" flipH="1" flipV="1">
            <a:off x="18084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0" name="Teardrop 3"/>
          <p:cNvSpPr/>
          <p:nvPr/>
        </p:nvSpPr>
        <p:spPr>
          <a:xfrm rot="5400000" flipH="1" flipV="1">
            <a:off x="26510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1" name="Teardrop 3"/>
          <p:cNvSpPr/>
          <p:nvPr/>
        </p:nvSpPr>
        <p:spPr>
          <a:xfrm rot="5400000" flipH="1" flipV="1">
            <a:off x="34935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2" name="Teardrop 3"/>
          <p:cNvSpPr/>
          <p:nvPr/>
        </p:nvSpPr>
        <p:spPr>
          <a:xfrm rot="5400000" flipH="1" flipV="1">
            <a:off x="43361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3" name="Teardrop 3"/>
          <p:cNvSpPr/>
          <p:nvPr/>
        </p:nvSpPr>
        <p:spPr>
          <a:xfrm rot="5400000" flipH="1" flipV="1">
            <a:off x="51786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4" name="Teardrop 3"/>
          <p:cNvSpPr/>
          <p:nvPr/>
        </p:nvSpPr>
        <p:spPr>
          <a:xfrm rot="5400000" flipH="1" flipV="1">
            <a:off x="77062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5" name="Teardrop 3"/>
          <p:cNvSpPr/>
          <p:nvPr/>
        </p:nvSpPr>
        <p:spPr>
          <a:xfrm rot="5400000" flipH="1" flipV="1">
            <a:off x="68637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6" name="Teardrop 3"/>
          <p:cNvSpPr/>
          <p:nvPr/>
        </p:nvSpPr>
        <p:spPr>
          <a:xfrm rot="5400000" flipH="1" flipV="1">
            <a:off x="93913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7" name="Teardrop 3"/>
          <p:cNvSpPr/>
          <p:nvPr/>
        </p:nvSpPr>
        <p:spPr>
          <a:xfrm rot="5400000" flipH="1" flipV="1">
            <a:off x="85488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8" name="Teardrop 3"/>
          <p:cNvSpPr/>
          <p:nvPr/>
        </p:nvSpPr>
        <p:spPr>
          <a:xfrm rot="5400000" flipH="1" flipV="1">
            <a:off x="11076421"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9" name="Teardrop 3"/>
          <p:cNvSpPr/>
          <p:nvPr/>
        </p:nvSpPr>
        <p:spPr>
          <a:xfrm rot="5400000" flipH="1" flipV="1">
            <a:off x="102338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0" name="Teardrop 3"/>
          <p:cNvSpPr/>
          <p:nvPr/>
        </p:nvSpPr>
        <p:spPr>
          <a:xfrm rot="5400000" flipH="1" flipV="1">
            <a:off x="1234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1" name="Teardrop 3"/>
          <p:cNvSpPr/>
          <p:nvPr/>
        </p:nvSpPr>
        <p:spPr>
          <a:xfrm rot="5400000" flipH="1" flipV="1">
            <a:off x="11760002" y="3223930"/>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2" name="Oval 1901"/>
          <p:cNvSpPr/>
          <p:nvPr/>
        </p:nvSpPr>
        <p:spPr>
          <a:xfrm>
            <a:off x="70866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3" name="Oval 1902"/>
          <p:cNvSpPr/>
          <p:nvPr/>
        </p:nvSpPr>
        <p:spPr>
          <a:xfrm>
            <a:off x="3463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4" name="Oval 1903"/>
          <p:cNvSpPr/>
          <p:nvPr/>
        </p:nvSpPr>
        <p:spPr>
          <a:xfrm>
            <a:off x="11888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5" name="Oval 1904"/>
          <p:cNvSpPr/>
          <p:nvPr/>
        </p:nvSpPr>
        <p:spPr>
          <a:xfrm>
            <a:off x="20314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6" name="Oval 1905"/>
          <p:cNvSpPr/>
          <p:nvPr/>
        </p:nvSpPr>
        <p:spPr>
          <a:xfrm>
            <a:off x="28739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7" name="Oval 1906"/>
          <p:cNvSpPr/>
          <p:nvPr/>
        </p:nvSpPr>
        <p:spPr>
          <a:xfrm>
            <a:off x="37164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8" name="Oval 1907"/>
          <p:cNvSpPr/>
          <p:nvPr/>
        </p:nvSpPr>
        <p:spPr>
          <a:xfrm>
            <a:off x="45590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9" name="Oval 1908"/>
          <p:cNvSpPr/>
          <p:nvPr/>
        </p:nvSpPr>
        <p:spPr>
          <a:xfrm>
            <a:off x="54015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0" name="Oval 1909"/>
          <p:cNvSpPr/>
          <p:nvPr/>
        </p:nvSpPr>
        <p:spPr>
          <a:xfrm>
            <a:off x="62441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1" name="Oval 1910"/>
          <p:cNvSpPr/>
          <p:nvPr/>
        </p:nvSpPr>
        <p:spPr>
          <a:xfrm>
            <a:off x="87717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2" name="Oval 1911"/>
          <p:cNvSpPr/>
          <p:nvPr/>
        </p:nvSpPr>
        <p:spPr>
          <a:xfrm>
            <a:off x="79291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3" name="Oval 1912"/>
          <p:cNvSpPr/>
          <p:nvPr/>
        </p:nvSpPr>
        <p:spPr>
          <a:xfrm>
            <a:off x="104568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4" name="Oval 1913"/>
          <p:cNvSpPr/>
          <p:nvPr/>
        </p:nvSpPr>
        <p:spPr>
          <a:xfrm>
            <a:off x="96142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5" name="Oval 1914"/>
          <p:cNvSpPr/>
          <p:nvPr/>
        </p:nvSpPr>
        <p:spPr>
          <a:xfrm>
            <a:off x="112993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6" name="Teardrop 3"/>
          <p:cNvSpPr/>
          <p:nvPr/>
        </p:nvSpPr>
        <p:spPr>
          <a:xfrm rot="5400000" flipH="1" flipV="1">
            <a:off x="64427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7" name="Oval 1916"/>
          <p:cNvSpPr/>
          <p:nvPr/>
        </p:nvSpPr>
        <p:spPr>
          <a:xfrm>
            <a:off x="712049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18" name="Teardrop 3"/>
          <p:cNvSpPr/>
          <p:nvPr/>
        </p:nvSpPr>
        <p:spPr>
          <a:xfrm rot="5400000" flipH="1" flipV="1">
            <a:off x="-148774" y="3639262"/>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9" name="Oval 1918"/>
          <p:cNvSpPr/>
          <p:nvPr/>
        </p:nvSpPr>
        <p:spPr>
          <a:xfrm>
            <a:off x="3774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0" name="Teardrop 3"/>
          <p:cNvSpPr/>
          <p:nvPr/>
        </p:nvSpPr>
        <p:spPr>
          <a:xfrm rot="5400000" flipH="1" flipV="1">
            <a:off x="13875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1" name="Teardrop 3"/>
          <p:cNvSpPr/>
          <p:nvPr/>
        </p:nvSpPr>
        <p:spPr>
          <a:xfrm rot="5400000" flipH="1" flipV="1">
            <a:off x="22300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2" name="Teardrop 3"/>
          <p:cNvSpPr/>
          <p:nvPr/>
        </p:nvSpPr>
        <p:spPr>
          <a:xfrm rot="5400000" flipH="1" flipV="1">
            <a:off x="30726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3" name="Teardrop 3"/>
          <p:cNvSpPr/>
          <p:nvPr/>
        </p:nvSpPr>
        <p:spPr>
          <a:xfrm rot="5400000" flipH="1" flipV="1">
            <a:off x="39151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4" name="Teardrop 3"/>
          <p:cNvSpPr/>
          <p:nvPr/>
        </p:nvSpPr>
        <p:spPr>
          <a:xfrm rot="5400000" flipH="1" flipV="1">
            <a:off x="47576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5" name="Teardrop 3"/>
          <p:cNvSpPr/>
          <p:nvPr/>
        </p:nvSpPr>
        <p:spPr>
          <a:xfrm rot="5400000" flipH="1" flipV="1">
            <a:off x="56002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6" name="Oval 1925"/>
          <p:cNvSpPr/>
          <p:nvPr/>
        </p:nvSpPr>
        <p:spPr>
          <a:xfrm>
            <a:off x="122033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7" name="Oval 1926"/>
          <p:cNvSpPr/>
          <p:nvPr/>
        </p:nvSpPr>
        <p:spPr>
          <a:xfrm>
            <a:off x="206321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8" name="Oval 1927"/>
          <p:cNvSpPr/>
          <p:nvPr/>
        </p:nvSpPr>
        <p:spPr>
          <a:xfrm>
            <a:off x="290609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9" name="Oval 1928"/>
          <p:cNvSpPr/>
          <p:nvPr/>
        </p:nvSpPr>
        <p:spPr>
          <a:xfrm>
            <a:off x="374897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0" name="Oval 1929"/>
          <p:cNvSpPr/>
          <p:nvPr/>
        </p:nvSpPr>
        <p:spPr>
          <a:xfrm>
            <a:off x="45918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1" name="Oval 1930"/>
          <p:cNvSpPr/>
          <p:nvPr/>
        </p:nvSpPr>
        <p:spPr>
          <a:xfrm>
            <a:off x="543473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2" name="Oval 1931"/>
          <p:cNvSpPr/>
          <p:nvPr/>
        </p:nvSpPr>
        <p:spPr>
          <a:xfrm>
            <a:off x="627761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3" name="Teardrop 3"/>
          <p:cNvSpPr/>
          <p:nvPr/>
        </p:nvSpPr>
        <p:spPr>
          <a:xfrm rot="5400000" flipH="1" flipV="1">
            <a:off x="81278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34" name="Oval 1933"/>
          <p:cNvSpPr/>
          <p:nvPr/>
        </p:nvSpPr>
        <p:spPr>
          <a:xfrm>
            <a:off x="88062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5" name="Teardrop 3"/>
          <p:cNvSpPr/>
          <p:nvPr/>
        </p:nvSpPr>
        <p:spPr>
          <a:xfrm rot="5400000" flipH="1" flipV="1">
            <a:off x="72853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36" name="Oval 1935"/>
          <p:cNvSpPr/>
          <p:nvPr/>
        </p:nvSpPr>
        <p:spPr>
          <a:xfrm>
            <a:off x="796337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7" name="Teardrop 3"/>
          <p:cNvSpPr/>
          <p:nvPr/>
        </p:nvSpPr>
        <p:spPr>
          <a:xfrm rot="5400000" flipH="1" flipV="1">
            <a:off x="98129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38" name="Oval 1937"/>
          <p:cNvSpPr/>
          <p:nvPr/>
        </p:nvSpPr>
        <p:spPr>
          <a:xfrm>
            <a:off x="1049201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9" name="Teardrop 3"/>
          <p:cNvSpPr/>
          <p:nvPr/>
        </p:nvSpPr>
        <p:spPr>
          <a:xfrm rot="5400000" flipH="1" flipV="1">
            <a:off x="89703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0" name="Oval 1939"/>
          <p:cNvSpPr/>
          <p:nvPr/>
        </p:nvSpPr>
        <p:spPr>
          <a:xfrm>
            <a:off x="964913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41" name="Teardrop 3"/>
          <p:cNvSpPr/>
          <p:nvPr/>
        </p:nvSpPr>
        <p:spPr>
          <a:xfrm rot="5400000" flipH="1" flipV="1">
            <a:off x="11498011"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2" name="Teardrop 3"/>
          <p:cNvSpPr/>
          <p:nvPr/>
        </p:nvSpPr>
        <p:spPr>
          <a:xfrm rot="5400000" flipH="1" flipV="1">
            <a:off x="106554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3" name="Oval 1942"/>
          <p:cNvSpPr/>
          <p:nvPr/>
        </p:nvSpPr>
        <p:spPr>
          <a:xfrm>
            <a:off x="1133489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44" name="Teardrop 3"/>
          <p:cNvSpPr/>
          <p:nvPr/>
        </p:nvSpPr>
        <p:spPr>
          <a:xfrm rot="5400000" flipH="1" flipV="1">
            <a:off x="5449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5" name="Oval 1944"/>
          <p:cNvSpPr/>
          <p:nvPr/>
        </p:nvSpPr>
        <p:spPr>
          <a:xfrm>
            <a:off x="66645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6" name="Oval 1945"/>
          <p:cNvSpPr/>
          <p:nvPr/>
        </p:nvSpPr>
        <p:spPr>
          <a:xfrm>
            <a:off x="7667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7" name="Oval 1946"/>
          <p:cNvSpPr/>
          <p:nvPr/>
        </p:nvSpPr>
        <p:spPr>
          <a:xfrm>
            <a:off x="16092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8" name="Oval 1947"/>
          <p:cNvSpPr/>
          <p:nvPr/>
        </p:nvSpPr>
        <p:spPr>
          <a:xfrm>
            <a:off x="24518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9" name="Oval 1948"/>
          <p:cNvSpPr/>
          <p:nvPr/>
        </p:nvSpPr>
        <p:spPr>
          <a:xfrm>
            <a:off x="32943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0" name="Oval 1949"/>
          <p:cNvSpPr/>
          <p:nvPr/>
        </p:nvSpPr>
        <p:spPr>
          <a:xfrm>
            <a:off x="41368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1" name="Oval 1950"/>
          <p:cNvSpPr/>
          <p:nvPr/>
        </p:nvSpPr>
        <p:spPr>
          <a:xfrm>
            <a:off x="49794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2" name="Oval 1951"/>
          <p:cNvSpPr/>
          <p:nvPr/>
        </p:nvSpPr>
        <p:spPr>
          <a:xfrm>
            <a:off x="58219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3" name="Oval 1952"/>
          <p:cNvSpPr/>
          <p:nvPr/>
        </p:nvSpPr>
        <p:spPr>
          <a:xfrm>
            <a:off x="83495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4" name="Oval 1953"/>
          <p:cNvSpPr/>
          <p:nvPr/>
        </p:nvSpPr>
        <p:spPr>
          <a:xfrm>
            <a:off x="75070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5" name="Oval 1954"/>
          <p:cNvSpPr/>
          <p:nvPr/>
        </p:nvSpPr>
        <p:spPr>
          <a:xfrm>
            <a:off x="100346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6" name="Oval 1955"/>
          <p:cNvSpPr/>
          <p:nvPr/>
        </p:nvSpPr>
        <p:spPr>
          <a:xfrm>
            <a:off x="91921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7" name="Oval 1956"/>
          <p:cNvSpPr/>
          <p:nvPr/>
        </p:nvSpPr>
        <p:spPr>
          <a:xfrm>
            <a:off x="11719750"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8" name="Oval 1957"/>
          <p:cNvSpPr/>
          <p:nvPr/>
        </p:nvSpPr>
        <p:spPr>
          <a:xfrm>
            <a:off x="108772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9" name="Teardrop 3"/>
          <p:cNvSpPr/>
          <p:nvPr/>
        </p:nvSpPr>
        <p:spPr>
          <a:xfrm rot="5400000" flipH="1" flipV="1">
            <a:off x="60211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0" name="Teardrop 3"/>
          <p:cNvSpPr/>
          <p:nvPr/>
        </p:nvSpPr>
        <p:spPr>
          <a:xfrm rot="5400000" flipH="1" flipV="1">
            <a:off x="9659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1" name="Teardrop 3"/>
          <p:cNvSpPr/>
          <p:nvPr/>
        </p:nvSpPr>
        <p:spPr>
          <a:xfrm rot="5400000" flipH="1" flipV="1">
            <a:off x="18084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2" name="Teardrop 3"/>
          <p:cNvSpPr/>
          <p:nvPr/>
        </p:nvSpPr>
        <p:spPr>
          <a:xfrm rot="5400000" flipH="1" flipV="1">
            <a:off x="26510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3" name="Teardrop 3"/>
          <p:cNvSpPr/>
          <p:nvPr/>
        </p:nvSpPr>
        <p:spPr>
          <a:xfrm rot="5400000" flipH="1" flipV="1">
            <a:off x="34935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4" name="Teardrop 3"/>
          <p:cNvSpPr/>
          <p:nvPr/>
        </p:nvSpPr>
        <p:spPr>
          <a:xfrm rot="5400000" flipH="1" flipV="1">
            <a:off x="43361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5" name="Teardrop 3"/>
          <p:cNvSpPr/>
          <p:nvPr/>
        </p:nvSpPr>
        <p:spPr>
          <a:xfrm rot="5400000" flipH="1" flipV="1">
            <a:off x="51786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6" name="Teardrop 3"/>
          <p:cNvSpPr/>
          <p:nvPr/>
        </p:nvSpPr>
        <p:spPr>
          <a:xfrm rot="5400000" flipH="1" flipV="1">
            <a:off x="77062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7" name="Teardrop 3"/>
          <p:cNvSpPr/>
          <p:nvPr/>
        </p:nvSpPr>
        <p:spPr>
          <a:xfrm rot="5400000" flipH="1" flipV="1">
            <a:off x="68637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8" name="Teardrop 3"/>
          <p:cNvSpPr/>
          <p:nvPr/>
        </p:nvSpPr>
        <p:spPr>
          <a:xfrm rot="5400000" flipH="1" flipV="1">
            <a:off x="93913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9" name="Teardrop 3"/>
          <p:cNvSpPr/>
          <p:nvPr/>
        </p:nvSpPr>
        <p:spPr>
          <a:xfrm rot="5400000" flipH="1" flipV="1">
            <a:off x="85488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0" name="Teardrop 3"/>
          <p:cNvSpPr/>
          <p:nvPr/>
        </p:nvSpPr>
        <p:spPr>
          <a:xfrm rot="5400000" flipH="1" flipV="1">
            <a:off x="11076421"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1" name="Teardrop 3"/>
          <p:cNvSpPr/>
          <p:nvPr/>
        </p:nvSpPr>
        <p:spPr>
          <a:xfrm rot="5400000" flipH="1" flipV="1">
            <a:off x="102338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2" name="Teardrop 3"/>
          <p:cNvSpPr/>
          <p:nvPr/>
        </p:nvSpPr>
        <p:spPr>
          <a:xfrm rot="5400000" flipH="1" flipV="1">
            <a:off x="1234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3" name="Teardrop 3"/>
          <p:cNvSpPr/>
          <p:nvPr/>
        </p:nvSpPr>
        <p:spPr>
          <a:xfrm rot="5400000" flipH="1" flipV="1">
            <a:off x="11760002" y="4069935"/>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8" y="250112"/>
                  <a:pt x="155376" y="250112"/>
                </a:cubicBezTo>
                <a:cubicBezTo>
                  <a:pt x="174455" y="249746"/>
                  <a:pt x="198601" y="254980"/>
                  <a:pt x="211458" y="268141"/>
                </a:cubicBezTo>
                <a:cubicBezTo>
                  <a:pt x="215886"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7"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60" y="254779"/>
                  <a:pt x="246352" y="254786"/>
                </a:cubicBezTo>
                <a:cubicBezTo>
                  <a:pt x="246345"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9"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90" y="195895"/>
                  <a:pt x="53000" y="178457"/>
                  <a:pt x="53000" y="159854"/>
                </a:cubicBezTo>
                <a:cubicBezTo>
                  <a:pt x="53000" y="132604"/>
                  <a:pt x="63706" y="107854"/>
                  <a:pt x="81286" y="89721"/>
                </a:cubicBez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4" name="Oval 1973"/>
          <p:cNvSpPr/>
          <p:nvPr/>
        </p:nvSpPr>
        <p:spPr>
          <a:xfrm>
            <a:off x="70866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5" name="Oval 1974"/>
          <p:cNvSpPr/>
          <p:nvPr/>
        </p:nvSpPr>
        <p:spPr>
          <a:xfrm>
            <a:off x="3463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6" name="Oval 1975"/>
          <p:cNvSpPr/>
          <p:nvPr/>
        </p:nvSpPr>
        <p:spPr>
          <a:xfrm>
            <a:off x="11888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7" name="Oval 1976"/>
          <p:cNvSpPr/>
          <p:nvPr/>
        </p:nvSpPr>
        <p:spPr>
          <a:xfrm>
            <a:off x="20314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8" name="Oval 1977"/>
          <p:cNvSpPr/>
          <p:nvPr/>
        </p:nvSpPr>
        <p:spPr>
          <a:xfrm>
            <a:off x="28739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9" name="Oval 1978"/>
          <p:cNvSpPr/>
          <p:nvPr/>
        </p:nvSpPr>
        <p:spPr>
          <a:xfrm>
            <a:off x="37164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0" name="Oval 1979"/>
          <p:cNvSpPr/>
          <p:nvPr/>
        </p:nvSpPr>
        <p:spPr>
          <a:xfrm>
            <a:off x="45590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1" name="Oval 1980"/>
          <p:cNvSpPr/>
          <p:nvPr/>
        </p:nvSpPr>
        <p:spPr>
          <a:xfrm>
            <a:off x="54015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2" name="Oval 1981"/>
          <p:cNvSpPr/>
          <p:nvPr/>
        </p:nvSpPr>
        <p:spPr>
          <a:xfrm>
            <a:off x="62441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3" name="Oval 1982"/>
          <p:cNvSpPr/>
          <p:nvPr/>
        </p:nvSpPr>
        <p:spPr>
          <a:xfrm>
            <a:off x="87717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4" name="Oval 1983"/>
          <p:cNvSpPr/>
          <p:nvPr/>
        </p:nvSpPr>
        <p:spPr>
          <a:xfrm>
            <a:off x="79291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5" name="Oval 1984"/>
          <p:cNvSpPr/>
          <p:nvPr/>
        </p:nvSpPr>
        <p:spPr>
          <a:xfrm>
            <a:off x="104568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6" name="Oval 1985"/>
          <p:cNvSpPr/>
          <p:nvPr/>
        </p:nvSpPr>
        <p:spPr>
          <a:xfrm>
            <a:off x="96142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7" name="Oval 1986"/>
          <p:cNvSpPr/>
          <p:nvPr/>
        </p:nvSpPr>
        <p:spPr>
          <a:xfrm>
            <a:off x="112993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8" name="Teardrop 3"/>
          <p:cNvSpPr/>
          <p:nvPr/>
        </p:nvSpPr>
        <p:spPr>
          <a:xfrm rot="5400000" flipH="1" flipV="1">
            <a:off x="663614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9" name="Teardrop 3"/>
          <p:cNvSpPr/>
          <p:nvPr/>
        </p:nvSpPr>
        <p:spPr>
          <a:xfrm rot="5400000" flipH="1" flipV="1">
            <a:off x="22905" y="4316257"/>
            <a:ext cx="232840" cy="278649"/>
          </a:xfrm>
          <a:custGeom>
            <a:avLst/>
            <a:gdLst/>
            <a:ahLst/>
            <a:cxnLst/>
            <a:rect l="l" t="t" r="r" b="b"/>
            <a:pathLst>
              <a:path w="232840" h="278649">
                <a:moveTo>
                  <a:pt x="232840" y="8776"/>
                </a:moveTo>
                <a:cubicBezTo>
                  <a:pt x="232449" y="34030"/>
                  <a:pt x="222519" y="59101"/>
                  <a:pt x="203250" y="78369"/>
                </a:cubicBezTo>
                <a:cubicBezTo>
                  <a:pt x="190082" y="91537"/>
                  <a:pt x="174206" y="100343"/>
                  <a:pt x="157326" y="104416"/>
                </a:cubicBezTo>
                <a:cubicBezTo>
                  <a:pt x="166417" y="119205"/>
                  <a:pt x="171406" y="136643"/>
                  <a:pt x="171406" y="155247"/>
                </a:cubicBezTo>
                <a:cubicBezTo>
                  <a:pt x="171406" y="182497"/>
                  <a:pt x="160701" y="207247"/>
                  <a:pt x="143120" y="225380"/>
                </a:cubicBezTo>
                <a:cubicBezTo>
                  <a:pt x="124986" y="242961"/>
                  <a:pt x="100237" y="253667"/>
                  <a:pt x="72986" y="253667"/>
                </a:cubicBezTo>
                <a:cubicBezTo>
                  <a:pt x="54383" y="253667"/>
                  <a:pt x="36945" y="248677"/>
                  <a:pt x="22156" y="239586"/>
                </a:cubicBezTo>
                <a:lnTo>
                  <a:pt x="0" y="278649"/>
                </a:lnTo>
                <a:lnTo>
                  <a:pt x="0" y="260595"/>
                </a:lnTo>
                <a:cubicBezTo>
                  <a:pt x="5973" y="252057"/>
                  <a:pt x="9654" y="242433"/>
                  <a:pt x="11467" y="232488"/>
                </a:cubicBezTo>
                <a:lnTo>
                  <a:pt x="0" y="218900"/>
                </a:lnTo>
                <a:lnTo>
                  <a:pt x="0" y="201603"/>
                </a:lnTo>
                <a:cubicBezTo>
                  <a:pt x="14950" y="226291"/>
                  <a:pt x="42305" y="241857"/>
                  <a:pt x="73296" y="241857"/>
                </a:cubicBezTo>
                <a:cubicBezTo>
                  <a:pt x="97207" y="241857"/>
                  <a:pt x="118953" y="232592"/>
                  <a:pt x="134965" y="217271"/>
                </a:cubicBezTo>
                <a:lnTo>
                  <a:pt x="0" y="82306"/>
                </a:lnTo>
                <a:lnTo>
                  <a:pt x="0" y="82216"/>
                </a:lnTo>
                <a:lnTo>
                  <a:pt x="135010" y="217225"/>
                </a:lnTo>
                <a:cubicBezTo>
                  <a:pt x="150331" y="201213"/>
                  <a:pt x="159597" y="179467"/>
                  <a:pt x="159597" y="155556"/>
                </a:cubicBezTo>
                <a:cubicBezTo>
                  <a:pt x="159597" y="105538"/>
                  <a:pt x="119048" y="64989"/>
                  <a:pt x="69030" y="64989"/>
                </a:cubicBezTo>
                <a:cubicBezTo>
                  <a:pt x="49952" y="65355"/>
                  <a:pt x="25806" y="60121"/>
                  <a:pt x="12948" y="46961"/>
                </a:cubicBezTo>
                <a:lnTo>
                  <a:pt x="0" y="66032"/>
                </a:lnTo>
                <a:lnTo>
                  <a:pt x="0" y="46474"/>
                </a:lnTo>
                <a:cubicBezTo>
                  <a:pt x="9193" y="32573"/>
                  <a:pt x="11853" y="16060"/>
                  <a:pt x="9334" y="0"/>
                </a:cubicBezTo>
                <a:lnTo>
                  <a:pt x="17529" y="0"/>
                </a:lnTo>
                <a:cubicBezTo>
                  <a:pt x="21671" y="11094"/>
                  <a:pt x="20740" y="22668"/>
                  <a:pt x="17673" y="33790"/>
                </a:cubicBezTo>
                <a:cubicBezTo>
                  <a:pt x="27631" y="50142"/>
                  <a:pt x="43609" y="53932"/>
                  <a:pt x="69593" y="53433"/>
                </a:cubicBezTo>
                <a:cubicBezTo>
                  <a:pt x="102600" y="53434"/>
                  <a:pt x="131938" y="69140"/>
                  <a:pt x="150227" y="93727"/>
                </a:cubicBezTo>
                <a:cubicBezTo>
                  <a:pt x="166735" y="90718"/>
                  <a:pt x="182357" y="82561"/>
                  <a:pt x="195118" y="69800"/>
                </a:cubicBezTo>
                <a:cubicBezTo>
                  <a:pt x="212026" y="52893"/>
                  <a:pt x="220851" y="30964"/>
                  <a:pt x="221339" y="8808"/>
                </a:cubicBezTo>
                <a:lnTo>
                  <a:pt x="136174" y="8808"/>
                </a:lnTo>
                <a:lnTo>
                  <a:pt x="136173" y="8744"/>
                </a:lnTo>
                <a:lnTo>
                  <a:pt x="221340" y="8744"/>
                </a:lnTo>
                <a:lnTo>
                  <a:pt x="219467" y="0"/>
                </a:lnTo>
                <a:lnTo>
                  <a:pt x="231012" y="0"/>
                </a:lnTo>
                <a:cubicBezTo>
                  <a:pt x="232616" y="2826"/>
                  <a:pt x="232794" y="5800"/>
                  <a:pt x="232840"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0" name="Teardrop 3"/>
          <p:cNvSpPr/>
          <p:nvPr/>
        </p:nvSpPr>
        <p:spPr>
          <a:xfrm rot="5400000" flipH="1" flipV="1">
            <a:off x="15809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6"/>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5"/>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1" name="Teardrop 3"/>
          <p:cNvSpPr/>
          <p:nvPr/>
        </p:nvSpPr>
        <p:spPr>
          <a:xfrm rot="5400000" flipH="1" flipV="1">
            <a:off x="24234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2" name="Teardrop 3"/>
          <p:cNvSpPr/>
          <p:nvPr/>
        </p:nvSpPr>
        <p:spPr>
          <a:xfrm rot="5400000" flipH="1" flipV="1">
            <a:off x="326598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3" name="Teardrop 3"/>
          <p:cNvSpPr/>
          <p:nvPr/>
        </p:nvSpPr>
        <p:spPr>
          <a:xfrm rot="5400000" flipH="1" flipV="1">
            <a:off x="4108522" y="4185695"/>
            <a:ext cx="232840" cy="539773"/>
          </a:xfrm>
          <a:custGeom>
            <a:avLst/>
            <a:gdLst/>
            <a:ahLst/>
            <a:cxnLst/>
            <a:rect l="l" t="t" r="r" b="b"/>
            <a:pathLst>
              <a:path w="232840" h="539773">
                <a:moveTo>
                  <a:pt x="221340" y="269867"/>
                </a:moveTo>
                <a:cubicBezTo>
                  <a:pt x="220851" y="247712"/>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4" name="Teardrop 3"/>
          <p:cNvSpPr/>
          <p:nvPr/>
        </p:nvSpPr>
        <p:spPr>
          <a:xfrm rot="5400000" flipH="1" flipV="1">
            <a:off x="495106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5" name="Teardrop 3"/>
          <p:cNvSpPr/>
          <p:nvPr/>
        </p:nvSpPr>
        <p:spPr>
          <a:xfrm rot="5400000" flipH="1" flipV="1">
            <a:off x="579360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6" name="Teardrop 3"/>
          <p:cNvSpPr/>
          <p:nvPr/>
        </p:nvSpPr>
        <p:spPr>
          <a:xfrm rot="5400000" flipH="1" flipV="1">
            <a:off x="832122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7" name="Teardrop 3"/>
          <p:cNvSpPr/>
          <p:nvPr/>
        </p:nvSpPr>
        <p:spPr>
          <a:xfrm rot="5400000" flipH="1" flipV="1">
            <a:off x="747868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8" name="Teardrop 3"/>
          <p:cNvSpPr/>
          <p:nvPr/>
        </p:nvSpPr>
        <p:spPr>
          <a:xfrm rot="5400000" flipH="1" flipV="1">
            <a:off x="100063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9" name="Teardrop 3"/>
          <p:cNvSpPr/>
          <p:nvPr/>
        </p:nvSpPr>
        <p:spPr>
          <a:xfrm rot="5400000" flipH="1" flipV="1">
            <a:off x="916376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7"/>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0" name="Teardrop 3"/>
          <p:cNvSpPr/>
          <p:nvPr/>
        </p:nvSpPr>
        <p:spPr>
          <a:xfrm rot="5400000" flipH="1" flipV="1">
            <a:off x="11691380"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1" name="Teardrop 3"/>
          <p:cNvSpPr/>
          <p:nvPr/>
        </p:nvSpPr>
        <p:spPr>
          <a:xfrm rot="5400000" flipH="1" flipV="1">
            <a:off x="108488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2" name="Teardrop 3"/>
          <p:cNvSpPr/>
          <p:nvPr/>
        </p:nvSpPr>
        <p:spPr>
          <a:xfrm rot="5400000" flipH="1" flipV="1">
            <a:off x="733383"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2"/>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8"/>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3" name="Oval 1651"/>
          <p:cNvSpPr/>
          <p:nvPr/>
        </p:nvSpPr>
        <p:spPr>
          <a:xfrm>
            <a:off x="812619" y="4561319"/>
            <a:ext cx="11030995" cy="10682"/>
          </a:xfrm>
          <a:custGeom>
            <a:avLst/>
            <a:gdLst/>
            <a:ahLst/>
            <a:cxnLst/>
            <a:rect l="l" t="t" r="r" b="b"/>
            <a:pathLst>
              <a:path w="11030995" h="10682">
                <a:moveTo>
                  <a:pt x="10992007" y="0"/>
                </a:moveTo>
                <a:cubicBezTo>
                  <a:pt x="11006265" y="0"/>
                  <a:pt x="11019702" y="3516"/>
                  <a:pt x="11030995" y="10682"/>
                </a:cubicBezTo>
                <a:lnTo>
                  <a:pt x="10953019" y="10682"/>
                </a:lnTo>
                <a:cubicBezTo>
                  <a:pt x="10964312" y="3516"/>
                  <a:pt x="10977749" y="0"/>
                  <a:pt x="10992007" y="0"/>
                </a:cubicBezTo>
                <a:close/>
                <a:moveTo>
                  <a:pt x="10149468" y="0"/>
                </a:moveTo>
                <a:cubicBezTo>
                  <a:pt x="10163726" y="0"/>
                  <a:pt x="10177163" y="3516"/>
                  <a:pt x="10188456" y="10682"/>
                </a:cubicBezTo>
                <a:lnTo>
                  <a:pt x="10110480" y="10682"/>
                </a:lnTo>
                <a:cubicBezTo>
                  <a:pt x="10121773" y="3516"/>
                  <a:pt x="10135210" y="0"/>
                  <a:pt x="10149468" y="0"/>
                </a:cubicBezTo>
                <a:close/>
                <a:moveTo>
                  <a:pt x="9306928" y="0"/>
                </a:moveTo>
                <a:cubicBezTo>
                  <a:pt x="9321186" y="0"/>
                  <a:pt x="9334623" y="3516"/>
                  <a:pt x="9345916" y="10682"/>
                </a:cubicBezTo>
                <a:lnTo>
                  <a:pt x="9267940" y="10682"/>
                </a:lnTo>
                <a:cubicBezTo>
                  <a:pt x="9279233" y="3516"/>
                  <a:pt x="9292670" y="0"/>
                  <a:pt x="9306928" y="0"/>
                </a:cubicBezTo>
                <a:close/>
                <a:moveTo>
                  <a:pt x="8464388" y="0"/>
                </a:moveTo>
                <a:cubicBezTo>
                  <a:pt x="8478646" y="0"/>
                  <a:pt x="8492083" y="3516"/>
                  <a:pt x="8503376" y="10682"/>
                </a:cubicBezTo>
                <a:lnTo>
                  <a:pt x="8425400" y="10682"/>
                </a:lnTo>
                <a:cubicBezTo>
                  <a:pt x="8436693" y="3516"/>
                  <a:pt x="8450130" y="0"/>
                  <a:pt x="8464388" y="0"/>
                </a:cubicBezTo>
                <a:close/>
                <a:moveTo>
                  <a:pt x="7621848" y="0"/>
                </a:moveTo>
                <a:cubicBezTo>
                  <a:pt x="7636106" y="0"/>
                  <a:pt x="7649543" y="3516"/>
                  <a:pt x="7660836" y="10682"/>
                </a:cubicBezTo>
                <a:lnTo>
                  <a:pt x="7582860" y="10682"/>
                </a:lnTo>
                <a:cubicBezTo>
                  <a:pt x="7594153" y="3516"/>
                  <a:pt x="7607590" y="0"/>
                  <a:pt x="7621848" y="0"/>
                </a:cubicBezTo>
                <a:close/>
                <a:moveTo>
                  <a:pt x="6779308" y="0"/>
                </a:moveTo>
                <a:cubicBezTo>
                  <a:pt x="6793566" y="0"/>
                  <a:pt x="6807003" y="3516"/>
                  <a:pt x="6818296" y="10682"/>
                </a:cubicBezTo>
                <a:lnTo>
                  <a:pt x="6740320" y="10682"/>
                </a:lnTo>
                <a:cubicBezTo>
                  <a:pt x="6751613" y="3516"/>
                  <a:pt x="6765050" y="0"/>
                  <a:pt x="6779308" y="0"/>
                </a:cubicBezTo>
                <a:close/>
                <a:moveTo>
                  <a:pt x="5936768" y="0"/>
                </a:moveTo>
                <a:cubicBezTo>
                  <a:pt x="5951026" y="0"/>
                  <a:pt x="5964463" y="3516"/>
                  <a:pt x="5975757" y="10682"/>
                </a:cubicBezTo>
                <a:lnTo>
                  <a:pt x="5897780" y="10682"/>
                </a:lnTo>
                <a:cubicBezTo>
                  <a:pt x="5909073" y="3516"/>
                  <a:pt x="5922510" y="0"/>
                  <a:pt x="5936768" y="0"/>
                </a:cubicBezTo>
                <a:close/>
                <a:moveTo>
                  <a:pt x="5094228" y="0"/>
                </a:moveTo>
                <a:cubicBezTo>
                  <a:pt x="5108486" y="0"/>
                  <a:pt x="5121923" y="3516"/>
                  <a:pt x="5133217" y="10682"/>
                </a:cubicBezTo>
                <a:lnTo>
                  <a:pt x="5055240" y="10682"/>
                </a:lnTo>
                <a:cubicBezTo>
                  <a:pt x="5066533" y="3516"/>
                  <a:pt x="5079970" y="0"/>
                  <a:pt x="5094228" y="0"/>
                </a:cubicBezTo>
                <a:close/>
                <a:moveTo>
                  <a:pt x="4251688" y="0"/>
                </a:moveTo>
                <a:cubicBezTo>
                  <a:pt x="4265946" y="0"/>
                  <a:pt x="4279383" y="3516"/>
                  <a:pt x="4290676" y="10682"/>
                </a:cubicBezTo>
                <a:lnTo>
                  <a:pt x="4212700" y="10682"/>
                </a:lnTo>
                <a:cubicBezTo>
                  <a:pt x="4223993" y="3516"/>
                  <a:pt x="4237430" y="0"/>
                  <a:pt x="4251688" y="0"/>
                </a:cubicBezTo>
                <a:close/>
                <a:moveTo>
                  <a:pt x="3409148" y="0"/>
                </a:moveTo>
                <a:cubicBezTo>
                  <a:pt x="3423406" y="0"/>
                  <a:pt x="3436843" y="3516"/>
                  <a:pt x="3448136" y="10682"/>
                </a:cubicBezTo>
                <a:lnTo>
                  <a:pt x="3370160" y="10682"/>
                </a:lnTo>
                <a:cubicBezTo>
                  <a:pt x="3381453" y="3516"/>
                  <a:pt x="3394890" y="0"/>
                  <a:pt x="3409148" y="0"/>
                </a:cubicBezTo>
                <a:close/>
                <a:moveTo>
                  <a:pt x="2566608" y="0"/>
                </a:moveTo>
                <a:cubicBezTo>
                  <a:pt x="2580866" y="0"/>
                  <a:pt x="2594303" y="3516"/>
                  <a:pt x="2605596" y="10682"/>
                </a:cubicBezTo>
                <a:lnTo>
                  <a:pt x="2527620" y="10682"/>
                </a:lnTo>
                <a:cubicBezTo>
                  <a:pt x="2538913" y="3516"/>
                  <a:pt x="2552350" y="0"/>
                  <a:pt x="2566608" y="0"/>
                </a:cubicBezTo>
                <a:close/>
                <a:moveTo>
                  <a:pt x="1724068" y="0"/>
                </a:moveTo>
                <a:cubicBezTo>
                  <a:pt x="1738326" y="0"/>
                  <a:pt x="1751763" y="3516"/>
                  <a:pt x="1763056" y="10682"/>
                </a:cubicBezTo>
                <a:lnTo>
                  <a:pt x="1685080" y="10682"/>
                </a:lnTo>
                <a:cubicBezTo>
                  <a:pt x="1696373" y="3516"/>
                  <a:pt x="1709810" y="0"/>
                  <a:pt x="1724068" y="0"/>
                </a:cubicBezTo>
                <a:close/>
                <a:moveTo>
                  <a:pt x="881528" y="0"/>
                </a:moveTo>
                <a:cubicBezTo>
                  <a:pt x="895786" y="0"/>
                  <a:pt x="909223" y="3516"/>
                  <a:pt x="920516" y="10682"/>
                </a:cubicBezTo>
                <a:lnTo>
                  <a:pt x="842540" y="10682"/>
                </a:lnTo>
                <a:cubicBezTo>
                  <a:pt x="853833" y="3516"/>
                  <a:pt x="867270" y="0"/>
                  <a:pt x="881528" y="0"/>
                </a:cubicBezTo>
                <a:close/>
                <a:moveTo>
                  <a:pt x="38988" y="0"/>
                </a:moveTo>
                <a:cubicBezTo>
                  <a:pt x="53246" y="0"/>
                  <a:pt x="66683" y="3516"/>
                  <a:pt x="77976" y="10682"/>
                </a:cubicBezTo>
                <a:lnTo>
                  <a:pt x="0" y="10682"/>
                </a:lnTo>
                <a:cubicBezTo>
                  <a:pt x="11293" y="3516"/>
                  <a:pt x="24730" y="0"/>
                  <a:pt x="389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hr-HR"/>
              <a:t>Kliknite da biste uredili stil naslova matrice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hr-HR"/>
              <a:t>Kliknite da biste uredili stil podnaslova matrice</a:t>
            </a:r>
            <a:endParaRPr lang="en-US" dirty="0"/>
          </a:p>
        </p:txBody>
      </p:sp>
      <p:sp>
        <p:nvSpPr>
          <p:cNvPr id="4" name="Date Placeholder 3"/>
          <p:cNvSpPr>
            <a:spLocks noGrp="1"/>
          </p:cNvSpPr>
          <p:nvPr>
            <p:ph type="dt" sz="half" idx="10"/>
          </p:nvPr>
        </p:nvSpPr>
        <p:spPr/>
        <p:txBody>
          <a:bodyPr/>
          <a:lstStyle>
            <a:lvl1pPr algn="l">
              <a:defRPr/>
            </a:lvl1pPr>
          </a:lstStyle>
          <a:p>
            <a:fld id="{E709100C-6C15-4EB0-8CD3-40ABB7468CD7}" type="datetimeFigureOut">
              <a:rPr lang="hr-HR" smtClean="0"/>
              <a:t>1.7.2021.</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4CC0C421-2FA7-46BE-BD6C-F5F2F12239A7}" type="slidenum">
              <a:rPr lang="hr-HR" smtClean="0"/>
              <a:t>‹#›</a:t>
            </a:fld>
            <a:endParaRPr lang="hr-HR"/>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3989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Vertical Text Placeholder 2"/>
          <p:cNvSpPr>
            <a:spLocks noGrp="1"/>
          </p:cNvSpPr>
          <p:nvPr>
            <p:ph type="body" orient="vert" idx="1"/>
          </p:nvPr>
        </p:nvSpPr>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E709100C-6C15-4EB0-8CD3-40ABB7468CD7}" type="datetimeFigureOut">
              <a:rPr lang="hr-HR" smtClean="0"/>
              <a:t>1.7.2021.</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4CC0C421-2FA7-46BE-BD6C-F5F2F12239A7}" type="slidenum">
              <a:rPr lang="hr-HR" smtClean="0"/>
              <a:t>‹#›</a:t>
            </a:fld>
            <a:endParaRPr lang="hr-HR"/>
          </a:p>
        </p:txBody>
      </p:sp>
    </p:spTree>
    <p:extLst>
      <p:ext uri="{BB962C8B-B14F-4D97-AF65-F5344CB8AC3E}">
        <p14:creationId xmlns:p14="http://schemas.microsoft.com/office/powerpoint/2010/main" val="1785949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Okomiti naslov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hr-HR"/>
              <a:t>Kliknite da biste uredili stil naslova matrice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E709100C-6C15-4EB0-8CD3-40ABB7468CD7}" type="datetimeFigureOut">
              <a:rPr lang="hr-HR" smtClean="0"/>
              <a:t>1.7.2021.</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4CC0C421-2FA7-46BE-BD6C-F5F2F12239A7}" type="slidenum">
              <a:rPr lang="hr-HR" smtClean="0"/>
              <a:t>‹#›</a:t>
            </a:fld>
            <a:endParaRPr lang="hr-HR"/>
          </a:p>
        </p:txBody>
      </p:sp>
      <p:cxnSp>
        <p:nvCxnSpPr>
          <p:cNvPr id="7" name="Straight Connector 6"/>
          <p:cNvCxnSpPr/>
          <p:nvPr/>
        </p:nvCxnSpPr>
        <p:spPr>
          <a:xfrm rot="5400000" flipV="1">
            <a:off x="10058400" y="59263"/>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1570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Content Placeholder 2"/>
          <p:cNvSpPr>
            <a:spLocks noGrp="1"/>
          </p:cNvSpPr>
          <p:nvPr>
            <p:ph idx="1"/>
          </p:nvPr>
        </p:nvSpPr>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E709100C-6C15-4EB0-8CD3-40ABB7468CD7}" type="datetimeFigureOut">
              <a:rPr lang="hr-HR" smtClean="0"/>
              <a:t>1.7.2021.</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4CC0C421-2FA7-46BE-BD6C-F5F2F12239A7}" type="slidenum">
              <a:rPr lang="hr-HR" smtClean="0"/>
              <a:t>‹#›</a:t>
            </a:fld>
            <a:endParaRPr lang="hr-HR"/>
          </a:p>
        </p:txBody>
      </p:sp>
    </p:spTree>
    <p:extLst>
      <p:ext uri="{BB962C8B-B14F-4D97-AF65-F5344CB8AC3E}">
        <p14:creationId xmlns:p14="http://schemas.microsoft.com/office/powerpoint/2010/main" val="2015366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aglavlje sekcije">
    <p:spTree>
      <p:nvGrpSpPr>
        <p:cNvPr id="1" name=""/>
        <p:cNvGrpSpPr/>
        <p:nvPr/>
      </p:nvGrpSpPr>
      <p:grpSpPr>
        <a:xfrm>
          <a:off x="0" y="0"/>
          <a:ext cx="0" cy="0"/>
          <a:chOff x="0" y="0"/>
          <a:chExt cx="0" cy="0"/>
        </a:xfrm>
      </p:grpSpPr>
      <p:grpSp>
        <p:nvGrpSpPr>
          <p:cNvPr id="526" name="Group 525"/>
          <p:cNvGrpSpPr/>
          <p:nvPr/>
        </p:nvGrpSpPr>
        <p:grpSpPr>
          <a:xfrm>
            <a:off x="0" y="420256"/>
            <a:ext cx="12188952" cy="3795497"/>
            <a:chOff x="0" y="420256"/>
            <a:chExt cx="12188952" cy="3795497"/>
          </a:xfrm>
        </p:grpSpPr>
        <p:cxnSp>
          <p:nvCxnSpPr>
            <p:cNvPr id="527" name="Straight Connector 526"/>
            <p:cNvCxnSpPr/>
            <p:nvPr/>
          </p:nvCxnSpPr>
          <p:spPr>
            <a:xfrm>
              <a:off x="0" y="4215753"/>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8" name="Straight Connector 527"/>
            <p:cNvCxnSpPr/>
            <p:nvPr/>
          </p:nvCxnSpPr>
          <p:spPr>
            <a:xfrm>
              <a:off x="0" y="3794032"/>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9" name="Straight Connector 528"/>
            <p:cNvCxnSpPr/>
            <p:nvPr/>
          </p:nvCxnSpPr>
          <p:spPr>
            <a:xfrm>
              <a:off x="0" y="3372310"/>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0" name="Straight Connector 529"/>
            <p:cNvCxnSpPr/>
            <p:nvPr/>
          </p:nvCxnSpPr>
          <p:spPr>
            <a:xfrm>
              <a:off x="0" y="2950588"/>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1" name="Straight Connector 530"/>
            <p:cNvCxnSpPr/>
            <p:nvPr/>
          </p:nvCxnSpPr>
          <p:spPr>
            <a:xfrm>
              <a:off x="0" y="2528866"/>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2" name="Straight Connector 531"/>
            <p:cNvCxnSpPr/>
            <p:nvPr/>
          </p:nvCxnSpPr>
          <p:spPr>
            <a:xfrm>
              <a:off x="0" y="2107144"/>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3" name="Straight Connector 532"/>
            <p:cNvCxnSpPr/>
            <p:nvPr/>
          </p:nvCxnSpPr>
          <p:spPr>
            <a:xfrm>
              <a:off x="0" y="1685422"/>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4" name="Straight Connector 533"/>
            <p:cNvCxnSpPr/>
            <p:nvPr/>
          </p:nvCxnSpPr>
          <p:spPr>
            <a:xfrm>
              <a:off x="0" y="1263700"/>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5" name="Straight Connector 534"/>
            <p:cNvCxnSpPr/>
            <p:nvPr/>
          </p:nvCxnSpPr>
          <p:spPr>
            <a:xfrm>
              <a:off x="0" y="841978"/>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6" name="Straight Connector 535"/>
            <p:cNvCxnSpPr/>
            <p:nvPr/>
          </p:nvCxnSpPr>
          <p:spPr>
            <a:xfrm>
              <a:off x="0" y="420256"/>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537" name="Rectangle 379"/>
          <p:cNvSpPr/>
          <p:nvPr/>
        </p:nvSpPr>
        <p:spPr>
          <a:xfrm rot="18900000" flipV="1">
            <a:off x="9445819" y="-965459"/>
            <a:ext cx="13717" cy="6493220"/>
          </a:xfrm>
          <a:custGeom>
            <a:avLst/>
            <a:gdLst/>
            <a:ahLst/>
            <a:cxnLst/>
            <a:rect l="l" t="t" r="r" b="b"/>
            <a:pathLst>
              <a:path w="13717" h="6493220">
                <a:moveTo>
                  <a:pt x="1" y="6493220"/>
                </a:moveTo>
                <a:lnTo>
                  <a:pt x="13717" y="647950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8" name="Rectangle 56"/>
          <p:cNvSpPr/>
          <p:nvPr/>
        </p:nvSpPr>
        <p:spPr>
          <a:xfrm>
            <a:off x="0" y="0"/>
            <a:ext cx="11816540" cy="4572004"/>
          </a:xfrm>
          <a:custGeom>
            <a:avLst/>
            <a:gdLst/>
            <a:ahLst/>
            <a:cxnLst/>
            <a:rect l="l" t="t" r="r" b="b"/>
            <a:pathLst>
              <a:path w="11816540" h="4572004">
                <a:moveTo>
                  <a:pt x="11802824" y="4"/>
                </a:moveTo>
                <a:lnTo>
                  <a:pt x="11816540" y="4"/>
                </a:lnTo>
                <a:lnTo>
                  <a:pt x="11816540" y="4572004"/>
                </a:lnTo>
                <a:lnTo>
                  <a:pt x="11802824" y="4572004"/>
                </a:lnTo>
                <a:close/>
                <a:moveTo>
                  <a:pt x="5901406" y="4"/>
                </a:moveTo>
                <a:lnTo>
                  <a:pt x="5915122" y="4"/>
                </a:lnTo>
                <a:lnTo>
                  <a:pt x="5915122" y="4572004"/>
                </a:lnTo>
                <a:lnTo>
                  <a:pt x="5901406" y="4572004"/>
                </a:lnTo>
                <a:close/>
                <a:moveTo>
                  <a:pt x="10959754" y="3"/>
                </a:moveTo>
                <a:lnTo>
                  <a:pt x="10973470" y="3"/>
                </a:lnTo>
                <a:lnTo>
                  <a:pt x="10973470" y="4572003"/>
                </a:lnTo>
                <a:lnTo>
                  <a:pt x="10959754" y="4572003"/>
                </a:lnTo>
                <a:close/>
                <a:moveTo>
                  <a:pt x="5058348" y="3"/>
                </a:moveTo>
                <a:lnTo>
                  <a:pt x="5072064" y="3"/>
                </a:lnTo>
                <a:lnTo>
                  <a:pt x="5072064" y="4572003"/>
                </a:lnTo>
                <a:lnTo>
                  <a:pt x="5058348" y="4572003"/>
                </a:lnTo>
                <a:close/>
                <a:moveTo>
                  <a:pt x="11381283" y="2"/>
                </a:moveTo>
                <a:lnTo>
                  <a:pt x="11394999" y="2"/>
                </a:lnTo>
                <a:lnTo>
                  <a:pt x="11394999" y="4572002"/>
                </a:lnTo>
                <a:lnTo>
                  <a:pt x="11381283" y="4572002"/>
                </a:lnTo>
                <a:close/>
                <a:moveTo>
                  <a:pt x="10538225" y="2"/>
                </a:moveTo>
                <a:lnTo>
                  <a:pt x="10551941" y="2"/>
                </a:lnTo>
                <a:lnTo>
                  <a:pt x="10551941" y="4572002"/>
                </a:lnTo>
                <a:lnTo>
                  <a:pt x="10538225" y="4572002"/>
                </a:lnTo>
                <a:close/>
                <a:moveTo>
                  <a:pt x="10116696" y="2"/>
                </a:moveTo>
                <a:lnTo>
                  <a:pt x="10130412" y="2"/>
                </a:lnTo>
                <a:lnTo>
                  <a:pt x="10130412" y="4572002"/>
                </a:lnTo>
                <a:lnTo>
                  <a:pt x="10116696" y="4572002"/>
                </a:lnTo>
                <a:close/>
                <a:moveTo>
                  <a:pt x="6322935" y="2"/>
                </a:moveTo>
                <a:lnTo>
                  <a:pt x="6336651" y="2"/>
                </a:lnTo>
                <a:lnTo>
                  <a:pt x="6336651" y="4572002"/>
                </a:lnTo>
                <a:lnTo>
                  <a:pt x="6322935" y="4572002"/>
                </a:lnTo>
                <a:close/>
                <a:moveTo>
                  <a:pt x="5479877" y="2"/>
                </a:moveTo>
                <a:lnTo>
                  <a:pt x="5493593" y="2"/>
                </a:lnTo>
                <a:lnTo>
                  <a:pt x="5493593" y="4572002"/>
                </a:lnTo>
                <a:lnTo>
                  <a:pt x="5479877" y="4572002"/>
                </a:lnTo>
                <a:close/>
                <a:moveTo>
                  <a:pt x="4636819" y="2"/>
                </a:moveTo>
                <a:lnTo>
                  <a:pt x="4650535" y="2"/>
                </a:lnTo>
                <a:lnTo>
                  <a:pt x="4650535" y="4572002"/>
                </a:lnTo>
                <a:lnTo>
                  <a:pt x="4636819" y="4572002"/>
                </a:lnTo>
                <a:close/>
                <a:moveTo>
                  <a:pt x="4215290" y="2"/>
                </a:moveTo>
                <a:lnTo>
                  <a:pt x="4229006" y="2"/>
                </a:lnTo>
                <a:lnTo>
                  <a:pt x="4229006" y="4572002"/>
                </a:lnTo>
                <a:lnTo>
                  <a:pt x="4215290" y="4572002"/>
                </a:lnTo>
                <a:close/>
                <a:moveTo>
                  <a:pt x="421529" y="2"/>
                </a:moveTo>
                <a:lnTo>
                  <a:pt x="435245" y="2"/>
                </a:lnTo>
                <a:lnTo>
                  <a:pt x="435245" y="4572002"/>
                </a:lnTo>
                <a:lnTo>
                  <a:pt x="421529" y="4572002"/>
                </a:lnTo>
                <a:close/>
                <a:moveTo>
                  <a:pt x="0" y="2"/>
                </a:moveTo>
                <a:lnTo>
                  <a:pt x="13716" y="2"/>
                </a:lnTo>
                <a:lnTo>
                  <a:pt x="13716" y="4572002"/>
                </a:lnTo>
                <a:lnTo>
                  <a:pt x="0" y="4572002"/>
                </a:lnTo>
                <a:close/>
                <a:moveTo>
                  <a:pt x="9273638" y="1"/>
                </a:moveTo>
                <a:lnTo>
                  <a:pt x="9287354" y="1"/>
                </a:lnTo>
                <a:lnTo>
                  <a:pt x="9287354" y="4572001"/>
                </a:lnTo>
                <a:lnTo>
                  <a:pt x="9273638" y="4572001"/>
                </a:lnTo>
                <a:close/>
                <a:moveTo>
                  <a:pt x="3372232" y="1"/>
                </a:moveTo>
                <a:lnTo>
                  <a:pt x="3385948" y="1"/>
                </a:lnTo>
                <a:lnTo>
                  <a:pt x="3385948" y="4572001"/>
                </a:lnTo>
                <a:lnTo>
                  <a:pt x="3372232" y="4572001"/>
                </a:lnTo>
                <a:close/>
                <a:moveTo>
                  <a:pt x="9695167" y="0"/>
                </a:moveTo>
                <a:lnTo>
                  <a:pt x="9708883" y="0"/>
                </a:lnTo>
                <a:lnTo>
                  <a:pt x="9708883" y="4572000"/>
                </a:lnTo>
                <a:lnTo>
                  <a:pt x="9695167" y="4572000"/>
                </a:lnTo>
                <a:close/>
                <a:moveTo>
                  <a:pt x="8852109" y="0"/>
                </a:moveTo>
                <a:lnTo>
                  <a:pt x="8865825" y="0"/>
                </a:lnTo>
                <a:lnTo>
                  <a:pt x="8865825" y="4572000"/>
                </a:lnTo>
                <a:lnTo>
                  <a:pt x="8852109" y="4572000"/>
                </a:lnTo>
                <a:close/>
                <a:moveTo>
                  <a:pt x="8430580" y="0"/>
                </a:moveTo>
                <a:lnTo>
                  <a:pt x="8444296" y="0"/>
                </a:lnTo>
                <a:lnTo>
                  <a:pt x="8444296" y="4572000"/>
                </a:lnTo>
                <a:lnTo>
                  <a:pt x="8430580" y="4572000"/>
                </a:lnTo>
                <a:close/>
                <a:moveTo>
                  <a:pt x="8009051" y="0"/>
                </a:moveTo>
                <a:lnTo>
                  <a:pt x="8022767" y="0"/>
                </a:lnTo>
                <a:lnTo>
                  <a:pt x="8022767" y="4572000"/>
                </a:lnTo>
                <a:lnTo>
                  <a:pt x="8009051" y="4572000"/>
                </a:lnTo>
                <a:close/>
                <a:moveTo>
                  <a:pt x="7587522" y="0"/>
                </a:moveTo>
                <a:lnTo>
                  <a:pt x="7601238" y="0"/>
                </a:lnTo>
                <a:lnTo>
                  <a:pt x="7601238" y="4572000"/>
                </a:lnTo>
                <a:lnTo>
                  <a:pt x="7587522" y="4572000"/>
                </a:lnTo>
                <a:close/>
                <a:moveTo>
                  <a:pt x="7165993" y="0"/>
                </a:moveTo>
                <a:lnTo>
                  <a:pt x="7179709" y="0"/>
                </a:lnTo>
                <a:lnTo>
                  <a:pt x="7179709" y="4572000"/>
                </a:lnTo>
                <a:lnTo>
                  <a:pt x="7165993" y="4572000"/>
                </a:lnTo>
                <a:close/>
                <a:moveTo>
                  <a:pt x="6744464" y="0"/>
                </a:moveTo>
                <a:lnTo>
                  <a:pt x="6758180" y="0"/>
                </a:lnTo>
                <a:lnTo>
                  <a:pt x="6758180" y="4572000"/>
                </a:lnTo>
                <a:lnTo>
                  <a:pt x="6744464" y="4572000"/>
                </a:lnTo>
                <a:close/>
                <a:moveTo>
                  <a:pt x="3793761" y="0"/>
                </a:moveTo>
                <a:lnTo>
                  <a:pt x="3807477" y="0"/>
                </a:lnTo>
                <a:lnTo>
                  <a:pt x="3807477" y="4572000"/>
                </a:lnTo>
                <a:lnTo>
                  <a:pt x="3793761" y="4572000"/>
                </a:lnTo>
                <a:close/>
                <a:moveTo>
                  <a:pt x="2950703" y="0"/>
                </a:moveTo>
                <a:lnTo>
                  <a:pt x="2964419" y="0"/>
                </a:lnTo>
                <a:lnTo>
                  <a:pt x="2964419" y="4572000"/>
                </a:lnTo>
                <a:lnTo>
                  <a:pt x="2950703" y="4572000"/>
                </a:lnTo>
                <a:close/>
                <a:moveTo>
                  <a:pt x="2529174" y="0"/>
                </a:moveTo>
                <a:lnTo>
                  <a:pt x="2542890" y="0"/>
                </a:lnTo>
                <a:lnTo>
                  <a:pt x="2542890" y="4572000"/>
                </a:lnTo>
                <a:lnTo>
                  <a:pt x="2529174" y="4572000"/>
                </a:lnTo>
                <a:close/>
                <a:moveTo>
                  <a:pt x="2107645" y="0"/>
                </a:moveTo>
                <a:lnTo>
                  <a:pt x="2121361" y="0"/>
                </a:lnTo>
                <a:lnTo>
                  <a:pt x="2121361" y="4572000"/>
                </a:lnTo>
                <a:lnTo>
                  <a:pt x="2107645" y="4572000"/>
                </a:lnTo>
                <a:close/>
                <a:moveTo>
                  <a:pt x="1686116" y="0"/>
                </a:moveTo>
                <a:lnTo>
                  <a:pt x="1699832" y="0"/>
                </a:lnTo>
                <a:lnTo>
                  <a:pt x="1699832" y="4572000"/>
                </a:lnTo>
                <a:lnTo>
                  <a:pt x="1686116" y="4572000"/>
                </a:lnTo>
                <a:close/>
                <a:moveTo>
                  <a:pt x="1264587" y="0"/>
                </a:moveTo>
                <a:lnTo>
                  <a:pt x="1278303" y="0"/>
                </a:lnTo>
                <a:lnTo>
                  <a:pt x="1278303" y="4572000"/>
                </a:lnTo>
                <a:lnTo>
                  <a:pt x="1264587" y="4572000"/>
                </a:lnTo>
                <a:close/>
                <a:moveTo>
                  <a:pt x="843058" y="0"/>
                </a:moveTo>
                <a:lnTo>
                  <a:pt x="856774" y="0"/>
                </a:lnTo>
                <a:lnTo>
                  <a:pt x="856774" y="4572000"/>
                </a:lnTo>
                <a:lnTo>
                  <a:pt x="843058" y="457200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9" name="Rectangle 87"/>
          <p:cNvSpPr/>
          <p:nvPr/>
        </p:nvSpPr>
        <p:spPr>
          <a:xfrm rot="2700000">
            <a:off x="2311242" y="-967047"/>
            <a:ext cx="13716" cy="6570294"/>
          </a:xfrm>
          <a:custGeom>
            <a:avLst/>
            <a:gdLst/>
            <a:ahLst/>
            <a:cxnLst/>
            <a:rect l="l" t="t" r="r" b="b"/>
            <a:pathLst>
              <a:path w="13716" h="6570294">
                <a:moveTo>
                  <a:pt x="0" y="6556578"/>
                </a:moveTo>
                <a:lnTo>
                  <a:pt x="13716" y="6570294"/>
                </a:lnTo>
                <a:lnTo>
                  <a:pt x="13716" y="6570294"/>
                </a:lnTo>
                <a:lnTo>
                  <a:pt x="0" y="6556578"/>
                </a:lnTo>
                <a:close/>
                <a:moveTo>
                  <a:pt x="0" y="13716"/>
                </a:moveTo>
                <a:lnTo>
                  <a:pt x="13716" y="0"/>
                </a:lnTo>
                <a:lnTo>
                  <a:pt x="13716" y="6465786"/>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0" name="Rectangle 88"/>
          <p:cNvSpPr/>
          <p:nvPr/>
        </p:nvSpPr>
        <p:spPr>
          <a:xfrm rot="2700000">
            <a:off x="3186527" y="-953751"/>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1" name="Rectangle 89"/>
          <p:cNvSpPr/>
          <p:nvPr/>
        </p:nvSpPr>
        <p:spPr>
          <a:xfrm rot="2700000">
            <a:off x="4029713" y="-953750"/>
            <a:ext cx="13716" cy="6479503"/>
          </a:xfrm>
          <a:custGeom>
            <a:avLst/>
            <a:gdLst/>
            <a:ahLst/>
            <a:cxnLst/>
            <a:rect l="l" t="t" r="r" b="b"/>
            <a:pathLst>
              <a:path w="13716" h="6479503">
                <a:moveTo>
                  <a:pt x="0" y="13716"/>
                </a:moveTo>
                <a:lnTo>
                  <a:pt x="13716" y="0"/>
                </a:lnTo>
                <a:lnTo>
                  <a:pt x="13716" y="6465787"/>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2" name="Rectangle 90"/>
          <p:cNvSpPr/>
          <p:nvPr/>
        </p:nvSpPr>
        <p:spPr>
          <a:xfrm rot="2700000">
            <a:off x="4872899" y="-953750"/>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3" name="Rectangle 91"/>
          <p:cNvSpPr/>
          <p:nvPr/>
        </p:nvSpPr>
        <p:spPr>
          <a:xfrm rot="2700000">
            <a:off x="5716086" y="-953749"/>
            <a:ext cx="13716" cy="6479501"/>
          </a:xfrm>
          <a:custGeom>
            <a:avLst/>
            <a:gdLst/>
            <a:ahLst/>
            <a:cxnLst/>
            <a:rect l="l" t="t" r="r" b="b"/>
            <a:pathLst>
              <a:path w="13716" h="6479501">
                <a:moveTo>
                  <a:pt x="0" y="13716"/>
                </a:moveTo>
                <a:lnTo>
                  <a:pt x="13716" y="0"/>
                </a:lnTo>
                <a:lnTo>
                  <a:pt x="13716" y="6465785"/>
                </a:lnTo>
                <a:lnTo>
                  <a:pt x="0" y="647950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4" name="Rectangle 92"/>
          <p:cNvSpPr/>
          <p:nvPr/>
        </p:nvSpPr>
        <p:spPr>
          <a:xfrm rot="2700000">
            <a:off x="6559272"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5" name="Rectangle 93"/>
          <p:cNvSpPr/>
          <p:nvPr/>
        </p:nvSpPr>
        <p:spPr>
          <a:xfrm rot="2700000">
            <a:off x="7402457" y="-944051"/>
            <a:ext cx="13717" cy="6479502"/>
          </a:xfrm>
          <a:custGeom>
            <a:avLst/>
            <a:gdLst/>
            <a:ahLst/>
            <a:cxnLst/>
            <a:rect l="l" t="t" r="r" b="b"/>
            <a:pathLst>
              <a:path w="13717" h="6479502">
                <a:moveTo>
                  <a:pt x="0" y="13716"/>
                </a:moveTo>
                <a:lnTo>
                  <a:pt x="13717" y="0"/>
                </a:lnTo>
                <a:lnTo>
                  <a:pt x="13716" y="6465787"/>
                </a:lnTo>
                <a:lnTo>
                  <a:pt x="1"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6" name="Rectangle 94"/>
          <p:cNvSpPr/>
          <p:nvPr/>
        </p:nvSpPr>
        <p:spPr>
          <a:xfrm rot="2700000">
            <a:off x="8245644"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7" name="Rectangle 95"/>
          <p:cNvSpPr/>
          <p:nvPr/>
        </p:nvSpPr>
        <p:spPr>
          <a:xfrm rot="2700000">
            <a:off x="9088831" y="-953750"/>
            <a:ext cx="13717" cy="6479503"/>
          </a:xfrm>
          <a:custGeom>
            <a:avLst/>
            <a:gdLst/>
            <a:ahLst/>
            <a:cxnLst/>
            <a:rect l="l" t="t" r="r" b="b"/>
            <a:pathLst>
              <a:path w="13717" h="6479503">
                <a:moveTo>
                  <a:pt x="13717" y="0"/>
                </a:moveTo>
                <a:lnTo>
                  <a:pt x="13716" y="6465787"/>
                </a:lnTo>
                <a:lnTo>
                  <a:pt x="0" y="6479503"/>
                </a:lnTo>
                <a:lnTo>
                  <a:pt x="1" y="1371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8" name="Rectangle 96"/>
          <p:cNvSpPr/>
          <p:nvPr/>
        </p:nvSpPr>
        <p:spPr>
          <a:xfrm rot="2700000">
            <a:off x="9912896" y="-907596"/>
            <a:ext cx="13716" cy="6425429"/>
          </a:xfrm>
          <a:custGeom>
            <a:avLst/>
            <a:gdLst/>
            <a:ahLst/>
            <a:cxnLst/>
            <a:rect l="l" t="t" r="r" b="b"/>
            <a:pathLst>
              <a:path w="13716" h="6425429">
                <a:moveTo>
                  <a:pt x="0" y="0"/>
                </a:moveTo>
                <a:lnTo>
                  <a:pt x="13716" y="13717"/>
                </a:lnTo>
                <a:lnTo>
                  <a:pt x="13716" y="6411713"/>
                </a:lnTo>
                <a:lnTo>
                  <a:pt x="0" y="642542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9" name="Rectangle 97"/>
          <p:cNvSpPr/>
          <p:nvPr/>
        </p:nvSpPr>
        <p:spPr>
          <a:xfrm rot="2700000">
            <a:off x="10334491" y="110221"/>
            <a:ext cx="13717" cy="5232981"/>
          </a:xfrm>
          <a:custGeom>
            <a:avLst/>
            <a:gdLst/>
            <a:ahLst/>
            <a:cxnLst/>
            <a:rect l="l" t="t" r="r" b="b"/>
            <a:pathLst>
              <a:path w="13717" h="5232981">
                <a:moveTo>
                  <a:pt x="0" y="0"/>
                </a:moveTo>
                <a:lnTo>
                  <a:pt x="13717" y="13716"/>
                </a:lnTo>
                <a:lnTo>
                  <a:pt x="13717" y="5219264"/>
                </a:lnTo>
                <a:lnTo>
                  <a:pt x="1" y="523298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0" name="Rectangle 98"/>
          <p:cNvSpPr/>
          <p:nvPr/>
        </p:nvSpPr>
        <p:spPr>
          <a:xfrm rot="2700000">
            <a:off x="10756084" y="1128037"/>
            <a:ext cx="13716" cy="4040537"/>
          </a:xfrm>
          <a:custGeom>
            <a:avLst/>
            <a:gdLst/>
            <a:ahLst/>
            <a:cxnLst/>
            <a:rect l="l" t="t" r="r" b="b"/>
            <a:pathLst>
              <a:path w="13716" h="4040537">
                <a:moveTo>
                  <a:pt x="0" y="0"/>
                </a:moveTo>
                <a:lnTo>
                  <a:pt x="13716" y="13716"/>
                </a:lnTo>
                <a:lnTo>
                  <a:pt x="13715" y="4026822"/>
                </a:lnTo>
                <a:lnTo>
                  <a:pt x="1" y="404053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1" name="Rectangle 99"/>
          <p:cNvSpPr/>
          <p:nvPr/>
        </p:nvSpPr>
        <p:spPr>
          <a:xfrm rot="2700000">
            <a:off x="11177678" y="2145853"/>
            <a:ext cx="13716" cy="2848091"/>
          </a:xfrm>
          <a:custGeom>
            <a:avLst/>
            <a:gdLst/>
            <a:ahLst/>
            <a:cxnLst/>
            <a:rect l="l" t="t" r="r" b="b"/>
            <a:pathLst>
              <a:path w="13716" h="2848091">
                <a:moveTo>
                  <a:pt x="0" y="0"/>
                </a:moveTo>
                <a:lnTo>
                  <a:pt x="13716" y="13716"/>
                </a:lnTo>
                <a:lnTo>
                  <a:pt x="13715" y="2834375"/>
                </a:lnTo>
                <a:lnTo>
                  <a:pt x="0" y="284809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2" name="Rectangle 100"/>
          <p:cNvSpPr/>
          <p:nvPr/>
        </p:nvSpPr>
        <p:spPr>
          <a:xfrm rot="2700000">
            <a:off x="11599272" y="3163669"/>
            <a:ext cx="13715" cy="1655644"/>
          </a:xfrm>
          <a:custGeom>
            <a:avLst/>
            <a:gdLst/>
            <a:ahLst/>
            <a:cxnLst/>
            <a:rect l="l" t="t" r="r" b="b"/>
            <a:pathLst>
              <a:path w="13715" h="1655644">
                <a:moveTo>
                  <a:pt x="0" y="0"/>
                </a:moveTo>
                <a:lnTo>
                  <a:pt x="13715" y="13716"/>
                </a:lnTo>
                <a:lnTo>
                  <a:pt x="13715" y="1641929"/>
                </a:lnTo>
                <a:lnTo>
                  <a:pt x="0" y="1655644"/>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3" name="Rectangle 101"/>
          <p:cNvSpPr/>
          <p:nvPr/>
        </p:nvSpPr>
        <p:spPr>
          <a:xfrm rot="2700000">
            <a:off x="12020868" y="4181493"/>
            <a:ext cx="13715" cy="463189"/>
          </a:xfrm>
          <a:custGeom>
            <a:avLst/>
            <a:gdLst/>
            <a:ahLst/>
            <a:cxnLst/>
            <a:rect l="l" t="t" r="r" b="b"/>
            <a:pathLst>
              <a:path w="13715" h="463189">
                <a:moveTo>
                  <a:pt x="1" y="0"/>
                </a:moveTo>
                <a:lnTo>
                  <a:pt x="13715" y="13716"/>
                </a:lnTo>
                <a:lnTo>
                  <a:pt x="13715" y="449474"/>
                </a:lnTo>
                <a:lnTo>
                  <a:pt x="0" y="46318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4" name="Rectangle 102"/>
          <p:cNvSpPr/>
          <p:nvPr/>
        </p:nvSpPr>
        <p:spPr>
          <a:xfrm rot="2700000">
            <a:off x="203277" y="-93899"/>
            <a:ext cx="13716" cy="608068"/>
          </a:xfrm>
          <a:custGeom>
            <a:avLst/>
            <a:gdLst/>
            <a:ahLst/>
            <a:cxnLst/>
            <a:rect l="l" t="t" r="r" b="b"/>
            <a:pathLst>
              <a:path w="13716" h="608068">
                <a:moveTo>
                  <a:pt x="0" y="13716"/>
                </a:moveTo>
                <a:lnTo>
                  <a:pt x="13716" y="0"/>
                </a:lnTo>
                <a:lnTo>
                  <a:pt x="13716" y="608068"/>
                </a:lnTo>
                <a:lnTo>
                  <a:pt x="0" y="59435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5" name="Rectangle 103"/>
          <p:cNvSpPr/>
          <p:nvPr/>
        </p:nvSpPr>
        <p:spPr>
          <a:xfrm rot="2700000">
            <a:off x="624870" y="-268529"/>
            <a:ext cx="13716" cy="1800514"/>
          </a:xfrm>
          <a:custGeom>
            <a:avLst/>
            <a:gdLst/>
            <a:ahLst/>
            <a:cxnLst/>
            <a:rect l="l" t="t" r="r" b="b"/>
            <a:pathLst>
              <a:path w="13716" h="1800514">
                <a:moveTo>
                  <a:pt x="0" y="13716"/>
                </a:moveTo>
                <a:lnTo>
                  <a:pt x="13716" y="0"/>
                </a:lnTo>
                <a:lnTo>
                  <a:pt x="13716" y="1800514"/>
                </a:lnTo>
                <a:lnTo>
                  <a:pt x="0" y="178679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6" name="Rectangle 104"/>
          <p:cNvSpPr/>
          <p:nvPr/>
        </p:nvSpPr>
        <p:spPr>
          <a:xfrm rot="2700000">
            <a:off x="1046463" y="-443158"/>
            <a:ext cx="13716" cy="2992958"/>
          </a:xfrm>
          <a:custGeom>
            <a:avLst/>
            <a:gdLst/>
            <a:ahLst/>
            <a:cxnLst/>
            <a:rect l="l" t="t" r="r" b="b"/>
            <a:pathLst>
              <a:path w="13716" h="2992958">
                <a:moveTo>
                  <a:pt x="0" y="13716"/>
                </a:moveTo>
                <a:lnTo>
                  <a:pt x="13716" y="0"/>
                </a:lnTo>
                <a:lnTo>
                  <a:pt x="13716" y="2992958"/>
                </a:lnTo>
                <a:lnTo>
                  <a:pt x="0" y="297924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7" name="Rectangle 105"/>
          <p:cNvSpPr/>
          <p:nvPr/>
        </p:nvSpPr>
        <p:spPr>
          <a:xfrm rot="2700000">
            <a:off x="1468056" y="-617788"/>
            <a:ext cx="13716" cy="4185404"/>
          </a:xfrm>
          <a:custGeom>
            <a:avLst/>
            <a:gdLst/>
            <a:ahLst/>
            <a:cxnLst/>
            <a:rect l="l" t="t" r="r" b="b"/>
            <a:pathLst>
              <a:path w="13716" h="4185404">
                <a:moveTo>
                  <a:pt x="0" y="13716"/>
                </a:moveTo>
                <a:lnTo>
                  <a:pt x="13716" y="0"/>
                </a:lnTo>
                <a:lnTo>
                  <a:pt x="13716" y="4185404"/>
                </a:lnTo>
                <a:lnTo>
                  <a:pt x="0" y="417168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8" name="Rectangle 106"/>
          <p:cNvSpPr/>
          <p:nvPr/>
        </p:nvSpPr>
        <p:spPr>
          <a:xfrm rot="2700000">
            <a:off x="1889649" y="-792416"/>
            <a:ext cx="13716" cy="5377849"/>
          </a:xfrm>
          <a:custGeom>
            <a:avLst/>
            <a:gdLst/>
            <a:ahLst/>
            <a:cxnLst/>
            <a:rect l="l" t="t" r="r" b="b"/>
            <a:pathLst>
              <a:path w="13716" h="5377849">
                <a:moveTo>
                  <a:pt x="0" y="13716"/>
                </a:moveTo>
                <a:lnTo>
                  <a:pt x="13716" y="0"/>
                </a:lnTo>
                <a:lnTo>
                  <a:pt x="13716" y="5377849"/>
                </a:lnTo>
                <a:lnTo>
                  <a:pt x="0" y="536413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9" name="Rectangle 148"/>
          <p:cNvSpPr/>
          <p:nvPr/>
        </p:nvSpPr>
        <p:spPr>
          <a:xfrm rot="18900000" flipV="1">
            <a:off x="2070569" y="-450209"/>
            <a:ext cx="13716" cy="5889566"/>
          </a:xfrm>
          <a:custGeom>
            <a:avLst/>
            <a:gdLst/>
            <a:ahLst/>
            <a:cxnLst/>
            <a:rect l="l" t="t" r="r" b="b"/>
            <a:pathLst>
              <a:path w="13716" h="5889566">
                <a:moveTo>
                  <a:pt x="13716" y="5889566"/>
                </a:moveTo>
                <a:lnTo>
                  <a:pt x="13716" y="0"/>
                </a:lnTo>
                <a:lnTo>
                  <a:pt x="0" y="13716"/>
                </a:lnTo>
                <a:lnTo>
                  <a:pt x="0" y="587585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0" name="Rectangle 323"/>
          <p:cNvSpPr/>
          <p:nvPr/>
        </p:nvSpPr>
        <p:spPr>
          <a:xfrm rot="18900000" flipV="1">
            <a:off x="1648976" y="567610"/>
            <a:ext cx="13716" cy="4697119"/>
          </a:xfrm>
          <a:custGeom>
            <a:avLst/>
            <a:gdLst/>
            <a:ahLst/>
            <a:cxnLst/>
            <a:rect l="l" t="t" r="r" b="b"/>
            <a:pathLst>
              <a:path w="13716" h="4697119">
                <a:moveTo>
                  <a:pt x="13716" y="4697119"/>
                </a:moveTo>
                <a:lnTo>
                  <a:pt x="13716" y="0"/>
                </a:lnTo>
                <a:lnTo>
                  <a:pt x="0" y="13716"/>
                </a:lnTo>
                <a:lnTo>
                  <a:pt x="0" y="46834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1" name="Rectangle 324"/>
          <p:cNvSpPr/>
          <p:nvPr/>
        </p:nvSpPr>
        <p:spPr>
          <a:xfrm rot="18900000" flipV="1">
            <a:off x="1227383" y="1585424"/>
            <a:ext cx="13716" cy="3504674"/>
          </a:xfrm>
          <a:custGeom>
            <a:avLst/>
            <a:gdLst/>
            <a:ahLst/>
            <a:cxnLst/>
            <a:rect l="l" t="t" r="r" b="b"/>
            <a:pathLst>
              <a:path w="13716" h="3504674">
                <a:moveTo>
                  <a:pt x="13716" y="3504674"/>
                </a:moveTo>
                <a:lnTo>
                  <a:pt x="13716" y="0"/>
                </a:lnTo>
                <a:lnTo>
                  <a:pt x="0" y="13716"/>
                </a:lnTo>
                <a:lnTo>
                  <a:pt x="0" y="349095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2" name="Rectangle 325"/>
          <p:cNvSpPr/>
          <p:nvPr/>
        </p:nvSpPr>
        <p:spPr>
          <a:xfrm rot="18900000" flipV="1">
            <a:off x="805790" y="2603242"/>
            <a:ext cx="13716" cy="2312226"/>
          </a:xfrm>
          <a:custGeom>
            <a:avLst/>
            <a:gdLst/>
            <a:ahLst/>
            <a:cxnLst/>
            <a:rect l="l" t="t" r="r" b="b"/>
            <a:pathLst>
              <a:path w="13716" h="2312226">
                <a:moveTo>
                  <a:pt x="13716" y="2312226"/>
                </a:moveTo>
                <a:lnTo>
                  <a:pt x="13716" y="0"/>
                </a:lnTo>
                <a:lnTo>
                  <a:pt x="0" y="13716"/>
                </a:lnTo>
                <a:lnTo>
                  <a:pt x="0" y="229851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3" name="Rectangle 326"/>
          <p:cNvSpPr/>
          <p:nvPr/>
        </p:nvSpPr>
        <p:spPr>
          <a:xfrm rot="18900000" flipV="1">
            <a:off x="384198" y="3621057"/>
            <a:ext cx="13716" cy="1119782"/>
          </a:xfrm>
          <a:custGeom>
            <a:avLst/>
            <a:gdLst/>
            <a:ahLst/>
            <a:cxnLst/>
            <a:rect l="l" t="t" r="r" b="b"/>
            <a:pathLst>
              <a:path w="13716" h="1119782">
                <a:moveTo>
                  <a:pt x="13716" y="1119782"/>
                </a:moveTo>
                <a:lnTo>
                  <a:pt x="13716" y="0"/>
                </a:lnTo>
                <a:lnTo>
                  <a:pt x="0" y="13716"/>
                </a:lnTo>
                <a:lnTo>
                  <a:pt x="0" y="110606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4" name="Rectangle 371"/>
          <p:cNvSpPr/>
          <p:nvPr/>
        </p:nvSpPr>
        <p:spPr>
          <a:xfrm rot="18900000" flipV="1">
            <a:off x="2705180" y="-953749"/>
            <a:ext cx="13716" cy="6479500"/>
          </a:xfrm>
          <a:custGeom>
            <a:avLst/>
            <a:gdLst/>
            <a:ahLst/>
            <a:cxnLst/>
            <a:rect l="l" t="t" r="r" b="b"/>
            <a:pathLst>
              <a:path w="13716" h="6479500">
                <a:moveTo>
                  <a:pt x="0" y="6479500"/>
                </a:moveTo>
                <a:lnTo>
                  <a:pt x="13716" y="646578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5" name="Rectangle 373"/>
          <p:cNvSpPr/>
          <p:nvPr/>
        </p:nvSpPr>
        <p:spPr>
          <a:xfrm rot="18900000" flipV="1">
            <a:off x="4391552" y="-953749"/>
            <a:ext cx="13716" cy="6479500"/>
          </a:xfrm>
          <a:custGeom>
            <a:avLst/>
            <a:gdLst/>
            <a:ahLst/>
            <a:cxnLst/>
            <a:rect l="l" t="t" r="r" b="b"/>
            <a:pathLst>
              <a:path w="13716" h="6479500">
                <a:moveTo>
                  <a:pt x="0" y="6479500"/>
                </a:moveTo>
                <a:lnTo>
                  <a:pt x="13716" y="6465784"/>
                </a:lnTo>
                <a:lnTo>
                  <a:pt x="13716" y="0"/>
                </a:lnTo>
                <a:lnTo>
                  <a:pt x="0" y="13715"/>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6" name="Rectangle 375"/>
          <p:cNvSpPr/>
          <p:nvPr/>
        </p:nvSpPr>
        <p:spPr>
          <a:xfrm rot="18900000" flipV="1">
            <a:off x="6077925" y="-953749"/>
            <a:ext cx="13716" cy="6479501"/>
          </a:xfrm>
          <a:custGeom>
            <a:avLst/>
            <a:gdLst/>
            <a:ahLst/>
            <a:cxnLst/>
            <a:rect l="l" t="t" r="r" b="b"/>
            <a:pathLst>
              <a:path w="13716" h="6479501">
                <a:moveTo>
                  <a:pt x="0" y="6479501"/>
                </a:moveTo>
                <a:lnTo>
                  <a:pt x="13716" y="6465785"/>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7" name="Rectangle 376"/>
          <p:cNvSpPr/>
          <p:nvPr/>
        </p:nvSpPr>
        <p:spPr>
          <a:xfrm rot="18900000" flipV="1">
            <a:off x="6916261" y="-965458"/>
            <a:ext cx="13716" cy="6493219"/>
          </a:xfrm>
          <a:custGeom>
            <a:avLst/>
            <a:gdLst/>
            <a:ahLst/>
            <a:cxnLst/>
            <a:rect l="l" t="t" r="r" b="b"/>
            <a:pathLst>
              <a:path w="13716" h="6493219">
                <a:moveTo>
                  <a:pt x="13716" y="6479504"/>
                </a:moveTo>
                <a:lnTo>
                  <a:pt x="13716" y="0"/>
                </a:lnTo>
                <a:lnTo>
                  <a:pt x="0" y="13717"/>
                </a:lnTo>
                <a:lnTo>
                  <a:pt x="0" y="649321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8" name="Rectangle 377"/>
          <p:cNvSpPr/>
          <p:nvPr/>
        </p:nvSpPr>
        <p:spPr>
          <a:xfrm rot="18900000" flipV="1">
            <a:off x="7759447" y="-965458"/>
            <a:ext cx="13717" cy="6493219"/>
          </a:xfrm>
          <a:custGeom>
            <a:avLst/>
            <a:gdLst/>
            <a:ahLst/>
            <a:cxnLst/>
            <a:rect l="l" t="t" r="r" b="b"/>
            <a:pathLst>
              <a:path w="13717" h="6493219">
                <a:moveTo>
                  <a:pt x="0" y="6493219"/>
                </a:moveTo>
                <a:lnTo>
                  <a:pt x="13716" y="6479502"/>
                </a:lnTo>
                <a:lnTo>
                  <a:pt x="13717"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9" name="Rectangle 378"/>
          <p:cNvSpPr/>
          <p:nvPr/>
        </p:nvSpPr>
        <p:spPr>
          <a:xfrm rot="18900000" flipV="1">
            <a:off x="8602633" y="-965458"/>
            <a:ext cx="13716" cy="6493219"/>
          </a:xfrm>
          <a:custGeom>
            <a:avLst/>
            <a:gdLst/>
            <a:ahLst/>
            <a:cxnLst/>
            <a:rect l="l" t="t" r="r" b="b"/>
            <a:pathLst>
              <a:path w="13716" h="6493219">
                <a:moveTo>
                  <a:pt x="13716" y="6479504"/>
                </a:moveTo>
                <a:lnTo>
                  <a:pt x="13716" y="0"/>
                </a:lnTo>
                <a:lnTo>
                  <a:pt x="0" y="13716"/>
                </a:lnTo>
                <a:lnTo>
                  <a:pt x="0" y="649321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0" name="Rectangle 138"/>
          <p:cNvSpPr/>
          <p:nvPr/>
        </p:nvSpPr>
        <p:spPr>
          <a:xfrm rot="18900000" flipV="1">
            <a:off x="10088968" y="-882602"/>
            <a:ext cx="13716" cy="5927431"/>
          </a:xfrm>
          <a:custGeom>
            <a:avLst/>
            <a:gdLst/>
            <a:ahLst/>
            <a:cxnLst/>
            <a:rect l="l" t="t" r="r" b="b"/>
            <a:pathLst>
              <a:path w="13716" h="5927431">
                <a:moveTo>
                  <a:pt x="0" y="5927431"/>
                </a:moveTo>
                <a:lnTo>
                  <a:pt x="13715" y="5913716"/>
                </a:lnTo>
                <a:lnTo>
                  <a:pt x="13716" y="13716"/>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1" name="Rectangle 139"/>
          <p:cNvSpPr/>
          <p:nvPr/>
        </p:nvSpPr>
        <p:spPr>
          <a:xfrm rot="18900000" flipV="1">
            <a:off x="10510562" y="-707971"/>
            <a:ext cx="13716" cy="4734985"/>
          </a:xfrm>
          <a:custGeom>
            <a:avLst/>
            <a:gdLst/>
            <a:ahLst/>
            <a:cxnLst/>
            <a:rect l="l" t="t" r="r" b="b"/>
            <a:pathLst>
              <a:path w="13716" h="4734985">
                <a:moveTo>
                  <a:pt x="0" y="4734985"/>
                </a:moveTo>
                <a:lnTo>
                  <a:pt x="13715" y="4721270"/>
                </a:lnTo>
                <a:lnTo>
                  <a:pt x="13716" y="13715"/>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2" name="Rectangle 140"/>
          <p:cNvSpPr/>
          <p:nvPr/>
        </p:nvSpPr>
        <p:spPr>
          <a:xfrm rot="18900000" flipV="1">
            <a:off x="10932155" y="-533342"/>
            <a:ext cx="13716" cy="3542540"/>
          </a:xfrm>
          <a:custGeom>
            <a:avLst/>
            <a:gdLst/>
            <a:ahLst/>
            <a:cxnLst/>
            <a:rect l="l" t="t" r="r" b="b"/>
            <a:pathLst>
              <a:path w="13716" h="3542540">
                <a:moveTo>
                  <a:pt x="0" y="3542540"/>
                </a:moveTo>
                <a:lnTo>
                  <a:pt x="13715" y="3528825"/>
                </a:lnTo>
                <a:lnTo>
                  <a:pt x="13716" y="13716"/>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3" name="Rectangle 141"/>
          <p:cNvSpPr/>
          <p:nvPr/>
        </p:nvSpPr>
        <p:spPr>
          <a:xfrm rot="18900000" flipV="1">
            <a:off x="11353748" y="-358712"/>
            <a:ext cx="13716" cy="2350095"/>
          </a:xfrm>
          <a:custGeom>
            <a:avLst/>
            <a:gdLst/>
            <a:ahLst/>
            <a:cxnLst/>
            <a:rect l="l" t="t" r="r" b="b"/>
            <a:pathLst>
              <a:path w="13716" h="2350095">
                <a:moveTo>
                  <a:pt x="0" y="2350095"/>
                </a:moveTo>
                <a:lnTo>
                  <a:pt x="13715" y="2336380"/>
                </a:lnTo>
                <a:lnTo>
                  <a:pt x="13716" y="13714"/>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4" name="Rectangle 142"/>
          <p:cNvSpPr/>
          <p:nvPr/>
        </p:nvSpPr>
        <p:spPr>
          <a:xfrm rot="18900000" flipV="1">
            <a:off x="11775341" y="-184083"/>
            <a:ext cx="13716" cy="1157650"/>
          </a:xfrm>
          <a:custGeom>
            <a:avLst/>
            <a:gdLst/>
            <a:ahLst/>
            <a:cxnLst/>
            <a:rect l="l" t="t" r="r" b="b"/>
            <a:pathLst>
              <a:path w="13716" h="1157650">
                <a:moveTo>
                  <a:pt x="0" y="1157650"/>
                </a:moveTo>
                <a:lnTo>
                  <a:pt x="13716" y="1143934"/>
                </a:lnTo>
                <a:lnTo>
                  <a:pt x="13716" y="13716"/>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5" name="Rectangle 372"/>
          <p:cNvSpPr/>
          <p:nvPr/>
        </p:nvSpPr>
        <p:spPr>
          <a:xfrm rot="18900000" flipV="1">
            <a:off x="3543517" y="-965458"/>
            <a:ext cx="13716" cy="6493219"/>
          </a:xfrm>
          <a:custGeom>
            <a:avLst/>
            <a:gdLst/>
            <a:ahLst/>
            <a:cxnLst/>
            <a:rect l="l" t="t" r="r" b="b"/>
            <a:pathLst>
              <a:path w="13716" h="6493219">
                <a:moveTo>
                  <a:pt x="0" y="6493219"/>
                </a:moveTo>
                <a:lnTo>
                  <a:pt x="13716" y="6479503"/>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6" name="Rectangle 374"/>
          <p:cNvSpPr/>
          <p:nvPr/>
        </p:nvSpPr>
        <p:spPr>
          <a:xfrm rot="18900000" flipV="1">
            <a:off x="5229889" y="-965458"/>
            <a:ext cx="13716" cy="6493220"/>
          </a:xfrm>
          <a:custGeom>
            <a:avLst/>
            <a:gdLst/>
            <a:ahLst/>
            <a:cxnLst/>
            <a:rect l="l" t="t" r="r" b="b"/>
            <a:pathLst>
              <a:path w="13716" h="6493220">
                <a:moveTo>
                  <a:pt x="0" y="6493220"/>
                </a:moveTo>
                <a:lnTo>
                  <a:pt x="13716" y="647950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7" name="Teardrop 3"/>
          <p:cNvSpPr/>
          <p:nvPr/>
        </p:nvSpPr>
        <p:spPr>
          <a:xfrm rot="5400000" flipH="1" flipV="1">
            <a:off x="64427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8" name="Teardrop 3"/>
          <p:cNvSpPr/>
          <p:nvPr/>
        </p:nvSpPr>
        <p:spPr>
          <a:xfrm rot="5400000" flipH="1" flipV="1">
            <a:off x="-148774" y="258315"/>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1"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6" y="223846"/>
                </a:cubicBezTo>
                <a:lnTo>
                  <a:pt x="221347" y="232509"/>
                </a:lnTo>
                <a:cubicBezTo>
                  <a:pt x="224389"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0"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1" y="93753"/>
                </a:cubicBezTo>
                <a:cubicBezTo>
                  <a:pt x="100880" y="69151"/>
                  <a:pt x="130228" y="53433"/>
                  <a:pt x="163247" y="53433"/>
                </a:cubicBezTo>
                <a:cubicBezTo>
                  <a:pt x="186137" y="53872"/>
                  <a:pt x="201262" y="50984"/>
                  <a:pt x="211354"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8"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1"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9" name="Teardrop 3"/>
          <p:cNvSpPr/>
          <p:nvPr/>
        </p:nvSpPr>
        <p:spPr>
          <a:xfrm rot="5400000" flipH="1" flipV="1">
            <a:off x="13875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0" name="Teardrop 3"/>
          <p:cNvSpPr/>
          <p:nvPr/>
        </p:nvSpPr>
        <p:spPr>
          <a:xfrm rot="5400000" flipH="1" flipV="1">
            <a:off x="22300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1" name="Teardrop 3"/>
          <p:cNvSpPr/>
          <p:nvPr/>
        </p:nvSpPr>
        <p:spPr>
          <a:xfrm rot="5400000" flipH="1" flipV="1">
            <a:off x="30726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2" name="Teardrop 3"/>
          <p:cNvSpPr/>
          <p:nvPr/>
        </p:nvSpPr>
        <p:spPr>
          <a:xfrm rot="5400000" flipH="1" flipV="1">
            <a:off x="39151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3" name="Teardrop 3"/>
          <p:cNvSpPr/>
          <p:nvPr/>
        </p:nvSpPr>
        <p:spPr>
          <a:xfrm rot="5400000" flipH="1" flipV="1">
            <a:off x="47576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4" name="Teardrop 3"/>
          <p:cNvSpPr/>
          <p:nvPr/>
        </p:nvSpPr>
        <p:spPr>
          <a:xfrm rot="5400000" flipH="1" flipV="1">
            <a:off x="56002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5" name="Teardrop 3"/>
          <p:cNvSpPr/>
          <p:nvPr/>
        </p:nvSpPr>
        <p:spPr>
          <a:xfrm rot="5400000" flipH="1" flipV="1">
            <a:off x="81278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6" name="Teardrop 3"/>
          <p:cNvSpPr/>
          <p:nvPr/>
        </p:nvSpPr>
        <p:spPr>
          <a:xfrm rot="5400000" flipH="1" flipV="1">
            <a:off x="72853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7" name="Teardrop 3"/>
          <p:cNvSpPr/>
          <p:nvPr/>
        </p:nvSpPr>
        <p:spPr>
          <a:xfrm rot="5400000" flipH="1" flipV="1">
            <a:off x="98129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8" name="Teardrop 3"/>
          <p:cNvSpPr/>
          <p:nvPr/>
        </p:nvSpPr>
        <p:spPr>
          <a:xfrm rot="5400000" flipH="1" flipV="1">
            <a:off x="89703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9" name="Teardrop 3"/>
          <p:cNvSpPr/>
          <p:nvPr/>
        </p:nvSpPr>
        <p:spPr>
          <a:xfrm rot="5400000" flipH="1" flipV="1">
            <a:off x="11498011"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0" name="Teardrop 3"/>
          <p:cNvSpPr/>
          <p:nvPr/>
        </p:nvSpPr>
        <p:spPr>
          <a:xfrm rot="5400000" flipH="1" flipV="1">
            <a:off x="106554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1" name="Teardrop 3"/>
          <p:cNvSpPr/>
          <p:nvPr/>
        </p:nvSpPr>
        <p:spPr>
          <a:xfrm rot="5400000" flipH="1" flipV="1">
            <a:off x="5449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2" name="Oval 591"/>
          <p:cNvSpPr/>
          <p:nvPr/>
        </p:nvSpPr>
        <p:spPr>
          <a:xfrm>
            <a:off x="66645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3" name="Oval 167"/>
          <p:cNvSpPr/>
          <p:nvPr/>
        </p:nvSpPr>
        <p:spPr>
          <a:xfrm>
            <a:off x="0" y="331699"/>
            <a:ext cx="93942" cy="4240302"/>
          </a:xfrm>
          <a:custGeom>
            <a:avLst/>
            <a:gdLst/>
            <a:ahLst/>
            <a:cxnLst/>
            <a:rect l="l" t="t" r="r" b="b"/>
            <a:pathLst>
              <a:path w="93942" h="4240302">
                <a:moveTo>
                  <a:pt x="9066" y="4229620"/>
                </a:moveTo>
                <a:cubicBezTo>
                  <a:pt x="23324" y="4229620"/>
                  <a:pt x="36761" y="4233136"/>
                  <a:pt x="48054" y="4240302"/>
                </a:cubicBezTo>
                <a:lnTo>
                  <a:pt x="0" y="4240302"/>
                </a:lnTo>
                <a:lnTo>
                  <a:pt x="0" y="4231451"/>
                </a:lnTo>
                <a:cubicBezTo>
                  <a:pt x="2881" y="4229788"/>
                  <a:pt x="5954" y="4229620"/>
                  <a:pt x="9066" y="4229620"/>
                </a:cubicBezTo>
                <a:close/>
                <a:moveTo>
                  <a:pt x="9066" y="3380947"/>
                </a:moveTo>
                <a:cubicBezTo>
                  <a:pt x="55942" y="3380947"/>
                  <a:pt x="93942" y="3418947"/>
                  <a:pt x="93942" y="3465822"/>
                </a:cubicBezTo>
                <a:cubicBezTo>
                  <a:pt x="93942" y="3512697"/>
                  <a:pt x="55942" y="3550697"/>
                  <a:pt x="9066" y="3550697"/>
                </a:cubicBezTo>
                <a:lnTo>
                  <a:pt x="0" y="3548867"/>
                </a:lnTo>
                <a:lnTo>
                  <a:pt x="0" y="3382777"/>
                </a:lnTo>
                <a:cubicBezTo>
                  <a:pt x="2881" y="3381115"/>
                  <a:pt x="5954" y="3380947"/>
                  <a:pt x="9066" y="3380947"/>
                </a:cubicBezTo>
                <a:close/>
                <a:moveTo>
                  <a:pt x="9066" y="2536768"/>
                </a:moveTo>
                <a:cubicBezTo>
                  <a:pt x="55942" y="2536768"/>
                  <a:pt x="93942" y="2574768"/>
                  <a:pt x="93942" y="2621643"/>
                </a:cubicBezTo>
                <a:cubicBezTo>
                  <a:pt x="93942" y="2668518"/>
                  <a:pt x="55942" y="2706518"/>
                  <a:pt x="9066" y="2706518"/>
                </a:cubicBezTo>
                <a:lnTo>
                  <a:pt x="0" y="2704688"/>
                </a:lnTo>
                <a:lnTo>
                  <a:pt x="0" y="2538598"/>
                </a:lnTo>
                <a:cubicBezTo>
                  <a:pt x="2881" y="2536936"/>
                  <a:pt x="5954" y="2536768"/>
                  <a:pt x="9066" y="2536768"/>
                </a:cubicBezTo>
                <a:close/>
                <a:moveTo>
                  <a:pt x="9066" y="1688095"/>
                </a:moveTo>
                <a:cubicBezTo>
                  <a:pt x="55942" y="1688095"/>
                  <a:pt x="93942" y="1726095"/>
                  <a:pt x="93942" y="1772970"/>
                </a:cubicBezTo>
                <a:cubicBezTo>
                  <a:pt x="93942" y="1819845"/>
                  <a:pt x="55942" y="1857845"/>
                  <a:pt x="9066" y="1857845"/>
                </a:cubicBezTo>
                <a:lnTo>
                  <a:pt x="0" y="1856015"/>
                </a:lnTo>
                <a:lnTo>
                  <a:pt x="0" y="1689925"/>
                </a:lnTo>
                <a:cubicBezTo>
                  <a:pt x="2881" y="1688263"/>
                  <a:pt x="5954" y="1688095"/>
                  <a:pt x="9066" y="1688095"/>
                </a:cubicBezTo>
                <a:close/>
                <a:moveTo>
                  <a:pt x="9066" y="845498"/>
                </a:moveTo>
                <a:cubicBezTo>
                  <a:pt x="55942" y="845498"/>
                  <a:pt x="93942" y="883498"/>
                  <a:pt x="93942" y="930373"/>
                </a:cubicBezTo>
                <a:cubicBezTo>
                  <a:pt x="93942" y="977248"/>
                  <a:pt x="55942" y="1015248"/>
                  <a:pt x="9066" y="1015248"/>
                </a:cubicBezTo>
                <a:lnTo>
                  <a:pt x="0" y="1013418"/>
                </a:lnTo>
                <a:lnTo>
                  <a:pt x="0" y="847328"/>
                </a:lnTo>
                <a:cubicBezTo>
                  <a:pt x="2881" y="845666"/>
                  <a:pt x="5954" y="845498"/>
                  <a:pt x="9066" y="845498"/>
                </a:cubicBezTo>
                <a:close/>
                <a:moveTo>
                  <a:pt x="9066" y="0"/>
                </a:moveTo>
                <a:cubicBezTo>
                  <a:pt x="55942" y="0"/>
                  <a:pt x="93942" y="38000"/>
                  <a:pt x="93942" y="84875"/>
                </a:cubicBezTo>
                <a:cubicBezTo>
                  <a:pt x="93942" y="131750"/>
                  <a:pt x="55942" y="169750"/>
                  <a:pt x="9066" y="169750"/>
                </a:cubicBezTo>
                <a:lnTo>
                  <a:pt x="0" y="167920"/>
                </a:lnTo>
                <a:lnTo>
                  <a:pt x="0" y="1830"/>
                </a:lnTo>
                <a:cubicBezTo>
                  <a:pt x="2881" y="167"/>
                  <a:pt x="5954" y="0"/>
                  <a:pt x="906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4" name="Oval 593"/>
          <p:cNvSpPr/>
          <p:nvPr/>
        </p:nvSpPr>
        <p:spPr>
          <a:xfrm>
            <a:off x="7667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5" name="Oval 594"/>
          <p:cNvSpPr/>
          <p:nvPr/>
        </p:nvSpPr>
        <p:spPr>
          <a:xfrm>
            <a:off x="16092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6" name="Oval 595"/>
          <p:cNvSpPr/>
          <p:nvPr/>
        </p:nvSpPr>
        <p:spPr>
          <a:xfrm>
            <a:off x="24518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7" name="Oval 596"/>
          <p:cNvSpPr/>
          <p:nvPr/>
        </p:nvSpPr>
        <p:spPr>
          <a:xfrm>
            <a:off x="32943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8" name="Oval 597"/>
          <p:cNvSpPr/>
          <p:nvPr/>
        </p:nvSpPr>
        <p:spPr>
          <a:xfrm>
            <a:off x="41368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9" name="Oval 598"/>
          <p:cNvSpPr/>
          <p:nvPr/>
        </p:nvSpPr>
        <p:spPr>
          <a:xfrm>
            <a:off x="49794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0" name="Oval 599"/>
          <p:cNvSpPr/>
          <p:nvPr/>
        </p:nvSpPr>
        <p:spPr>
          <a:xfrm>
            <a:off x="58219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1" name="Oval 600"/>
          <p:cNvSpPr/>
          <p:nvPr/>
        </p:nvSpPr>
        <p:spPr>
          <a:xfrm>
            <a:off x="83495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2" name="Oval 601"/>
          <p:cNvSpPr/>
          <p:nvPr/>
        </p:nvSpPr>
        <p:spPr>
          <a:xfrm>
            <a:off x="75070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3" name="Oval 602"/>
          <p:cNvSpPr/>
          <p:nvPr/>
        </p:nvSpPr>
        <p:spPr>
          <a:xfrm>
            <a:off x="100346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4" name="Oval 603"/>
          <p:cNvSpPr/>
          <p:nvPr/>
        </p:nvSpPr>
        <p:spPr>
          <a:xfrm>
            <a:off x="91921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5" name="Oval 604"/>
          <p:cNvSpPr/>
          <p:nvPr/>
        </p:nvSpPr>
        <p:spPr>
          <a:xfrm>
            <a:off x="11719750"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6" name="Oval 605"/>
          <p:cNvSpPr/>
          <p:nvPr/>
        </p:nvSpPr>
        <p:spPr>
          <a:xfrm>
            <a:off x="108772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7" name="Teardrop 3"/>
          <p:cNvSpPr/>
          <p:nvPr/>
        </p:nvSpPr>
        <p:spPr>
          <a:xfrm rot="5400000" flipH="1" flipV="1">
            <a:off x="60211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8" name="Teardrop 3"/>
          <p:cNvSpPr/>
          <p:nvPr/>
        </p:nvSpPr>
        <p:spPr>
          <a:xfrm rot="5400000" flipH="1" flipV="1">
            <a:off x="9659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9" name="Teardrop 3"/>
          <p:cNvSpPr/>
          <p:nvPr/>
        </p:nvSpPr>
        <p:spPr>
          <a:xfrm rot="5400000" flipH="1" flipV="1">
            <a:off x="18084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0" name="Teardrop 3"/>
          <p:cNvSpPr/>
          <p:nvPr/>
        </p:nvSpPr>
        <p:spPr>
          <a:xfrm rot="5400000" flipH="1" flipV="1">
            <a:off x="26510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1" name="Teardrop 3"/>
          <p:cNvSpPr/>
          <p:nvPr/>
        </p:nvSpPr>
        <p:spPr>
          <a:xfrm rot="5400000" flipH="1" flipV="1">
            <a:off x="34935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2" name="Teardrop 3"/>
          <p:cNvSpPr/>
          <p:nvPr/>
        </p:nvSpPr>
        <p:spPr>
          <a:xfrm rot="5400000" flipH="1" flipV="1">
            <a:off x="43361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3" name="Teardrop 3"/>
          <p:cNvSpPr/>
          <p:nvPr/>
        </p:nvSpPr>
        <p:spPr>
          <a:xfrm rot="5400000" flipH="1" flipV="1">
            <a:off x="51786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4" name="Teardrop 3"/>
          <p:cNvSpPr/>
          <p:nvPr/>
        </p:nvSpPr>
        <p:spPr>
          <a:xfrm rot="5400000" flipH="1" flipV="1">
            <a:off x="77062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5" name="Teardrop 3"/>
          <p:cNvSpPr/>
          <p:nvPr/>
        </p:nvSpPr>
        <p:spPr>
          <a:xfrm rot="5400000" flipH="1" flipV="1">
            <a:off x="68637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6" name="Teardrop 3"/>
          <p:cNvSpPr/>
          <p:nvPr/>
        </p:nvSpPr>
        <p:spPr>
          <a:xfrm rot="5400000" flipH="1" flipV="1">
            <a:off x="93913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7" name="Teardrop 3"/>
          <p:cNvSpPr/>
          <p:nvPr/>
        </p:nvSpPr>
        <p:spPr>
          <a:xfrm rot="5400000" flipH="1" flipV="1">
            <a:off x="85488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8" name="Teardrop 3"/>
          <p:cNvSpPr/>
          <p:nvPr/>
        </p:nvSpPr>
        <p:spPr>
          <a:xfrm rot="5400000" flipH="1" flipV="1">
            <a:off x="11076421"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9" name="Teardrop 3"/>
          <p:cNvSpPr/>
          <p:nvPr/>
        </p:nvSpPr>
        <p:spPr>
          <a:xfrm rot="5400000" flipH="1" flipV="1">
            <a:off x="102338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0" name="Teardrop 3"/>
          <p:cNvSpPr/>
          <p:nvPr/>
        </p:nvSpPr>
        <p:spPr>
          <a:xfrm rot="5400000" flipH="1" flipV="1">
            <a:off x="1234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1" name="Teardrop 3"/>
          <p:cNvSpPr/>
          <p:nvPr/>
        </p:nvSpPr>
        <p:spPr>
          <a:xfrm rot="5400000" flipH="1" flipV="1">
            <a:off x="11760003" y="685578"/>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69"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2" name="Oval 621"/>
          <p:cNvSpPr/>
          <p:nvPr/>
        </p:nvSpPr>
        <p:spPr>
          <a:xfrm>
            <a:off x="70866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3" name="Oval 622"/>
          <p:cNvSpPr/>
          <p:nvPr/>
        </p:nvSpPr>
        <p:spPr>
          <a:xfrm>
            <a:off x="3463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4" name="Oval 623"/>
          <p:cNvSpPr/>
          <p:nvPr/>
        </p:nvSpPr>
        <p:spPr>
          <a:xfrm>
            <a:off x="11888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5" name="Oval 624"/>
          <p:cNvSpPr/>
          <p:nvPr/>
        </p:nvSpPr>
        <p:spPr>
          <a:xfrm>
            <a:off x="20314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6" name="Oval 625"/>
          <p:cNvSpPr/>
          <p:nvPr/>
        </p:nvSpPr>
        <p:spPr>
          <a:xfrm>
            <a:off x="28739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7" name="Oval 626"/>
          <p:cNvSpPr/>
          <p:nvPr/>
        </p:nvSpPr>
        <p:spPr>
          <a:xfrm>
            <a:off x="37164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8" name="Oval 627"/>
          <p:cNvSpPr/>
          <p:nvPr/>
        </p:nvSpPr>
        <p:spPr>
          <a:xfrm>
            <a:off x="45590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9" name="Oval 628"/>
          <p:cNvSpPr/>
          <p:nvPr/>
        </p:nvSpPr>
        <p:spPr>
          <a:xfrm>
            <a:off x="54015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0" name="Oval 629"/>
          <p:cNvSpPr/>
          <p:nvPr/>
        </p:nvSpPr>
        <p:spPr>
          <a:xfrm>
            <a:off x="62441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1" name="Oval 630"/>
          <p:cNvSpPr/>
          <p:nvPr/>
        </p:nvSpPr>
        <p:spPr>
          <a:xfrm>
            <a:off x="87717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2" name="Oval 631"/>
          <p:cNvSpPr/>
          <p:nvPr/>
        </p:nvSpPr>
        <p:spPr>
          <a:xfrm>
            <a:off x="79291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3" name="Oval 632"/>
          <p:cNvSpPr/>
          <p:nvPr/>
        </p:nvSpPr>
        <p:spPr>
          <a:xfrm>
            <a:off x="104568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4" name="Oval 633"/>
          <p:cNvSpPr/>
          <p:nvPr/>
        </p:nvSpPr>
        <p:spPr>
          <a:xfrm>
            <a:off x="96142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5" name="Oval 860"/>
          <p:cNvSpPr/>
          <p:nvPr/>
        </p:nvSpPr>
        <p:spPr>
          <a:xfrm>
            <a:off x="12141892" y="758852"/>
            <a:ext cx="50109" cy="3538433"/>
          </a:xfrm>
          <a:custGeom>
            <a:avLst/>
            <a:gdLst/>
            <a:ahLst/>
            <a:cxnLst/>
            <a:rect l="l" t="t" r="r" b="b"/>
            <a:pathLst>
              <a:path w="50109" h="3538433">
                <a:moveTo>
                  <a:pt x="50109" y="3384355"/>
                </a:moveTo>
                <a:lnTo>
                  <a:pt x="50109" y="3538433"/>
                </a:lnTo>
                <a:cubicBezTo>
                  <a:pt x="20497" y="3525461"/>
                  <a:pt x="0" y="3495821"/>
                  <a:pt x="0" y="3461394"/>
                </a:cubicBezTo>
                <a:cubicBezTo>
                  <a:pt x="0" y="3426967"/>
                  <a:pt x="20497" y="3397327"/>
                  <a:pt x="50109" y="3384355"/>
                </a:cubicBezTo>
                <a:close/>
                <a:moveTo>
                  <a:pt x="50109" y="2538350"/>
                </a:moveTo>
                <a:lnTo>
                  <a:pt x="50109" y="2692428"/>
                </a:lnTo>
                <a:cubicBezTo>
                  <a:pt x="20497" y="2679456"/>
                  <a:pt x="0" y="2649816"/>
                  <a:pt x="0" y="2615389"/>
                </a:cubicBezTo>
                <a:cubicBezTo>
                  <a:pt x="0" y="2580962"/>
                  <a:pt x="20497" y="2551322"/>
                  <a:pt x="50109" y="2538350"/>
                </a:cubicBezTo>
                <a:close/>
                <a:moveTo>
                  <a:pt x="50109" y="1688095"/>
                </a:moveTo>
                <a:lnTo>
                  <a:pt x="50109" y="1842173"/>
                </a:lnTo>
                <a:cubicBezTo>
                  <a:pt x="20497" y="1829201"/>
                  <a:pt x="0" y="1799561"/>
                  <a:pt x="0" y="1765134"/>
                </a:cubicBezTo>
                <a:cubicBezTo>
                  <a:pt x="0" y="1730707"/>
                  <a:pt x="20497" y="1701067"/>
                  <a:pt x="50109" y="1688095"/>
                </a:cubicBezTo>
                <a:close/>
                <a:moveTo>
                  <a:pt x="50109" y="845498"/>
                </a:moveTo>
                <a:lnTo>
                  <a:pt x="50109" y="999576"/>
                </a:lnTo>
                <a:cubicBezTo>
                  <a:pt x="20497" y="986604"/>
                  <a:pt x="0" y="956964"/>
                  <a:pt x="0" y="922537"/>
                </a:cubicBezTo>
                <a:cubicBezTo>
                  <a:pt x="0" y="888110"/>
                  <a:pt x="20497" y="858470"/>
                  <a:pt x="50109" y="845498"/>
                </a:cubicBezTo>
                <a:close/>
                <a:moveTo>
                  <a:pt x="50109" y="0"/>
                </a:moveTo>
                <a:lnTo>
                  <a:pt x="50109" y="154078"/>
                </a:lnTo>
                <a:cubicBezTo>
                  <a:pt x="20497" y="141106"/>
                  <a:pt x="0" y="111466"/>
                  <a:pt x="0" y="77039"/>
                </a:cubicBezTo>
                <a:cubicBezTo>
                  <a:pt x="0" y="42612"/>
                  <a:pt x="20497" y="12972"/>
                  <a:pt x="501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6" name="Oval 635"/>
          <p:cNvSpPr/>
          <p:nvPr/>
        </p:nvSpPr>
        <p:spPr>
          <a:xfrm>
            <a:off x="112993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7" name="Teardrop 3"/>
          <p:cNvSpPr/>
          <p:nvPr/>
        </p:nvSpPr>
        <p:spPr>
          <a:xfrm rot="5400000" flipH="1" flipV="1">
            <a:off x="617401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8" name="Teardrop 3"/>
          <p:cNvSpPr/>
          <p:nvPr/>
        </p:nvSpPr>
        <p:spPr>
          <a:xfrm rot="5400000" flipH="1" flipV="1">
            <a:off x="11187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699"/>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8"/>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9" name="Teardrop 3"/>
          <p:cNvSpPr/>
          <p:nvPr/>
        </p:nvSpPr>
        <p:spPr>
          <a:xfrm rot="5400000" flipH="1" flipV="1">
            <a:off x="19613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0" name="Teardrop 3"/>
          <p:cNvSpPr/>
          <p:nvPr/>
        </p:nvSpPr>
        <p:spPr>
          <a:xfrm rot="5400000" flipH="1" flipV="1">
            <a:off x="280385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1" name="Teardrop 3"/>
          <p:cNvSpPr/>
          <p:nvPr/>
        </p:nvSpPr>
        <p:spPr>
          <a:xfrm rot="5400000" flipH="1" flipV="1">
            <a:off x="364639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2" name="Teardrop 3"/>
          <p:cNvSpPr/>
          <p:nvPr/>
        </p:nvSpPr>
        <p:spPr>
          <a:xfrm rot="5400000" flipH="1" flipV="1">
            <a:off x="448893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3" name="Teardrop 3"/>
          <p:cNvSpPr/>
          <p:nvPr/>
        </p:nvSpPr>
        <p:spPr>
          <a:xfrm rot="5400000" flipH="1" flipV="1">
            <a:off x="533147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4" name="Teardrop 3"/>
          <p:cNvSpPr/>
          <p:nvPr/>
        </p:nvSpPr>
        <p:spPr>
          <a:xfrm rot="5400000" flipH="1" flipV="1">
            <a:off x="785909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5" name="Teardrop 3"/>
          <p:cNvSpPr/>
          <p:nvPr/>
        </p:nvSpPr>
        <p:spPr>
          <a:xfrm rot="5400000" flipH="1" flipV="1">
            <a:off x="701655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6" name="Teardrop 3"/>
          <p:cNvSpPr/>
          <p:nvPr/>
        </p:nvSpPr>
        <p:spPr>
          <a:xfrm rot="5400000" flipH="1" flipV="1">
            <a:off x="95441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7" name="Teardrop 3"/>
          <p:cNvSpPr/>
          <p:nvPr/>
        </p:nvSpPr>
        <p:spPr>
          <a:xfrm rot="5400000" flipH="1" flipV="1">
            <a:off x="87016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8" name="Teardrop 3"/>
          <p:cNvSpPr/>
          <p:nvPr/>
        </p:nvSpPr>
        <p:spPr>
          <a:xfrm rot="5400000" flipH="1" flipV="1">
            <a:off x="11229252"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9" name="Teardrop 3"/>
          <p:cNvSpPr/>
          <p:nvPr/>
        </p:nvSpPr>
        <p:spPr>
          <a:xfrm rot="5400000" flipH="1" flipV="1">
            <a:off x="103867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0" name="Teardrop 3"/>
          <p:cNvSpPr/>
          <p:nvPr/>
        </p:nvSpPr>
        <p:spPr>
          <a:xfrm rot="5400000" flipH="1" flipV="1">
            <a:off x="2762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8"/>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2"/>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1" name="Teardrop 3"/>
          <p:cNvSpPr/>
          <p:nvPr/>
        </p:nvSpPr>
        <p:spPr>
          <a:xfrm rot="5400000" flipH="1" flipV="1">
            <a:off x="11908617" y="4923"/>
            <a:ext cx="298552" cy="268215"/>
          </a:xfrm>
          <a:custGeom>
            <a:avLst/>
            <a:gdLst/>
            <a:ahLst/>
            <a:cxnLst/>
            <a:rect l="l" t="t" r="r" b="b"/>
            <a:pathLst>
              <a:path w="298552"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298552" y="138"/>
                </a:moveTo>
                <a:lnTo>
                  <a:pt x="298552" y="11636"/>
                </a:lnTo>
                <a:cubicBezTo>
                  <a:pt x="298344" y="11511"/>
                  <a:pt x="298133" y="11506"/>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4" y="189232"/>
                  <a:pt x="256525" y="205210"/>
                  <a:pt x="272877" y="215167"/>
                </a:cubicBezTo>
                <a:lnTo>
                  <a:pt x="298552" y="215277"/>
                </a:lnTo>
                <a:lnTo>
                  <a:pt x="298552" y="221928"/>
                </a:lnTo>
                <a:cubicBezTo>
                  <a:pt x="276711" y="221632"/>
                  <a:pt x="254816" y="229876"/>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0"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cubicBezTo>
                  <a:pt x="99420" y="72140"/>
                  <a:pt x="124170" y="61435"/>
                  <a:pt x="151420" y="61435"/>
                </a:cubicBezTo>
                <a:cubicBezTo>
                  <a:pt x="170023" y="61435"/>
                  <a:pt x="187461" y="66424"/>
                  <a:pt x="202250" y="75515"/>
                </a:cubicBezTo>
                <a:cubicBezTo>
                  <a:pt x="206323" y="58635"/>
                  <a:pt x="215129" y="42758"/>
                  <a:pt x="228297" y="29591"/>
                </a:cubicBezTo>
                <a:cubicBezTo>
                  <a:pt x="247566" y="10322"/>
                  <a:pt x="272636" y="391"/>
                  <a:pt x="297890"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2" name="Oval 881"/>
          <p:cNvSpPr/>
          <p:nvPr/>
        </p:nvSpPr>
        <p:spPr>
          <a:xfrm>
            <a:off x="34633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3" name="Oval 882"/>
          <p:cNvSpPr/>
          <p:nvPr/>
        </p:nvSpPr>
        <p:spPr>
          <a:xfrm>
            <a:off x="118887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4" name="Oval 883"/>
          <p:cNvSpPr/>
          <p:nvPr/>
        </p:nvSpPr>
        <p:spPr>
          <a:xfrm>
            <a:off x="2031413" y="-10245"/>
            <a:ext cx="10160587" cy="84875"/>
          </a:xfrm>
          <a:custGeom>
            <a:avLst/>
            <a:gdLst/>
            <a:ahLst/>
            <a:cxnLst/>
            <a:rect l="l" t="t" r="r" b="b"/>
            <a:pathLst>
              <a:path w="10160587" h="84875">
                <a:moveTo>
                  <a:pt x="10110479" y="0"/>
                </a:moveTo>
                <a:lnTo>
                  <a:pt x="10160587" y="0"/>
                </a:lnTo>
                <a:lnTo>
                  <a:pt x="10160587" y="77038"/>
                </a:lnTo>
                <a:cubicBezTo>
                  <a:pt x="10130976" y="64066"/>
                  <a:pt x="10110479" y="34427"/>
                  <a:pt x="10110479" y="0"/>
                </a:cubicBezTo>
                <a:close/>
                <a:moveTo>
                  <a:pt x="9267940" y="0"/>
                </a:moveTo>
                <a:lnTo>
                  <a:pt x="9437692" y="0"/>
                </a:lnTo>
                <a:cubicBezTo>
                  <a:pt x="9437692" y="46875"/>
                  <a:pt x="9399692" y="84875"/>
                  <a:pt x="9352816" y="84875"/>
                </a:cubicBezTo>
                <a:cubicBezTo>
                  <a:pt x="9305940" y="84875"/>
                  <a:pt x="9267940" y="46875"/>
                  <a:pt x="9267940" y="0"/>
                </a:cubicBezTo>
                <a:close/>
                <a:moveTo>
                  <a:pt x="8425400" y="0"/>
                </a:moveTo>
                <a:lnTo>
                  <a:pt x="8595152" y="0"/>
                </a:lnTo>
                <a:cubicBezTo>
                  <a:pt x="8595152" y="46875"/>
                  <a:pt x="8557152" y="84875"/>
                  <a:pt x="8510276" y="84875"/>
                </a:cubicBezTo>
                <a:cubicBezTo>
                  <a:pt x="8463400" y="84875"/>
                  <a:pt x="8425400" y="46875"/>
                  <a:pt x="8425400" y="0"/>
                </a:cubicBezTo>
                <a:close/>
                <a:moveTo>
                  <a:pt x="7582860" y="0"/>
                </a:moveTo>
                <a:lnTo>
                  <a:pt x="7752612" y="0"/>
                </a:lnTo>
                <a:cubicBezTo>
                  <a:pt x="7752612" y="46875"/>
                  <a:pt x="7714612" y="84875"/>
                  <a:pt x="7667736" y="84875"/>
                </a:cubicBezTo>
                <a:cubicBezTo>
                  <a:pt x="7620860" y="84875"/>
                  <a:pt x="7582860" y="46875"/>
                  <a:pt x="7582860" y="0"/>
                </a:cubicBezTo>
                <a:close/>
                <a:moveTo>
                  <a:pt x="6740320" y="0"/>
                </a:moveTo>
                <a:lnTo>
                  <a:pt x="6910072" y="0"/>
                </a:lnTo>
                <a:cubicBezTo>
                  <a:pt x="6910072" y="46875"/>
                  <a:pt x="6872072" y="84875"/>
                  <a:pt x="6825196" y="84875"/>
                </a:cubicBezTo>
                <a:cubicBezTo>
                  <a:pt x="6778320" y="84875"/>
                  <a:pt x="6740320" y="46875"/>
                  <a:pt x="6740320" y="0"/>
                </a:cubicBezTo>
                <a:close/>
                <a:moveTo>
                  <a:pt x="5897780" y="0"/>
                </a:moveTo>
                <a:lnTo>
                  <a:pt x="6067532" y="0"/>
                </a:lnTo>
                <a:cubicBezTo>
                  <a:pt x="6067532" y="46875"/>
                  <a:pt x="6029532" y="84875"/>
                  <a:pt x="5982656" y="84875"/>
                </a:cubicBezTo>
                <a:cubicBezTo>
                  <a:pt x="5935780" y="84875"/>
                  <a:pt x="5897780" y="46875"/>
                  <a:pt x="5897780" y="0"/>
                </a:cubicBezTo>
                <a:close/>
                <a:moveTo>
                  <a:pt x="5055240" y="0"/>
                </a:moveTo>
                <a:lnTo>
                  <a:pt x="5224992" y="0"/>
                </a:lnTo>
                <a:cubicBezTo>
                  <a:pt x="5224992" y="46875"/>
                  <a:pt x="5186992" y="84875"/>
                  <a:pt x="5140116" y="84875"/>
                </a:cubicBezTo>
                <a:cubicBezTo>
                  <a:pt x="5093240" y="84875"/>
                  <a:pt x="5055240" y="46875"/>
                  <a:pt x="5055240" y="0"/>
                </a:cubicBezTo>
                <a:close/>
                <a:moveTo>
                  <a:pt x="4212700" y="0"/>
                </a:moveTo>
                <a:lnTo>
                  <a:pt x="4382452" y="0"/>
                </a:lnTo>
                <a:cubicBezTo>
                  <a:pt x="4382452" y="46875"/>
                  <a:pt x="4344452" y="84875"/>
                  <a:pt x="4297576" y="84875"/>
                </a:cubicBezTo>
                <a:cubicBezTo>
                  <a:pt x="4250700" y="84875"/>
                  <a:pt x="4212700" y="46875"/>
                  <a:pt x="4212700" y="0"/>
                </a:cubicBezTo>
                <a:close/>
                <a:moveTo>
                  <a:pt x="3370160" y="0"/>
                </a:moveTo>
                <a:lnTo>
                  <a:pt x="3539912" y="0"/>
                </a:lnTo>
                <a:cubicBezTo>
                  <a:pt x="3539912" y="46875"/>
                  <a:pt x="3501912" y="84875"/>
                  <a:pt x="3455036" y="84875"/>
                </a:cubicBezTo>
                <a:cubicBezTo>
                  <a:pt x="3408160" y="84875"/>
                  <a:pt x="3370160" y="46875"/>
                  <a:pt x="3370160" y="0"/>
                </a:cubicBezTo>
                <a:close/>
                <a:moveTo>
                  <a:pt x="2527620" y="0"/>
                </a:moveTo>
                <a:lnTo>
                  <a:pt x="2697372" y="0"/>
                </a:lnTo>
                <a:cubicBezTo>
                  <a:pt x="2697372" y="46875"/>
                  <a:pt x="2659372" y="84875"/>
                  <a:pt x="2612496" y="84875"/>
                </a:cubicBezTo>
                <a:cubicBezTo>
                  <a:pt x="2565620" y="84875"/>
                  <a:pt x="2527620" y="46875"/>
                  <a:pt x="2527620" y="0"/>
                </a:cubicBezTo>
                <a:close/>
                <a:moveTo>
                  <a:pt x="1685080" y="0"/>
                </a:moveTo>
                <a:lnTo>
                  <a:pt x="1854832" y="0"/>
                </a:lnTo>
                <a:cubicBezTo>
                  <a:pt x="1854832" y="46875"/>
                  <a:pt x="1816832" y="84875"/>
                  <a:pt x="1769956" y="84875"/>
                </a:cubicBezTo>
                <a:cubicBezTo>
                  <a:pt x="1723080" y="84875"/>
                  <a:pt x="1685080" y="46875"/>
                  <a:pt x="1685080" y="0"/>
                </a:cubicBezTo>
                <a:close/>
                <a:moveTo>
                  <a:pt x="842540" y="0"/>
                </a:moveTo>
                <a:lnTo>
                  <a:pt x="1012292" y="0"/>
                </a:lnTo>
                <a:cubicBezTo>
                  <a:pt x="1012292" y="46875"/>
                  <a:pt x="974292" y="84875"/>
                  <a:pt x="927416" y="84875"/>
                </a:cubicBezTo>
                <a:cubicBezTo>
                  <a:pt x="880540" y="84875"/>
                  <a:pt x="842540" y="46875"/>
                  <a:pt x="842540" y="0"/>
                </a:cubicBezTo>
                <a:close/>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5" name="Teardrop 3"/>
          <p:cNvSpPr/>
          <p:nvPr/>
        </p:nvSpPr>
        <p:spPr>
          <a:xfrm rot="5400000" flipH="1" flipV="1">
            <a:off x="64427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6" name="Teardrop 3"/>
          <p:cNvSpPr/>
          <p:nvPr/>
        </p:nvSpPr>
        <p:spPr>
          <a:xfrm rot="5400000" flipH="1" flipV="1">
            <a:off x="-148774" y="110381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7" name="Teardrop 3"/>
          <p:cNvSpPr/>
          <p:nvPr/>
        </p:nvSpPr>
        <p:spPr>
          <a:xfrm rot="5400000" flipH="1" flipV="1">
            <a:off x="13875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8" name="Teardrop 3"/>
          <p:cNvSpPr/>
          <p:nvPr/>
        </p:nvSpPr>
        <p:spPr>
          <a:xfrm rot="5400000" flipH="1" flipV="1">
            <a:off x="22300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9" name="Teardrop 3"/>
          <p:cNvSpPr/>
          <p:nvPr/>
        </p:nvSpPr>
        <p:spPr>
          <a:xfrm rot="5400000" flipH="1" flipV="1">
            <a:off x="30726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0" name="Teardrop 3"/>
          <p:cNvSpPr/>
          <p:nvPr/>
        </p:nvSpPr>
        <p:spPr>
          <a:xfrm rot="5400000" flipH="1" flipV="1">
            <a:off x="39151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1" name="Teardrop 3"/>
          <p:cNvSpPr/>
          <p:nvPr/>
        </p:nvSpPr>
        <p:spPr>
          <a:xfrm rot="5400000" flipH="1" flipV="1">
            <a:off x="47576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2" name="Teardrop 3"/>
          <p:cNvSpPr/>
          <p:nvPr/>
        </p:nvSpPr>
        <p:spPr>
          <a:xfrm rot="5400000" flipH="1" flipV="1">
            <a:off x="56002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3" name="Teardrop 3"/>
          <p:cNvSpPr/>
          <p:nvPr/>
        </p:nvSpPr>
        <p:spPr>
          <a:xfrm rot="5400000" flipH="1" flipV="1">
            <a:off x="81278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4" name="Teardrop 3"/>
          <p:cNvSpPr/>
          <p:nvPr/>
        </p:nvSpPr>
        <p:spPr>
          <a:xfrm rot="5400000" flipH="1" flipV="1">
            <a:off x="72853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5" name="Teardrop 3"/>
          <p:cNvSpPr/>
          <p:nvPr/>
        </p:nvSpPr>
        <p:spPr>
          <a:xfrm rot="5400000" flipH="1" flipV="1">
            <a:off x="98129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6" name="Teardrop 3"/>
          <p:cNvSpPr/>
          <p:nvPr/>
        </p:nvSpPr>
        <p:spPr>
          <a:xfrm rot="5400000" flipH="1" flipV="1">
            <a:off x="89703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7" name="Teardrop 3"/>
          <p:cNvSpPr/>
          <p:nvPr/>
        </p:nvSpPr>
        <p:spPr>
          <a:xfrm rot="5400000" flipH="1" flipV="1">
            <a:off x="11498011"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8" name="Teardrop 3"/>
          <p:cNvSpPr/>
          <p:nvPr/>
        </p:nvSpPr>
        <p:spPr>
          <a:xfrm rot="5400000" flipH="1" flipV="1">
            <a:off x="106554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9" name="Teardrop 3"/>
          <p:cNvSpPr/>
          <p:nvPr/>
        </p:nvSpPr>
        <p:spPr>
          <a:xfrm rot="5400000" flipH="1" flipV="1">
            <a:off x="5449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0" name="Oval 669"/>
          <p:cNvSpPr/>
          <p:nvPr/>
        </p:nvSpPr>
        <p:spPr>
          <a:xfrm>
            <a:off x="66645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1" name="Oval 670"/>
          <p:cNvSpPr/>
          <p:nvPr/>
        </p:nvSpPr>
        <p:spPr>
          <a:xfrm>
            <a:off x="7667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2" name="Oval 671"/>
          <p:cNvSpPr/>
          <p:nvPr/>
        </p:nvSpPr>
        <p:spPr>
          <a:xfrm>
            <a:off x="16092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3" name="Oval 672"/>
          <p:cNvSpPr/>
          <p:nvPr/>
        </p:nvSpPr>
        <p:spPr>
          <a:xfrm>
            <a:off x="24518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4" name="Oval 673"/>
          <p:cNvSpPr/>
          <p:nvPr/>
        </p:nvSpPr>
        <p:spPr>
          <a:xfrm>
            <a:off x="32943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5" name="Oval 674"/>
          <p:cNvSpPr/>
          <p:nvPr/>
        </p:nvSpPr>
        <p:spPr>
          <a:xfrm>
            <a:off x="41368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6" name="Oval 675"/>
          <p:cNvSpPr/>
          <p:nvPr/>
        </p:nvSpPr>
        <p:spPr>
          <a:xfrm>
            <a:off x="49794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7" name="Oval 676"/>
          <p:cNvSpPr/>
          <p:nvPr/>
        </p:nvSpPr>
        <p:spPr>
          <a:xfrm>
            <a:off x="58219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8" name="Oval 677"/>
          <p:cNvSpPr/>
          <p:nvPr/>
        </p:nvSpPr>
        <p:spPr>
          <a:xfrm>
            <a:off x="83495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9" name="Oval 678"/>
          <p:cNvSpPr/>
          <p:nvPr/>
        </p:nvSpPr>
        <p:spPr>
          <a:xfrm>
            <a:off x="75070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0" name="Oval 679"/>
          <p:cNvSpPr/>
          <p:nvPr/>
        </p:nvSpPr>
        <p:spPr>
          <a:xfrm>
            <a:off x="100346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1" name="Oval 680"/>
          <p:cNvSpPr/>
          <p:nvPr/>
        </p:nvSpPr>
        <p:spPr>
          <a:xfrm>
            <a:off x="91921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2" name="Oval 681"/>
          <p:cNvSpPr/>
          <p:nvPr/>
        </p:nvSpPr>
        <p:spPr>
          <a:xfrm>
            <a:off x="11719750"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3" name="Oval 682"/>
          <p:cNvSpPr/>
          <p:nvPr/>
        </p:nvSpPr>
        <p:spPr>
          <a:xfrm>
            <a:off x="108772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4" name="Teardrop 3"/>
          <p:cNvSpPr/>
          <p:nvPr/>
        </p:nvSpPr>
        <p:spPr>
          <a:xfrm rot="5400000" flipH="1" flipV="1">
            <a:off x="60211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5" name="Teardrop 3"/>
          <p:cNvSpPr/>
          <p:nvPr/>
        </p:nvSpPr>
        <p:spPr>
          <a:xfrm rot="5400000" flipH="1" flipV="1">
            <a:off x="9659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6" name="Teardrop 3"/>
          <p:cNvSpPr/>
          <p:nvPr/>
        </p:nvSpPr>
        <p:spPr>
          <a:xfrm rot="5400000" flipH="1" flipV="1">
            <a:off x="18084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7" name="Teardrop 3"/>
          <p:cNvSpPr/>
          <p:nvPr/>
        </p:nvSpPr>
        <p:spPr>
          <a:xfrm rot="5400000" flipH="1" flipV="1">
            <a:off x="26510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8" name="Teardrop 3"/>
          <p:cNvSpPr/>
          <p:nvPr/>
        </p:nvSpPr>
        <p:spPr>
          <a:xfrm rot="5400000" flipH="1" flipV="1">
            <a:off x="34935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9" name="Teardrop 3"/>
          <p:cNvSpPr/>
          <p:nvPr/>
        </p:nvSpPr>
        <p:spPr>
          <a:xfrm rot="5400000" flipH="1" flipV="1">
            <a:off x="43361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0" name="Teardrop 3"/>
          <p:cNvSpPr/>
          <p:nvPr/>
        </p:nvSpPr>
        <p:spPr>
          <a:xfrm rot="5400000" flipH="1" flipV="1">
            <a:off x="51786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1" name="Teardrop 3"/>
          <p:cNvSpPr/>
          <p:nvPr/>
        </p:nvSpPr>
        <p:spPr>
          <a:xfrm rot="5400000" flipH="1" flipV="1">
            <a:off x="77062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2" name="Teardrop 3"/>
          <p:cNvSpPr/>
          <p:nvPr/>
        </p:nvSpPr>
        <p:spPr>
          <a:xfrm rot="5400000" flipH="1" flipV="1">
            <a:off x="68637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3" name="Teardrop 3"/>
          <p:cNvSpPr/>
          <p:nvPr/>
        </p:nvSpPr>
        <p:spPr>
          <a:xfrm rot="5400000" flipH="1" flipV="1">
            <a:off x="93913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4" name="Teardrop 3"/>
          <p:cNvSpPr/>
          <p:nvPr/>
        </p:nvSpPr>
        <p:spPr>
          <a:xfrm rot="5400000" flipH="1" flipV="1">
            <a:off x="85488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5" name="Teardrop 3"/>
          <p:cNvSpPr/>
          <p:nvPr/>
        </p:nvSpPr>
        <p:spPr>
          <a:xfrm rot="5400000" flipH="1" flipV="1">
            <a:off x="11076421"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6" name="Teardrop 3"/>
          <p:cNvSpPr/>
          <p:nvPr/>
        </p:nvSpPr>
        <p:spPr>
          <a:xfrm rot="5400000" flipH="1" flipV="1">
            <a:off x="102338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7" name="Teardrop 3"/>
          <p:cNvSpPr/>
          <p:nvPr/>
        </p:nvSpPr>
        <p:spPr>
          <a:xfrm rot="5400000" flipH="1" flipV="1">
            <a:off x="1234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8" name="Teardrop 3"/>
          <p:cNvSpPr/>
          <p:nvPr/>
        </p:nvSpPr>
        <p:spPr>
          <a:xfrm rot="5400000" flipH="1" flipV="1">
            <a:off x="11760002" y="1531078"/>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9" name="Oval 698"/>
          <p:cNvSpPr/>
          <p:nvPr/>
        </p:nvSpPr>
        <p:spPr>
          <a:xfrm>
            <a:off x="70866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0" name="Oval 699"/>
          <p:cNvSpPr/>
          <p:nvPr/>
        </p:nvSpPr>
        <p:spPr>
          <a:xfrm>
            <a:off x="3463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1" name="Oval 700"/>
          <p:cNvSpPr/>
          <p:nvPr/>
        </p:nvSpPr>
        <p:spPr>
          <a:xfrm>
            <a:off x="11888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2" name="Oval 701"/>
          <p:cNvSpPr/>
          <p:nvPr/>
        </p:nvSpPr>
        <p:spPr>
          <a:xfrm>
            <a:off x="20314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3" name="Oval 702"/>
          <p:cNvSpPr/>
          <p:nvPr/>
        </p:nvSpPr>
        <p:spPr>
          <a:xfrm>
            <a:off x="28739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4" name="Oval 703"/>
          <p:cNvSpPr/>
          <p:nvPr/>
        </p:nvSpPr>
        <p:spPr>
          <a:xfrm>
            <a:off x="37164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5" name="Oval 704"/>
          <p:cNvSpPr/>
          <p:nvPr/>
        </p:nvSpPr>
        <p:spPr>
          <a:xfrm>
            <a:off x="45590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6" name="Oval 705"/>
          <p:cNvSpPr/>
          <p:nvPr/>
        </p:nvSpPr>
        <p:spPr>
          <a:xfrm>
            <a:off x="54015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7" name="Oval 706"/>
          <p:cNvSpPr/>
          <p:nvPr/>
        </p:nvSpPr>
        <p:spPr>
          <a:xfrm>
            <a:off x="62441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8" name="Oval 707"/>
          <p:cNvSpPr/>
          <p:nvPr/>
        </p:nvSpPr>
        <p:spPr>
          <a:xfrm>
            <a:off x="87717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9" name="Oval 708"/>
          <p:cNvSpPr/>
          <p:nvPr/>
        </p:nvSpPr>
        <p:spPr>
          <a:xfrm>
            <a:off x="79291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0" name="Oval 709"/>
          <p:cNvSpPr/>
          <p:nvPr/>
        </p:nvSpPr>
        <p:spPr>
          <a:xfrm>
            <a:off x="104568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1" name="Oval 710"/>
          <p:cNvSpPr/>
          <p:nvPr/>
        </p:nvSpPr>
        <p:spPr>
          <a:xfrm>
            <a:off x="96142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2" name="Oval 711"/>
          <p:cNvSpPr/>
          <p:nvPr/>
        </p:nvSpPr>
        <p:spPr>
          <a:xfrm>
            <a:off x="112993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3" name="Teardrop 3"/>
          <p:cNvSpPr/>
          <p:nvPr/>
        </p:nvSpPr>
        <p:spPr>
          <a:xfrm rot="5400000" flipH="1" flipV="1">
            <a:off x="64427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4" name="Teardrop 3"/>
          <p:cNvSpPr/>
          <p:nvPr/>
        </p:nvSpPr>
        <p:spPr>
          <a:xfrm rot="5400000" flipH="1" flipV="1">
            <a:off x="-148774" y="1946410"/>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5" name="Teardrop 3"/>
          <p:cNvSpPr/>
          <p:nvPr/>
        </p:nvSpPr>
        <p:spPr>
          <a:xfrm rot="5400000" flipH="1" flipV="1">
            <a:off x="13875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6" name="Teardrop 3"/>
          <p:cNvSpPr/>
          <p:nvPr/>
        </p:nvSpPr>
        <p:spPr>
          <a:xfrm rot="5400000" flipH="1" flipV="1">
            <a:off x="22300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7" name="Teardrop 3"/>
          <p:cNvSpPr/>
          <p:nvPr/>
        </p:nvSpPr>
        <p:spPr>
          <a:xfrm rot="5400000" flipH="1" flipV="1">
            <a:off x="30726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8" name="Teardrop 3"/>
          <p:cNvSpPr/>
          <p:nvPr/>
        </p:nvSpPr>
        <p:spPr>
          <a:xfrm rot="5400000" flipH="1" flipV="1">
            <a:off x="39151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9" name="Teardrop 3"/>
          <p:cNvSpPr/>
          <p:nvPr/>
        </p:nvSpPr>
        <p:spPr>
          <a:xfrm rot="5400000" flipH="1" flipV="1">
            <a:off x="47576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0" name="Teardrop 3"/>
          <p:cNvSpPr/>
          <p:nvPr/>
        </p:nvSpPr>
        <p:spPr>
          <a:xfrm rot="5400000" flipH="1" flipV="1">
            <a:off x="56002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1" name="Teardrop 3"/>
          <p:cNvSpPr/>
          <p:nvPr/>
        </p:nvSpPr>
        <p:spPr>
          <a:xfrm rot="5400000" flipH="1" flipV="1">
            <a:off x="81278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2" name="Teardrop 3"/>
          <p:cNvSpPr/>
          <p:nvPr/>
        </p:nvSpPr>
        <p:spPr>
          <a:xfrm rot="5400000" flipH="1" flipV="1">
            <a:off x="72853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3" name="Teardrop 3"/>
          <p:cNvSpPr/>
          <p:nvPr/>
        </p:nvSpPr>
        <p:spPr>
          <a:xfrm rot="5400000" flipH="1" flipV="1">
            <a:off x="98129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4" name="Teardrop 3"/>
          <p:cNvSpPr/>
          <p:nvPr/>
        </p:nvSpPr>
        <p:spPr>
          <a:xfrm rot="5400000" flipH="1" flipV="1">
            <a:off x="89703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5" name="Teardrop 3"/>
          <p:cNvSpPr/>
          <p:nvPr/>
        </p:nvSpPr>
        <p:spPr>
          <a:xfrm rot="5400000" flipH="1" flipV="1">
            <a:off x="11498011"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6" name="Teardrop 3"/>
          <p:cNvSpPr/>
          <p:nvPr/>
        </p:nvSpPr>
        <p:spPr>
          <a:xfrm rot="5400000" flipH="1" flipV="1">
            <a:off x="106554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7" name="Teardrop 3"/>
          <p:cNvSpPr/>
          <p:nvPr/>
        </p:nvSpPr>
        <p:spPr>
          <a:xfrm rot="5400000" flipH="1" flipV="1">
            <a:off x="5449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8" name="Oval 727"/>
          <p:cNvSpPr/>
          <p:nvPr/>
        </p:nvSpPr>
        <p:spPr>
          <a:xfrm>
            <a:off x="66645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9" name="Oval 728"/>
          <p:cNvSpPr/>
          <p:nvPr/>
        </p:nvSpPr>
        <p:spPr>
          <a:xfrm>
            <a:off x="7667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0" name="Oval 729"/>
          <p:cNvSpPr/>
          <p:nvPr/>
        </p:nvSpPr>
        <p:spPr>
          <a:xfrm>
            <a:off x="16092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1" name="Oval 730"/>
          <p:cNvSpPr/>
          <p:nvPr/>
        </p:nvSpPr>
        <p:spPr>
          <a:xfrm>
            <a:off x="24518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2" name="Oval 731"/>
          <p:cNvSpPr/>
          <p:nvPr/>
        </p:nvSpPr>
        <p:spPr>
          <a:xfrm>
            <a:off x="32943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3" name="Oval 732"/>
          <p:cNvSpPr/>
          <p:nvPr/>
        </p:nvSpPr>
        <p:spPr>
          <a:xfrm>
            <a:off x="41368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4" name="Oval 733"/>
          <p:cNvSpPr/>
          <p:nvPr/>
        </p:nvSpPr>
        <p:spPr>
          <a:xfrm>
            <a:off x="49794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5" name="Oval 734"/>
          <p:cNvSpPr/>
          <p:nvPr/>
        </p:nvSpPr>
        <p:spPr>
          <a:xfrm>
            <a:off x="58219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6" name="Oval 735"/>
          <p:cNvSpPr/>
          <p:nvPr/>
        </p:nvSpPr>
        <p:spPr>
          <a:xfrm>
            <a:off x="83495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7" name="Oval 736"/>
          <p:cNvSpPr/>
          <p:nvPr/>
        </p:nvSpPr>
        <p:spPr>
          <a:xfrm>
            <a:off x="75070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8" name="Oval 737"/>
          <p:cNvSpPr/>
          <p:nvPr/>
        </p:nvSpPr>
        <p:spPr>
          <a:xfrm>
            <a:off x="100346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9" name="Oval 738"/>
          <p:cNvSpPr/>
          <p:nvPr/>
        </p:nvSpPr>
        <p:spPr>
          <a:xfrm>
            <a:off x="91921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0" name="Oval 739"/>
          <p:cNvSpPr/>
          <p:nvPr/>
        </p:nvSpPr>
        <p:spPr>
          <a:xfrm>
            <a:off x="11719750"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1" name="Oval 740"/>
          <p:cNvSpPr/>
          <p:nvPr/>
        </p:nvSpPr>
        <p:spPr>
          <a:xfrm>
            <a:off x="108772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2" name="Teardrop 3"/>
          <p:cNvSpPr/>
          <p:nvPr/>
        </p:nvSpPr>
        <p:spPr>
          <a:xfrm rot="5400000" flipH="1" flipV="1">
            <a:off x="60211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3" name="Teardrop 3"/>
          <p:cNvSpPr/>
          <p:nvPr/>
        </p:nvSpPr>
        <p:spPr>
          <a:xfrm rot="5400000" flipH="1" flipV="1">
            <a:off x="9659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4" name="Teardrop 3"/>
          <p:cNvSpPr/>
          <p:nvPr/>
        </p:nvSpPr>
        <p:spPr>
          <a:xfrm rot="5400000" flipH="1" flipV="1">
            <a:off x="18084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5" name="Teardrop 3"/>
          <p:cNvSpPr/>
          <p:nvPr/>
        </p:nvSpPr>
        <p:spPr>
          <a:xfrm rot="5400000" flipH="1" flipV="1">
            <a:off x="26510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6" name="Teardrop 3"/>
          <p:cNvSpPr/>
          <p:nvPr/>
        </p:nvSpPr>
        <p:spPr>
          <a:xfrm rot="5400000" flipH="1" flipV="1">
            <a:off x="34935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7" name="Teardrop 3"/>
          <p:cNvSpPr/>
          <p:nvPr/>
        </p:nvSpPr>
        <p:spPr>
          <a:xfrm rot="5400000" flipH="1" flipV="1">
            <a:off x="43361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8" name="Teardrop 3"/>
          <p:cNvSpPr/>
          <p:nvPr/>
        </p:nvSpPr>
        <p:spPr>
          <a:xfrm rot="5400000" flipH="1" flipV="1">
            <a:off x="51786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9" name="Teardrop 3"/>
          <p:cNvSpPr/>
          <p:nvPr/>
        </p:nvSpPr>
        <p:spPr>
          <a:xfrm rot="5400000" flipH="1" flipV="1">
            <a:off x="77062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0" name="Teardrop 3"/>
          <p:cNvSpPr/>
          <p:nvPr/>
        </p:nvSpPr>
        <p:spPr>
          <a:xfrm rot="5400000" flipH="1" flipV="1">
            <a:off x="68637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1" name="Teardrop 3"/>
          <p:cNvSpPr/>
          <p:nvPr/>
        </p:nvSpPr>
        <p:spPr>
          <a:xfrm rot="5400000" flipH="1" flipV="1">
            <a:off x="93913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2" name="Teardrop 3"/>
          <p:cNvSpPr/>
          <p:nvPr/>
        </p:nvSpPr>
        <p:spPr>
          <a:xfrm rot="5400000" flipH="1" flipV="1">
            <a:off x="85488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3" name="Teardrop 3"/>
          <p:cNvSpPr/>
          <p:nvPr/>
        </p:nvSpPr>
        <p:spPr>
          <a:xfrm rot="5400000" flipH="1" flipV="1">
            <a:off x="11076421"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4" name="Teardrop 3"/>
          <p:cNvSpPr/>
          <p:nvPr/>
        </p:nvSpPr>
        <p:spPr>
          <a:xfrm rot="5400000" flipH="1" flipV="1">
            <a:off x="102338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5" name="Teardrop 3"/>
          <p:cNvSpPr/>
          <p:nvPr/>
        </p:nvSpPr>
        <p:spPr>
          <a:xfrm rot="5400000" flipH="1" flipV="1">
            <a:off x="1234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6" name="Teardrop 3"/>
          <p:cNvSpPr/>
          <p:nvPr/>
        </p:nvSpPr>
        <p:spPr>
          <a:xfrm rot="5400000" flipH="1" flipV="1">
            <a:off x="11760003" y="2373673"/>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7" name="Oval 756"/>
          <p:cNvSpPr/>
          <p:nvPr/>
        </p:nvSpPr>
        <p:spPr>
          <a:xfrm>
            <a:off x="70866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8" name="Oval 757"/>
          <p:cNvSpPr/>
          <p:nvPr/>
        </p:nvSpPr>
        <p:spPr>
          <a:xfrm>
            <a:off x="3463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9" name="Oval 758"/>
          <p:cNvSpPr/>
          <p:nvPr/>
        </p:nvSpPr>
        <p:spPr>
          <a:xfrm>
            <a:off x="11888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0" name="Oval 759"/>
          <p:cNvSpPr/>
          <p:nvPr/>
        </p:nvSpPr>
        <p:spPr>
          <a:xfrm>
            <a:off x="20314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1" name="Oval 760"/>
          <p:cNvSpPr/>
          <p:nvPr/>
        </p:nvSpPr>
        <p:spPr>
          <a:xfrm>
            <a:off x="28739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2" name="Oval 761"/>
          <p:cNvSpPr/>
          <p:nvPr/>
        </p:nvSpPr>
        <p:spPr>
          <a:xfrm>
            <a:off x="37164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3" name="Oval 762"/>
          <p:cNvSpPr/>
          <p:nvPr/>
        </p:nvSpPr>
        <p:spPr>
          <a:xfrm>
            <a:off x="45590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4" name="Oval 763"/>
          <p:cNvSpPr/>
          <p:nvPr/>
        </p:nvSpPr>
        <p:spPr>
          <a:xfrm>
            <a:off x="54015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5" name="Oval 764"/>
          <p:cNvSpPr/>
          <p:nvPr/>
        </p:nvSpPr>
        <p:spPr>
          <a:xfrm>
            <a:off x="62441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6" name="Oval 765"/>
          <p:cNvSpPr/>
          <p:nvPr/>
        </p:nvSpPr>
        <p:spPr>
          <a:xfrm>
            <a:off x="87717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7" name="Oval 766"/>
          <p:cNvSpPr/>
          <p:nvPr/>
        </p:nvSpPr>
        <p:spPr>
          <a:xfrm>
            <a:off x="79291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8" name="Oval 767"/>
          <p:cNvSpPr/>
          <p:nvPr/>
        </p:nvSpPr>
        <p:spPr>
          <a:xfrm>
            <a:off x="104568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9" name="Oval 768"/>
          <p:cNvSpPr/>
          <p:nvPr/>
        </p:nvSpPr>
        <p:spPr>
          <a:xfrm>
            <a:off x="96142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0" name="Oval 769"/>
          <p:cNvSpPr/>
          <p:nvPr/>
        </p:nvSpPr>
        <p:spPr>
          <a:xfrm>
            <a:off x="112993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1" name="Teardrop 3"/>
          <p:cNvSpPr/>
          <p:nvPr/>
        </p:nvSpPr>
        <p:spPr>
          <a:xfrm rot="5400000" flipH="1" flipV="1">
            <a:off x="64427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2" name="Teardrop 3"/>
          <p:cNvSpPr/>
          <p:nvPr/>
        </p:nvSpPr>
        <p:spPr>
          <a:xfrm rot="5400000" flipH="1" flipV="1">
            <a:off x="-148774" y="279508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3" name="Teardrop 3"/>
          <p:cNvSpPr/>
          <p:nvPr/>
        </p:nvSpPr>
        <p:spPr>
          <a:xfrm rot="5400000" flipH="1" flipV="1">
            <a:off x="13875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4" name="Teardrop 3"/>
          <p:cNvSpPr/>
          <p:nvPr/>
        </p:nvSpPr>
        <p:spPr>
          <a:xfrm rot="5400000" flipH="1" flipV="1">
            <a:off x="22300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5" name="Teardrop 3"/>
          <p:cNvSpPr/>
          <p:nvPr/>
        </p:nvSpPr>
        <p:spPr>
          <a:xfrm rot="5400000" flipH="1" flipV="1">
            <a:off x="30726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6" name="Teardrop 3"/>
          <p:cNvSpPr/>
          <p:nvPr/>
        </p:nvSpPr>
        <p:spPr>
          <a:xfrm rot="5400000" flipH="1" flipV="1">
            <a:off x="39151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7" name="Teardrop 3"/>
          <p:cNvSpPr/>
          <p:nvPr/>
        </p:nvSpPr>
        <p:spPr>
          <a:xfrm rot="5400000" flipH="1" flipV="1">
            <a:off x="47576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8" name="Teardrop 3"/>
          <p:cNvSpPr/>
          <p:nvPr/>
        </p:nvSpPr>
        <p:spPr>
          <a:xfrm rot="5400000" flipH="1" flipV="1">
            <a:off x="56002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9" name="Teardrop 3"/>
          <p:cNvSpPr/>
          <p:nvPr/>
        </p:nvSpPr>
        <p:spPr>
          <a:xfrm rot="5400000" flipH="1" flipV="1">
            <a:off x="81278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0" name="Teardrop 3"/>
          <p:cNvSpPr/>
          <p:nvPr/>
        </p:nvSpPr>
        <p:spPr>
          <a:xfrm rot="5400000" flipH="1" flipV="1">
            <a:off x="72853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1" name="Teardrop 3"/>
          <p:cNvSpPr/>
          <p:nvPr/>
        </p:nvSpPr>
        <p:spPr>
          <a:xfrm rot="5400000" flipH="1" flipV="1">
            <a:off x="98129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2" name="Teardrop 3"/>
          <p:cNvSpPr/>
          <p:nvPr/>
        </p:nvSpPr>
        <p:spPr>
          <a:xfrm rot="5400000" flipH="1" flipV="1">
            <a:off x="89703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3" name="Teardrop 3"/>
          <p:cNvSpPr/>
          <p:nvPr/>
        </p:nvSpPr>
        <p:spPr>
          <a:xfrm rot="5400000" flipH="1" flipV="1">
            <a:off x="11498011"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4" name="Teardrop 3"/>
          <p:cNvSpPr/>
          <p:nvPr/>
        </p:nvSpPr>
        <p:spPr>
          <a:xfrm rot="5400000" flipH="1" flipV="1">
            <a:off x="106554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5" name="Teardrop 3"/>
          <p:cNvSpPr/>
          <p:nvPr/>
        </p:nvSpPr>
        <p:spPr>
          <a:xfrm rot="5400000" flipH="1" flipV="1">
            <a:off x="5449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6" name="Oval 785"/>
          <p:cNvSpPr/>
          <p:nvPr/>
        </p:nvSpPr>
        <p:spPr>
          <a:xfrm>
            <a:off x="66645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7" name="Oval 786"/>
          <p:cNvSpPr/>
          <p:nvPr/>
        </p:nvSpPr>
        <p:spPr>
          <a:xfrm>
            <a:off x="7667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8" name="Oval 787"/>
          <p:cNvSpPr/>
          <p:nvPr/>
        </p:nvSpPr>
        <p:spPr>
          <a:xfrm>
            <a:off x="16092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9" name="Oval 788"/>
          <p:cNvSpPr/>
          <p:nvPr/>
        </p:nvSpPr>
        <p:spPr>
          <a:xfrm>
            <a:off x="24518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0" name="Oval 789"/>
          <p:cNvSpPr/>
          <p:nvPr/>
        </p:nvSpPr>
        <p:spPr>
          <a:xfrm>
            <a:off x="32943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1" name="Oval 790"/>
          <p:cNvSpPr/>
          <p:nvPr/>
        </p:nvSpPr>
        <p:spPr>
          <a:xfrm>
            <a:off x="41368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2" name="Oval 791"/>
          <p:cNvSpPr/>
          <p:nvPr/>
        </p:nvSpPr>
        <p:spPr>
          <a:xfrm>
            <a:off x="49794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3" name="Oval 792"/>
          <p:cNvSpPr/>
          <p:nvPr/>
        </p:nvSpPr>
        <p:spPr>
          <a:xfrm>
            <a:off x="58219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4" name="Oval 793"/>
          <p:cNvSpPr/>
          <p:nvPr/>
        </p:nvSpPr>
        <p:spPr>
          <a:xfrm>
            <a:off x="83495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5" name="Oval 794"/>
          <p:cNvSpPr/>
          <p:nvPr/>
        </p:nvSpPr>
        <p:spPr>
          <a:xfrm>
            <a:off x="75070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6" name="Oval 795"/>
          <p:cNvSpPr/>
          <p:nvPr/>
        </p:nvSpPr>
        <p:spPr>
          <a:xfrm>
            <a:off x="100346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7" name="Oval 796"/>
          <p:cNvSpPr/>
          <p:nvPr/>
        </p:nvSpPr>
        <p:spPr>
          <a:xfrm>
            <a:off x="91921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8" name="Oval 797"/>
          <p:cNvSpPr/>
          <p:nvPr/>
        </p:nvSpPr>
        <p:spPr>
          <a:xfrm>
            <a:off x="11719750"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9" name="Oval 798"/>
          <p:cNvSpPr/>
          <p:nvPr/>
        </p:nvSpPr>
        <p:spPr>
          <a:xfrm>
            <a:off x="108772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0" name="Teardrop 3"/>
          <p:cNvSpPr/>
          <p:nvPr/>
        </p:nvSpPr>
        <p:spPr>
          <a:xfrm rot="5400000" flipH="1" flipV="1">
            <a:off x="60211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1" name="Teardrop 3"/>
          <p:cNvSpPr/>
          <p:nvPr/>
        </p:nvSpPr>
        <p:spPr>
          <a:xfrm rot="5400000" flipH="1" flipV="1">
            <a:off x="9659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2" name="Teardrop 3"/>
          <p:cNvSpPr/>
          <p:nvPr/>
        </p:nvSpPr>
        <p:spPr>
          <a:xfrm rot="5400000" flipH="1" flipV="1">
            <a:off x="18084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3" name="Teardrop 3"/>
          <p:cNvSpPr/>
          <p:nvPr/>
        </p:nvSpPr>
        <p:spPr>
          <a:xfrm rot="5400000" flipH="1" flipV="1">
            <a:off x="26510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4" name="Teardrop 3"/>
          <p:cNvSpPr/>
          <p:nvPr/>
        </p:nvSpPr>
        <p:spPr>
          <a:xfrm rot="5400000" flipH="1" flipV="1">
            <a:off x="34935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5" name="Teardrop 3"/>
          <p:cNvSpPr/>
          <p:nvPr/>
        </p:nvSpPr>
        <p:spPr>
          <a:xfrm rot="5400000" flipH="1" flipV="1">
            <a:off x="43361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6" name="Teardrop 3"/>
          <p:cNvSpPr/>
          <p:nvPr/>
        </p:nvSpPr>
        <p:spPr>
          <a:xfrm rot="5400000" flipH="1" flipV="1">
            <a:off x="51786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7" name="Teardrop 3"/>
          <p:cNvSpPr/>
          <p:nvPr/>
        </p:nvSpPr>
        <p:spPr>
          <a:xfrm rot="5400000" flipH="1" flipV="1">
            <a:off x="77062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8" name="Teardrop 3"/>
          <p:cNvSpPr/>
          <p:nvPr/>
        </p:nvSpPr>
        <p:spPr>
          <a:xfrm rot="5400000" flipH="1" flipV="1">
            <a:off x="68637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9" name="Teardrop 3"/>
          <p:cNvSpPr/>
          <p:nvPr/>
        </p:nvSpPr>
        <p:spPr>
          <a:xfrm rot="5400000" flipH="1" flipV="1">
            <a:off x="93913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0" name="Teardrop 3"/>
          <p:cNvSpPr/>
          <p:nvPr/>
        </p:nvSpPr>
        <p:spPr>
          <a:xfrm rot="5400000" flipH="1" flipV="1">
            <a:off x="85488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1" name="Teardrop 3"/>
          <p:cNvSpPr/>
          <p:nvPr/>
        </p:nvSpPr>
        <p:spPr>
          <a:xfrm rot="5400000" flipH="1" flipV="1">
            <a:off x="11076421"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2" name="Teardrop 3"/>
          <p:cNvSpPr/>
          <p:nvPr/>
        </p:nvSpPr>
        <p:spPr>
          <a:xfrm rot="5400000" flipH="1" flipV="1">
            <a:off x="102338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3" name="Teardrop 3"/>
          <p:cNvSpPr/>
          <p:nvPr/>
        </p:nvSpPr>
        <p:spPr>
          <a:xfrm rot="5400000" flipH="1" flipV="1">
            <a:off x="1234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4" name="Teardrop 3"/>
          <p:cNvSpPr/>
          <p:nvPr/>
        </p:nvSpPr>
        <p:spPr>
          <a:xfrm rot="5400000" flipH="1" flipV="1">
            <a:off x="11760002" y="3223930"/>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5" name="Oval 814"/>
          <p:cNvSpPr/>
          <p:nvPr/>
        </p:nvSpPr>
        <p:spPr>
          <a:xfrm>
            <a:off x="70866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6" name="Oval 815"/>
          <p:cNvSpPr/>
          <p:nvPr/>
        </p:nvSpPr>
        <p:spPr>
          <a:xfrm>
            <a:off x="3463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7" name="Oval 816"/>
          <p:cNvSpPr/>
          <p:nvPr/>
        </p:nvSpPr>
        <p:spPr>
          <a:xfrm>
            <a:off x="11888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8" name="Oval 817"/>
          <p:cNvSpPr/>
          <p:nvPr/>
        </p:nvSpPr>
        <p:spPr>
          <a:xfrm>
            <a:off x="20314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9" name="Oval 818"/>
          <p:cNvSpPr/>
          <p:nvPr/>
        </p:nvSpPr>
        <p:spPr>
          <a:xfrm>
            <a:off x="28739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0" name="Oval 819"/>
          <p:cNvSpPr/>
          <p:nvPr/>
        </p:nvSpPr>
        <p:spPr>
          <a:xfrm>
            <a:off x="37164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1" name="Oval 820"/>
          <p:cNvSpPr/>
          <p:nvPr/>
        </p:nvSpPr>
        <p:spPr>
          <a:xfrm>
            <a:off x="45590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2" name="Oval 821"/>
          <p:cNvSpPr/>
          <p:nvPr/>
        </p:nvSpPr>
        <p:spPr>
          <a:xfrm>
            <a:off x="54015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3" name="Oval 822"/>
          <p:cNvSpPr/>
          <p:nvPr/>
        </p:nvSpPr>
        <p:spPr>
          <a:xfrm>
            <a:off x="62441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4" name="Oval 823"/>
          <p:cNvSpPr/>
          <p:nvPr/>
        </p:nvSpPr>
        <p:spPr>
          <a:xfrm>
            <a:off x="87717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5" name="Oval 824"/>
          <p:cNvSpPr/>
          <p:nvPr/>
        </p:nvSpPr>
        <p:spPr>
          <a:xfrm>
            <a:off x="79291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6" name="Oval 825"/>
          <p:cNvSpPr/>
          <p:nvPr/>
        </p:nvSpPr>
        <p:spPr>
          <a:xfrm>
            <a:off x="104568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7" name="Oval 826"/>
          <p:cNvSpPr/>
          <p:nvPr/>
        </p:nvSpPr>
        <p:spPr>
          <a:xfrm>
            <a:off x="96142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8" name="Oval 827"/>
          <p:cNvSpPr/>
          <p:nvPr/>
        </p:nvSpPr>
        <p:spPr>
          <a:xfrm>
            <a:off x="112993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9" name="Teardrop 3"/>
          <p:cNvSpPr/>
          <p:nvPr/>
        </p:nvSpPr>
        <p:spPr>
          <a:xfrm rot="5400000" flipH="1" flipV="1">
            <a:off x="64427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0" name="Teardrop 3"/>
          <p:cNvSpPr/>
          <p:nvPr/>
        </p:nvSpPr>
        <p:spPr>
          <a:xfrm rot="5400000" flipH="1" flipV="1">
            <a:off x="-148774" y="3639262"/>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1" name="Teardrop 3"/>
          <p:cNvSpPr/>
          <p:nvPr/>
        </p:nvSpPr>
        <p:spPr>
          <a:xfrm rot="5400000" flipH="1" flipV="1">
            <a:off x="13875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2" name="Teardrop 3"/>
          <p:cNvSpPr/>
          <p:nvPr/>
        </p:nvSpPr>
        <p:spPr>
          <a:xfrm rot="5400000" flipH="1" flipV="1">
            <a:off x="22300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3" name="Teardrop 3"/>
          <p:cNvSpPr/>
          <p:nvPr/>
        </p:nvSpPr>
        <p:spPr>
          <a:xfrm rot="5400000" flipH="1" flipV="1">
            <a:off x="30726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4" name="Teardrop 3"/>
          <p:cNvSpPr/>
          <p:nvPr/>
        </p:nvSpPr>
        <p:spPr>
          <a:xfrm rot="5400000" flipH="1" flipV="1">
            <a:off x="39151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5" name="Teardrop 3"/>
          <p:cNvSpPr/>
          <p:nvPr/>
        </p:nvSpPr>
        <p:spPr>
          <a:xfrm rot="5400000" flipH="1" flipV="1">
            <a:off x="47576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6" name="Teardrop 3"/>
          <p:cNvSpPr/>
          <p:nvPr/>
        </p:nvSpPr>
        <p:spPr>
          <a:xfrm rot="5400000" flipH="1" flipV="1">
            <a:off x="56002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7" name="Teardrop 3"/>
          <p:cNvSpPr/>
          <p:nvPr/>
        </p:nvSpPr>
        <p:spPr>
          <a:xfrm rot="5400000" flipH="1" flipV="1">
            <a:off x="81278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8" name="Teardrop 3"/>
          <p:cNvSpPr/>
          <p:nvPr/>
        </p:nvSpPr>
        <p:spPr>
          <a:xfrm rot="5400000" flipH="1" flipV="1">
            <a:off x="72853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9" name="Teardrop 3"/>
          <p:cNvSpPr/>
          <p:nvPr/>
        </p:nvSpPr>
        <p:spPr>
          <a:xfrm rot="5400000" flipH="1" flipV="1">
            <a:off x="98129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0" name="Teardrop 3"/>
          <p:cNvSpPr/>
          <p:nvPr/>
        </p:nvSpPr>
        <p:spPr>
          <a:xfrm rot="5400000" flipH="1" flipV="1">
            <a:off x="89703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1" name="Teardrop 3"/>
          <p:cNvSpPr/>
          <p:nvPr/>
        </p:nvSpPr>
        <p:spPr>
          <a:xfrm rot="5400000" flipH="1" flipV="1">
            <a:off x="11498011"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2" name="Teardrop 3"/>
          <p:cNvSpPr/>
          <p:nvPr/>
        </p:nvSpPr>
        <p:spPr>
          <a:xfrm rot="5400000" flipH="1" flipV="1">
            <a:off x="106554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3" name="Teardrop 3"/>
          <p:cNvSpPr/>
          <p:nvPr/>
        </p:nvSpPr>
        <p:spPr>
          <a:xfrm rot="5400000" flipH="1" flipV="1">
            <a:off x="5449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4" name="Oval 843"/>
          <p:cNvSpPr/>
          <p:nvPr/>
        </p:nvSpPr>
        <p:spPr>
          <a:xfrm>
            <a:off x="66645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5" name="Oval 844"/>
          <p:cNvSpPr/>
          <p:nvPr/>
        </p:nvSpPr>
        <p:spPr>
          <a:xfrm>
            <a:off x="7667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6" name="Oval 845"/>
          <p:cNvSpPr/>
          <p:nvPr/>
        </p:nvSpPr>
        <p:spPr>
          <a:xfrm>
            <a:off x="16092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7" name="Oval 846"/>
          <p:cNvSpPr/>
          <p:nvPr/>
        </p:nvSpPr>
        <p:spPr>
          <a:xfrm>
            <a:off x="24518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8" name="Oval 847"/>
          <p:cNvSpPr/>
          <p:nvPr/>
        </p:nvSpPr>
        <p:spPr>
          <a:xfrm>
            <a:off x="32943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9" name="Oval 848"/>
          <p:cNvSpPr/>
          <p:nvPr/>
        </p:nvSpPr>
        <p:spPr>
          <a:xfrm>
            <a:off x="41368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0" name="Oval 849"/>
          <p:cNvSpPr/>
          <p:nvPr/>
        </p:nvSpPr>
        <p:spPr>
          <a:xfrm>
            <a:off x="49794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1" name="Oval 850"/>
          <p:cNvSpPr/>
          <p:nvPr/>
        </p:nvSpPr>
        <p:spPr>
          <a:xfrm>
            <a:off x="58219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2" name="Oval 851"/>
          <p:cNvSpPr/>
          <p:nvPr/>
        </p:nvSpPr>
        <p:spPr>
          <a:xfrm>
            <a:off x="83495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3" name="Oval 852"/>
          <p:cNvSpPr/>
          <p:nvPr/>
        </p:nvSpPr>
        <p:spPr>
          <a:xfrm>
            <a:off x="75070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4" name="Oval 853"/>
          <p:cNvSpPr/>
          <p:nvPr/>
        </p:nvSpPr>
        <p:spPr>
          <a:xfrm>
            <a:off x="100346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5" name="Oval 854"/>
          <p:cNvSpPr/>
          <p:nvPr/>
        </p:nvSpPr>
        <p:spPr>
          <a:xfrm>
            <a:off x="91921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6" name="Oval 855"/>
          <p:cNvSpPr/>
          <p:nvPr/>
        </p:nvSpPr>
        <p:spPr>
          <a:xfrm>
            <a:off x="11719750"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7" name="Oval 856"/>
          <p:cNvSpPr/>
          <p:nvPr/>
        </p:nvSpPr>
        <p:spPr>
          <a:xfrm>
            <a:off x="108772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8" name="Teardrop 3"/>
          <p:cNvSpPr/>
          <p:nvPr/>
        </p:nvSpPr>
        <p:spPr>
          <a:xfrm rot="5400000" flipH="1" flipV="1">
            <a:off x="60211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9" name="Teardrop 3"/>
          <p:cNvSpPr/>
          <p:nvPr/>
        </p:nvSpPr>
        <p:spPr>
          <a:xfrm rot="5400000" flipH="1" flipV="1">
            <a:off x="9659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0" name="Teardrop 3"/>
          <p:cNvSpPr/>
          <p:nvPr/>
        </p:nvSpPr>
        <p:spPr>
          <a:xfrm rot="5400000" flipH="1" flipV="1">
            <a:off x="18084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1" name="Teardrop 3"/>
          <p:cNvSpPr/>
          <p:nvPr/>
        </p:nvSpPr>
        <p:spPr>
          <a:xfrm rot="5400000" flipH="1" flipV="1">
            <a:off x="26510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2" name="Teardrop 3"/>
          <p:cNvSpPr/>
          <p:nvPr/>
        </p:nvSpPr>
        <p:spPr>
          <a:xfrm rot="5400000" flipH="1" flipV="1">
            <a:off x="34935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3" name="Teardrop 3"/>
          <p:cNvSpPr/>
          <p:nvPr/>
        </p:nvSpPr>
        <p:spPr>
          <a:xfrm rot="5400000" flipH="1" flipV="1">
            <a:off x="43361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4" name="Teardrop 3"/>
          <p:cNvSpPr/>
          <p:nvPr/>
        </p:nvSpPr>
        <p:spPr>
          <a:xfrm rot="5400000" flipH="1" flipV="1">
            <a:off x="51786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5" name="Teardrop 3"/>
          <p:cNvSpPr/>
          <p:nvPr/>
        </p:nvSpPr>
        <p:spPr>
          <a:xfrm rot="5400000" flipH="1" flipV="1">
            <a:off x="77062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6" name="Teardrop 3"/>
          <p:cNvSpPr/>
          <p:nvPr/>
        </p:nvSpPr>
        <p:spPr>
          <a:xfrm rot="5400000" flipH="1" flipV="1">
            <a:off x="68637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7" name="Teardrop 3"/>
          <p:cNvSpPr/>
          <p:nvPr/>
        </p:nvSpPr>
        <p:spPr>
          <a:xfrm rot="5400000" flipH="1" flipV="1">
            <a:off x="93913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8" name="Teardrop 3"/>
          <p:cNvSpPr/>
          <p:nvPr/>
        </p:nvSpPr>
        <p:spPr>
          <a:xfrm rot="5400000" flipH="1" flipV="1">
            <a:off x="85488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9" name="Teardrop 3"/>
          <p:cNvSpPr/>
          <p:nvPr/>
        </p:nvSpPr>
        <p:spPr>
          <a:xfrm rot="5400000" flipH="1" flipV="1">
            <a:off x="11076421"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0" name="Teardrop 3"/>
          <p:cNvSpPr/>
          <p:nvPr/>
        </p:nvSpPr>
        <p:spPr>
          <a:xfrm rot="5400000" flipH="1" flipV="1">
            <a:off x="102338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1" name="Teardrop 3"/>
          <p:cNvSpPr/>
          <p:nvPr/>
        </p:nvSpPr>
        <p:spPr>
          <a:xfrm rot="5400000" flipH="1" flipV="1">
            <a:off x="1234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2" name="Teardrop 3"/>
          <p:cNvSpPr/>
          <p:nvPr/>
        </p:nvSpPr>
        <p:spPr>
          <a:xfrm rot="5400000" flipH="1" flipV="1">
            <a:off x="11760002" y="4069935"/>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8" y="250112"/>
                  <a:pt x="155376" y="250112"/>
                </a:cubicBezTo>
                <a:cubicBezTo>
                  <a:pt x="174455" y="249746"/>
                  <a:pt x="198601" y="254980"/>
                  <a:pt x="211458" y="268141"/>
                </a:cubicBezTo>
                <a:cubicBezTo>
                  <a:pt x="215886"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7"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60" y="254779"/>
                  <a:pt x="246352" y="254786"/>
                </a:cubicBezTo>
                <a:cubicBezTo>
                  <a:pt x="246345"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9"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90" y="195895"/>
                  <a:pt x="53000" y="178457"/>
                  <a:pt x="53000" y="159854"/>
                </a:cubicBezTo>
                <a:cubicBezTo>
                  <a:pt x="53000" y="132604"/>
                  <a:pt x="63706" y="107854"/>
                  <a:pt x="81286" y="89721"/>
                </a:cubicBez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3" name="Oval 872"/>
          <p:cNvSpPr/>
          <p:nvPr/>
        </p:nvSpPr>
        <p:spPr>
          <a:xfrm>
            <a:off x="70866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4" name="Oval 873"/>
          <p:cNvSpPr/>
          <p:nvPr/>
        </p:nvSpPr>
        <p:spPr>
          <a:xfrm>
            <a:off x="3463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5" name="Oval 874"/>
          <p:cNvSpPr/>
          <p:nvPr/>
        </p:nvSpPr>
        <p:spPr>
          <a:xfrm>
            <a:off x="11888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6" name="Oval 875"/>
          <p:cNvSpPr/>
          <p:nvPr/>
        </p:nvSpPr>
        <p:spPr>
          <a:xfrm>
            <a:off x="20314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7" name="Oval 876"/>
          <p:cNvSpPr/>
          <p:nvPr/>
        </p:nvSpPr>
        <p:spPr>
          <a:xfrm>
            <a:off x="28739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8" name="Oval 877"/>
          <p:cNvSpPr/>
          <p:nvPr/>
        </p:nvSpPr>
        <p:spPr>
          <a:xfrm>
            <a:off x="37164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9" name="Oval 878"/>
          <p:cNvSpPr/>
          <p:nvPr/>
        </p:nvSpPr>
        <p:spPr>
          <a:xfrm>
            <a:off x="45590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0" name="Oval 879"/>
          <p:cNvSpPr/>
          <p:nvPr/>
        </p:nvSpPr>
        <p:spPr>
          <a:xfrm>
            <a:off x="54015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1" name="Oval 880"/>
          <p:cNvSpPr/>
          <p:nvPr/>
        </p:nvSpPr>
        <p:spPr>
          <a:xfrm>
            <a:off x="62441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2" name="Oval 881"/>
          <p:cNvSpPr/>
          <p:nvPr/>
        </p:nvSpPr>
        <p:spPr>
          <a:xfrm>
            <a:off x="87717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3" name="Oval 882"/>
          <p:cNvSpPr/>
          <p:nvPr/>
        </p:nvSpPr>
        <p:spPr>
          <a:xfrm>
            <a:off x="79291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4" name="Oval 883"/>
          <p:cNvSpPr/>
          <p:nvPr/>
        </p:nvSpPr>
        <p:spPr>
          <a:xfrm>
            <a:off x="104568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5" name="Oval 884"/>
          <p:cNvSpPr/>
          <p:nvPr/>
        </p:nvSpPr>
        <p:spPr>
          <a:xfrm>
            <a:off x="96142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6" name="Oval 885"/>
          <p:cNvSpPr/>
          <p:nvPr/>
        </p:nvSpPr>
        <p:spPr>
          <a:xfrm>
            <a:off x="112993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7" name="Teardrop 3"/>
          <p:cNvSpPr/>
          <p:nvPr/>
        </p:nvSpPr>
        <p:spPr>
          <a:xfrm rot="5400000" flipH="1" flipV="1">
            <a:off x="663614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8" name="Teardrop 3"/>
          <p:cNvSpPr/>
          <p:nvPr/>
        </p:nvSpPr>
        <p:spPr>
          <a:xfrm rot="5400000" flipH="1" flipV="1">
            <a:off x="22905" y="4316257"/>
            <a:ext cx="232840" cy="278649"/>
          </a:xfrm>
          <a:custGeom>
            <a:avLst/>
            <a:gdLst/>
            <a:ahLst/>
            <a:cxnLst/>
            <a:rect l="l" t="t" r="r" b="b"/>
            <a:pathLst>
              <a:path w="232840" h="278649">
                <a:moveTo>
                  <a:pt x="232840" y="8776"/>
                </a:moveTo>
                <a:cubicBezTo>
                  <a:pt x="232449" y="34030"/>
                  <a:pt x="222519" y="59101"/>
                  <a:pt x="203250" y="78369"/>
                </a:cubicBezTo>
                <a:cubicBezTo>
                  <a:pt x="190082" y="91537"/>
                  <a:pt x="174206" y="100343"/>
                  <a:pt x="157326" y="104416"/>
                </a:cubicBezTo>
                <a:cubicBezTo>
                  <a:pt x="166417" y="119205"/>
                  <a:pt x="171406" y="136643"/>
                  <a:pt x="171406" y="155247"/>
                </a:cubicBezTo>
                <a:cubicBezTo>
                  <a:pt x="171406" y="182497"/>
                  <a:pt x="160701" y="207247"/>
                  <a:pt x="143120" y="225380"/>
                </a:cubicBezTo>
                <a:cubicBezTo>
                  <a:pt x="124986" y="242961"/>
                  <a:pt x="100237" y="253667"/>
                  <a:pt x="72986" y="253667"/>
                </a:cubicBezTo>
                <a:cubicBezTo>
                  <a:pt x="54383" y="253667"/>
                  <a:pt x="36945" y="248677"/>
                  <a:pt x="22156" y="239586"/>
                </a:cubicBezTo>
                <a:lnTo>
                  <a:pt x="0" y="278649"/>
                </a:lnTo>
                <a:lnTo>
                  <a:pt x="0" y="260595"/>
                </a:lnTo>
                <a:cubicBezTo>
                  <a:pt x="5973" y="252057"/>
                  <a:pt x="9654" y="242433"/>
                  <a:pt x="11467" y="232488"/>
                </a:cubicBezTo>
                <a:lnTo>
                  <a:pt x="0" y="218900"/>
                </a:lnTo>
                <a:lnTo>
                  <a:pt x="0" y="201603"/>
                </a:lnTo>
                <a:cubicBezTo>
                  <a:pt x="14950" y="226291"/>
                  <a:pt x="42305" y="241857"/>
                  <a:pt x="73296" y="241857"/>
                </a:cubicBezTo>
                <a:cubicBezTo>
                  <a:pt x="97207" y="241857"/>
                  <a:pt x="118953" y="232592"/>
                  <a:pt x="134965" y="217271"/>
                </a:cubicBezTo>
                <a:lnTo>
                  <a:pt x="0" y="82306"/>
                </a:lnTo>
                <a:lnTo>
                  <a:pt x="0" y="82216"/>
                </a:lnTo>
                <a:lnTo>
                  <a:pt x="135010" y="217225"/>
                </a:lnTo>
                <a:cubicBezTo>
                  <a:pt x="150331" y="201213"/>
                  <a:pt x="159597" y="179467"/>
                  <a:pt x="159597" y="155556"/>
                </a:cubicBezTo>
                <a:cubicBezTo>
                  <a:pt x="159597" y="105538"/>
                  <a:pt x="119048" y="64989"/>
                  <a:pt x="69030" y="64989"/>
                </a:cubicBezTo>
                <a:cubicBezTo>
                  <a:pt x="49952" y="65355"/>
                  <a:pt x="25806" y="60121"/>
                  <a:pt x="12948" y="46961"/>
                </a:cubicBezTo>
                <a:lnTo>
                  <a:pt x="0" y="66032"/>
                </a:lnTo>
                <a:lnTo>
                  <a:pt x="0" y="46474"/>
                </a:lnTo>
                <a:cubicBezTo>
                  <a:pt x="9193" y="32573"/>
                  <a:pt x="11853" y="16060"/>
                  <a:pt x="9334" y="0"/>
                </a:cubicBezTo>
                <a:lnTo>
                  <a:pt x="17529" y="0"/>
                </a:lnTo>
                <a:cubicBezTo>
                  <a:pt x="21671" y="11094"/>
                  <a:pt x="20740" y="22668"/>
                  <a:pt x="17673" y="33790"/>
                </a:cubicBezTo>
                <a:cubicBezTo>
                  <a:pt x="27631" y="50142"/>
                  <a:pt x="43609" y="53932"/>
                  <a:pt x="69593" y="53433"/>
                </a:cubicBezTo>
                <a:cubicBezTo>
                  <a:pt x="102600" y="53434"/>
                  <a:pt x="131938" y="69140"/>
                  <a:pt x="150227" y="93727"/>
                </a:cubicBezTo>
                <a:cubicBezTo>
                  <a:pt x="166735" y="90718"/>
                  <a:pt x="182357" y="82561"/>
                  <a:pt x="195118" y="69800"/>
                </a:cubicBezTo>
                <a:cubicBezTo>
                  <a:pt x="212026" y="52893"/>
                  <a:pt x="220851" y="30964"/>
                  <a:pt x="221339" y="8808"/>
                </a:cubicBezTo>
                <a:lnTo>
                  <a:pt x="136174" y="8808"/>
                </a:lnTo>
                <a:lnTo>
                  <a:pt x="136173" y="8744"/>
                </a:lnTo>
                <a:lnTo>
                  <a:pt x="221340" y="8744"/>
                </a:lnTo>
                <a:lnTo>
                  <a:pt x="219467" y="0"/>
                </a:lnTo>
                <a:lnTo>
                  <a:pt x="231012" y="0"/>
                </a:lnTo>
                <a:cubicBezTo>
                  <a:pt x="232616" y="2826"/>
                  <a:pt x="232794" y="5800"/>
                  <a:pt x="232840"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9" name="Teardrop 3"/>
          <p:cNvSpPr/>
          <p:nvPr/>
        </p:nvSpPr>
        <p:spPr>
          <a:xfrm rot="5400000" flipH="1" flipV="1">
            <a:off x="15809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6"/>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5"/>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0" name="Teardrop 3"/>
          <p:cNvSpPr/>
          <p:nvPr/>
        </p:nvSpPr>
        <p:spPr>
          <a:xfrm rot="5400000" flipH="1" flipV="1">
            <a:off x="24234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1" name="Teardrop 3"/>
          <p:cNvSpPr/>
          <p:nvPr/>
        </p:nvSpPr>
        <p:spPr>
          <a:xfrm rot="5400000" flipH="1" flipV="1">
            <a:off x="326598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2" name="Teardrop 3"/>
          <p:cNvSpPr/>
          <p:nvPr/>
        </p:nvSpPr>
        <p:spPr>
          <a:xfrm rot="5400000" flipH="1" flipV="1">
            <a:off x="4108522" y="4185695"/>
            <a:ext cx="232840" cy="539773"/>
          </a:xfrm>
          <a:custGeom>
            <a:avLst/>
            <a:gdLst/>
            <a:ahLst/>
            <a:cxnLst/>
            <a:rect l="l" t="t" r="r" b="b"/>
            <a:pathLst>
              <a:path w="232840" h="539773">
                <a:moveTo>
                  <a:pt x="221340" y="269867"/>
                </a:moveTo>
                <a:cubicBezTo>
                  <a:pt x="220851" y="247712"/>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3" name="Teardrop 3"/>
          <p:cNvSpPr/>
          <p:nvPr/>
        </p:nvSpPr>
        <p:spPr>
          <a:xfrm rot="5400000" flipH="1" flipV="1">
            <a:off x="495106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4" name="Teardrop 3"/>
          <p:cNvSpPr/>
          <p:nvPr/>
        </p:nvSpPr>
        <p:spPr>
          <a:xfrm rot="5400000" flipH="1" flipV="1">
            <a:off x="579360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5" name="Teardrop 3"/>
          <p:cNvSpPr/>
          <p:nvPr/>
        </p:nvSpPr>
        <p:spPr>
          <a:xfrm rot="5400000" flipH="1" flipV="1">
            <a:off x="832122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6" name="Teardrop 3"/>
          <p:cNvSpPr/>
          <p:nvPr/>
        </p:nvSpPr>
        <p:spPr>
          <a:xfrm rot="5400000" flipH="1" flipV="1">
            <a:off x="747868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7" name="Teardrop 3"/>
          <p:cNvSpPr/>
          <p:nvPr/>
        </p:nvSpPr>
        <p:spPr>
          <a:xfrm rot="5400000" flipH="1" flipV="1">
            <a:off x="100063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8" name="Teardrop 3"/>
          <p:cNvSpPr/>
          <p:nvPr/>
        </p:nvSpPr>
        <p:spPr>
          <a:xfrm rot="5400000" flipH="1" flipV="1">
            <a:off x="916376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7"/>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9" name="Teardrop 3"/>
          <p:cNvSpPr/>
          <p:nvPr/>
        </p:nvSpPr>
        <p:spPr>
          <a:xfrm rot="5400000" flipH="1" flipV="1">
            <a:off x="11691380"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0" name="Teardrop 3"/>
          <p:cNvSpPr/>
          <p:nvPr/>
        </p:nvSpPr>
        <p:spPr>
          <a:xfrm rot="5400000" flipH="1" flipV="1">
            <a:off x="108488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1" name="Teardrop 3"/>
          <p:cNvSpPr/>
          <p:nvPr/>
        </p:nvSpPr>
        <p:spPr>
          <a:xfrm rot="5400000" flipH="1" flipV="1">
            <a:off x="733383"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2"/>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8"/>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2" name="Oval 1651"/>
          <p:cNvSpPr/>
          <p:nvPr/>
        </p:nvSpPr>
        <p:spPr>
          <a:xfrm>
            <a:off x="812619" y="4561319"/>
            <a:ext cx="11030995" cy="10682"/>
          </a:xfrm>
          <a:custGeom>
            <a:avLst/>
            <a:gdLst/>
            <a:ahLst/>
            <a:cxnLst/>
            <a:rect l="l" t="t" r="r" b="b"/>
            <a:pathLst>
              <a:path w="11030995" h="10682">
                <a:moveTo>
                  <a:pt x="10992007" y="0"/>
                </a:moveTo>
                <a:cubicBezTo>
                  <a:pt x="11006265" y="0"/>
                  <a:pt x="11019702" y="3516"/>
                  <a:pt x="11030995" y="10682"/>
                </a:cubicBezTo>
                <a:lnTo>
                  <a:pt x="10953019" y="10682"/>
                </a:lnTo>
                <a:cubicBezTo>
                  <a:pt x="10964312" y="3516"/>
                  <a:pt x="10977749" y="0"/>
                  <a:pt x="10992007" y="0"/>
                </a:cubicBezTo>
                <a:close/>
                <a:moveTo>
                  <a:pt x="10149468" y="0"/>
                </a:moveTo>
                <a:cubicBezTo>
                  <a:pt x="10163726" y="0"/>
                  <a:pt x="10177163" y="3516"/>
                  <a:pt x="10188456" y="10682"/>
                </a:cubicBezTo>
                <a:lnTo>
                  <a:pt x="10110480" y="10682"/>
                </a:lnTo>
                <a:cubicBezTo>
                  <a:pt x="10121773" y="3516"/>
                  <a:pt x="10135210" y="0"/>
                  <a:pt x="10149468" y="0"/>
                </a:cubicBezTo>
                <a:close/>
                <a:moveTo>
                  <a:pt x="9306928" y="0"/>
                </a:moveTo>
                <a:cubicBezTo>
                  <a:pt x="9321186" y="0"/>
                  <a:pt x="9334623" y="3516"/>
                  <a:pt x="9345916" y="10682"/>
                </a:cubicBezTo>
                <a:lnTo>
                  <a:pt x="9267940" y="10682"/>
                </a:lnTo>
                <a:cubicBezTo>
                  <a:pt x="9279233" y="3516"/>
                  <a:pt x="9292670" y="0"/>
                  <a:pt x="9306928" y="0"/>
                </a:cubicBezTo>
                <a:close/>
                <a:moveTo>
                  <a:pt x="8464388" y="0"/>
                </a:moveTo>
                <a:cubicBezTo>
                  <a:pt x="8478646" y="0"/>
                  <a:pt x="8492083" y="3516"/>
                  <a:pt x="8503376" y="10682"/>
                </a:cubicBezTo>
                <a:lnTo>
                  <a:pt x="8425400" y="10682"/>
                </a:lnTo>
                <a:cubicBezTo>
                  <a:pt x="8436693" y="3516"/>
                  <a:pt x="8450130" y="0"/>
                  <a:pt x="8464388" y="0"/>
                </a:cubicBezTo>
                <a:close/>
                <a:moveTo>
                  <a:pt x="7621848" y="0"/>
                </a:moveTo>
                <a:cubicBezTo>
                  <a:pt x="7636106" y="0"/>
                  <a:pt x="7649543" y="3516"/>
                  <a:pt x="7660836" y="10682"/>
                </a:cubicBezTo>
                <a:lnTo>
                  <a:pt x="7582860" y="10682"/>
                </a:lnTo>
                <a:cubicBezTo>
                  <a:pt x="7594153" y="3516"/>
                  <a:pt x="7607590" y="0"/>
                  <a:pt x="7621848" y="0"/>
                </a:cubicBezTo>
                <a:close/>
                <a:moveTo>
                  <a:pt x="6779308" y="0"/>
                </a:moveTo>
                <a:cubicBezTo>
                  <a:pt x="6793566" y="0"/>
                  <a:pt x="6807003" y="3516"/>
                  <a:pt x="6818296" y="10682"/>
                </a:cubicBezTo>
                <a:lnTo>
                  <a:pt x="6740320" y="10682"/>
                </a:lnTo>
                <a:cubicBezTo>
                  <a:pt x="6751613" y="3516"/>
                  <a:pt x="6765050" y="0"/>
                  <a:pt x="6779308" y="0"/>
                </a:cubicBezTo>
                <a:close/>
                <a:moveTo>
                  <a:pt x="5936768" y="0"/>
                </a:moveTo>
                <a:cubicBezTo>
                  <a:pt x="5951026" y="0"/>
                  <a:pt x="5964463" y="3516"/>
                  <a:pt x="5975757" y="10682"/>
                </a:cubicBezTo>
                <a:lnTo>
                  <a:pt x="5897780" y="10682"/>
                </a:lnTo>
                <a:cubicBezTo>
                  <a:pt x="5909073" y="3516"/>
                  <a:pt x="5922510" y="0"/>
                  <a:pt x="5936768" y="0"/>
                </a:cubicBezTo>
                <a:close/>
                <a:moveTo>
                  <a:pt x="5094228" y="0"/>
                </a:moveTo>
                <a:cubicBezTo>
                  <a:pt x="5108486" y="0"/>
                  <a:pt x="5121923" y="3516"/>
                  <a:pt x="5133217" y="10682"/>
                </a:cubicBezTo>
                <a:lnTo>
                  <a:pt x="5055240" y="10682"/>
                </a:lnTo>
                <a:cubicBezTo>
                  <a:pt x="5066533" y="3516"/>
                  <a:pt x="5079970" y="0"/>
                  <a:pt x="5094228" y="0"/>
                </a:cubicBezTo>
                <a:close/>
                <a:moveTo>
                  <a:pt x="4251688" y="0"/>
                </a:moveTo>
                <a:cubicBezTo>
                  <a:pt x="4265946" y="0"/>
                  <a:pt x="4279383" y="3516"/>
                  <a:pt x="4290676" y="10682"/>
                </a:cubicBezTo>
                <a:lnTo>
                  <a:pt x="4212700" y="10682"/>
                </a:lnTo>
                <a:cubicBezTo>
                  <a:pt x="4223993" y="3516"/>
                  <a:pt x="4237430" y="0"/>
                  <a:pt x="4251688" y="0"/>
                </a:cubicBezTo>
                <a:close/>
                <a:moveTo>
                  <a:pt x="3409148" y="0"/>
                </a:moveTo>
                <a:cubicBezTo>
                  <a:pt x="3423406" y="0"/>
                  <a:pt x="3436843" y="3516"/>
                  <a:pt x="3448136" y="10682"/>
                </a:cubicBezTo>
                <a:lnTo>
                  <a:pt x="3370160" y="10682"/>
                </a:lnTo>
                <a:cubicBezTo>
                  <a:pt x="3381453" y="3516"/>
                  <a:pt x="3394890" y="0"/>
                  <a:pt x="3409148" y="0"/>
                </a:cubicBezTo>
                <a:close/>
                <a:moveTo>
                  <a:pt x="2566608" y="0"/>
                </a:moveTo>
                <a:cubicBezTo>
                  <a:pt x="2580866" y="0"/>
                  <a:pt x="2594303" y="3516"/>
                  <a:pt x="2605596" y="10682"/>
                </a:cubicBezTo>
                <a:lnTo>
                  <a:pt x="2527620" y="10682"/>
                </a:lnTo>
                <a:cubicBezTo>
                  <a:pt x="2538913" y="3516"/>
                  <a:pt x="2552350" y="0"/>
                  <a:pt x="2566608" y="0"/>
                </a:cubicBezTo>
                <a:close/>
                <a:moveTo>
                  <a:pt x="1724068" y="0"/>
                </a:moveTo>
                <a:cubicBezTo>
                  <a:pt x="1738326" y="0"/>
                  <a:pt x="1751763" y="3516"/>
                  <a:pt x="1763056" y="10682"/>
                </a:cubicBezTo>
                <a:lnTo>
                  <a:pt x="1685080" y="10682"/>
                </a:lnTo>
                <a:cubicBezTo>
                  <a:pt x="1696373" y="3516"/>
                  <a:pt x="1709810" y="0"/>
                  <a:pt x="1724068" y="0"/>
                </a:cubicBezTo>
                <a:close/>
                <a:moveTo>
                  <a:pt x="881528" y="0"/>
                </a:moveTo>
                <a:cubicBezTo>
                  <a:pt x="895786" y="0"/>
                  <a:pt x="909223" y="3516"/>
                  <a:pt x="920516" y="10682"/>
                </a:cubicBezTo>
                <a:lnTo>
                  <a:pt x="842540" y="10682"/>
                </a:lnTo>
                <a:cubicBezTo>
                  <a:pt x="853833" y="3516"/>
                  <a:pt x="867270" y="0"/>
                  <a:pt x="881528" y="0"/>
                </a:cubicBezTo>
                <a:close/>
                <a:moveTo>
                  <a:pt x="38988" y="0"/>
                </a:moveTo>
                <a:cubicBezTo>
                  <a:pt x="53246" y="0"/>
                  <a:pt x="66683" y="3516"/>
                  <a:pt x="77976" y="10682"/>
                </a:cubicBezTo>
                <a:lnTo>
                  <a:pt x="0" y="10682"/>
                </a:lnTo>
                <a:cubicBezTo>
                  <a:pt x="11293" y="3516"/>
                  <a:pt x="24730" y="0"/>
                  <a:pt x="389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3" name="Oval 902"/>
          <p:cNvSpPr/>
          <p:nvPr/>
        </p:nvSpPr>
        <p:spPr>
          <a:xfrm>
            <a:off x="712049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4" name="Oval 903"/>
          <p:cNvSpPr/>
          <p:nvPr/>
        </p:nvSpPr>
        <p:spPr>
          <a:xfrm>
            <a:off x="3774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5" name="Oval 904"/>
          <p:cNvSpPr/>
          <p:nvPr/>
        </p:nvSpPr>
        <p:spPr>
          <a:xfrm>
            <a:off x="122033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6" name="Oval 905"/>
          <p:cNvSpPr/>
          <p:nvPr/>
        </p:nvSpPr>
        <p:spPr>
          <a:xfrm>
            <a:off x="206321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7" name="Oval 906"/>
          <p:cNvSpPr/>
          <p:nvPr/>
        </p:nvSpPr>
        <p:spPr>
          <a:xfrm>
            <a:off x="290609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8" name="Oval 907"/>
          <p:cNvSpPr/>
          <p:nvPr/>
        </p:nvSpPr>
        <p:spPr>
          <a:xfrm>
            <a:off x="374897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9" name="Oval 908"/>
          <p:cNvSpPr/>
          <p:nvPr/>
        </p:nvSpPr>
        <p:spPr>
          <a:xfrm>
            <a:off x="45918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0" name="Oval 909"/>
          <p:cNvSpPr/>
          <p:nvPr/>
        </p:nvSpPr>
        <p:spPr>
          <a:xfrm>
            <a:off x="543473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1" name="Oval 910"/>
          <p:cNvSpPr/>
          <p:nvPr/>
        </p:nvSpPr>
        <p:spPr>
          <a:xfrm>
            <a:off x="627761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2" name="Oval 911"/>
          <p:cNvSpPr/>
          <p:nvPr/>
        </p:nvSpPr>
        <p:spPr>
          <a:xfrm>
            <a:off x="88062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3" name="Oval 912"/>
          <p:cNvSpPr/>
          <p:nvPr/>
        </p:nvSpPr>
        <p:spPr>
          <a:xfrm>
            <a:off x="796337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4" name="Oval 913"/>
          <p:cNvSpPr/>
          <p:nvPr/>
        </p:nvSpPr>
        <p:spPr>
          <a:xfrm>
            <a:off x="1049201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5" name="Oval 914"/>
          <p:cNvSpPr/>
          <p:nvPr/>
        </p:nvSpPr>
        <p:spPr>
          <a:xfrm>
            <a:off x="964913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6" name="Oval 915"/>
          <p:cNvSpPr/>
          <p:nvPr/>
        </p:nvSpPr>
        <p:spPr>
          <a:xfrm>
            <a:off x="1133489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7" name="Oval 916"/>
          <p:cNvSpPr/>
          <p:nvPr/>
        </p:nvSpPr>
        <p:spPr>
          <a:xfrm>
            <a:off x="712049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8" name="Oval 917"/>
          <p:cNvSpPr/>
          <p:nvPr/>
        </p:nvSpPr>
        <p:spPr>
          <a:xfrm>
            <a:off x="3774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9" name="Oval 918"/>
          <p:cNvSpPr/>
          <p:nvPr/>
        </p:nvSpPr>
        <p:spPr>
          <a:xfrm>
            <a:off x="122033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0" name="Oval 919"/>
          <p:cNvSpPr/>
          <p:nvPr/>
        </p:nvSpPr>
        <p:spPr>
          <a:xfrm>
            <a:off x="206321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1" name="Oval 920"/>
          <p:cNvSpPr/>
          <p:nvPr/>
        </p:nvSpPr>
        <p:spPr>
          <a:xfrm>
            <a:off x="290609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2" name="Oval 921"/>
          <p:cNvSpPr/>
          <p:nvPr/>
        </p:nvSpPr>
        <p:spPr>
          <a:xfrm>
            <a:off x="374897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3" name="Oval 922"/>
          <p:cNvSpPr/>
          <p:nvPr/>
        </p:nvSpPr>
        <p:spPr>
          <a:xfrm>
            <a:off x="45918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4" name="Oval 923"/>
          <p:cNvSpPr/>
          <p:nvPr/>
        </p:nvSpPr>
        <p:spPr>
          <a:xfrm>
            <a:off x="543473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5" name="Oval 924"/>
          <p:cNvSpPr/>
          <p:nvPr/>
        </p:nvSpPr>
        <p:spPr>
          <a:xfrm>
            <a:off x="627761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6" name="Oval 925"/>
          <p:cNvSpPr/>
          <p:nvPr/>
        </p:nvSpPr>
        <p:spPr>
          <a:xfrm>
            <a:off x="88062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7" name="Oval 926"/>
          <p:cNvSpPr/>
          <p:nvPr/>
        </p:nvSpPr>
        <p:spPr>
          <a:xfrm>
            <a:off x="796337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8" name="Oval 927"/>
          <p:cNvSpPr/>
          <p:nvPr/>
        </p:nvSpPr>
        <p:spPr>
          <a:xfrm>
            <a:off x="1049201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9" name="Oval 928"/>
          <p:cNvSpPr/>
          <p:nvPr/>
        </p:nvSpPr>
        <p:spPr>
          <a:xfrm>
            <a:off x="964913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0" name="Oval 929"/>
          <p:cNvSpPr/>
          <p:nvPr/>
        </p:nvSpPr>
        <p:spPr>
          <a:xfrm>
            <a:off x="1133489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1" name="Oval 930"/>
          <p:cNvSpPr/>
          <p:nvPr/>
        </p:nvSpPr>
        <p:spPr>
          <a:xfrm>
            <a:off x="712049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2" name="Oval 931"/>
          <p:cNvSpPr/>
          <p:nvPr/>
        </p:nvSpPr>
        <p:spPr>
          <a:xfrm>
            <a:off x="3774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3" name="Oval 932"/>
          <p:cNvSpPr/>
          <p:nvPr/>
        </p:nvSpPr>
        <p:spPr>
          <a:xfrm>
            <a:off x="122033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4" name="Oval 933"/>
          <p:cNvSpPr/>
          <p:nvPr/>
        </p:nvSpPr>
        <p:spPr>
          <a:xfrm>
            <a:off x="206321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5" name="Oval 934"/>
          <p:cNvSpPr/>
          <p:nvPr/>
        </p:nvSpPr>
        <p:spPr>
          <a:xfrm>
            <a:off x="290609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6" name="Oval 935"/>
          <p:cNvSpPr/>
          <p:nvPr/>
        </p:nvSpPr>
        <p:spPr>
          <a:xfrm>
            <a:off x="374897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7" name="Oval 936"/>
          <p:cNvSpPr/>
          <p:nvPr/>
        </p:nvSpPr>
        <p:spPr>
          <a:xfrm>
            <a:off x="45918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8" name="Oval 937"/>
          <p:cNvSpPr/>
          <p:nvPr/>
        </p:nvSpPr>
        <p:spPr>
          <a:xfrm>
            <a:off x="543473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9" name="Oval 938"/>
          <p:cNvSpPr/>
          <p:nvPr/>
        </p:nvSpPr>
        <p:spPr>
          <a:xfrm>
            <a:off x="627761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0" name="Oval 939"/>
          <p:cNvSpPr/>
          <p:nvPr/>
        </p:nvSpPr>
        <p:spPr>
          <a:xfrm>
            <a:off x="88062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1" name="Oval 940"/>
          <p:cNvSpPr/>
          <p:nvPr/>
        </p:nvSpPr>
        <p:spPr>
          <a:xfrm>
            <a:off x="796337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2" name="Oval 941"/>
          <p:cNvSpPr/>
          <p:nvPr/>
        </p:nvSpPr>
        <p:spPr>
          <a:xfrm>
            <a:off x="1049201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3" name="Oval 942"/>
          <p:cNvSpPr/>
          <p:nvPr/>
        </p:nvSpPr>
        <p:spPr>
          <a:xfrm>
            <a:off x="964913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4" name="Oval 943"/>
          <p:cNvSpPr/>
          <p:nvPr/>
        </p:nvSpPr>
        <p:spPr>
          <a:xfrm>
            <a:off x="1133489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5" name="Oval 944"/>
          <p:cNvSpPr/>
          <p:nvPr/>
        </p:nvSpPr>
        <p:spPr>
          <a:xfrm>
            <a:off x="712049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6" name="Oval 945"/>
          <p:cNvSpPr/>
          <p:nvPr/>
        </p:nvSpPr>
        <p:spPr>
          <a:xfrm>
            <a:off x="3774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7" name="Oval 946"/>
          <p:cNvSpPr/>
          <p:nvPr/>
        </p:nvSpPr>
        <p:spPr>
          <a:xfrm>
            <a:off x="122033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8" name="Oval 947"/>
          <p:cNvSpPr/>
          <p:nvPr/>
        </p:nvSpPr>
        <p:spPr>
          <a:xfrm>
            <a:off x="206321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9" name="Oval 948"/>
          <p:cNvSpPr/>
          <p:nvPr/>
        </p:nvSpPr>
        <p:spPr>
          <a:xfrm>
            <a:off x="290609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0" name="Oval 949"/>
          <p:cNvSpPr/>
          <p:nvPr/>
        </p:nvSpPr>
        <p:spPr>
          <a:xfrm>
            <a:off x="374897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1" name="Oval 950"/>
          <p:cNvSpPr/>
          <p:nvPr/>
        </p:nvSpPr>
        <p:spPr>
          <a:xfrm>
            <a:off x="45918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2" name="Oval 951"/>
          <p:cNvSpPr/>
          <p:nvPr/>
        </p:nvSpPr>
        <p:spPr>
          <a:xfrm>
            <a:off x="543473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3" name="Oval 952"/>
          <p:cNvSpPr/>
          <p:nvPr/>
        </p:nvSpPr>
        <p:spPr>
          <a:xfrm>
            <a:off x="627761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4" name="Oval 953"/>
          <p:cNvSpPr/>
          <p:nvPr/>
        </p:nvSpPr>
        <p:spPr>
          <a:xfrm>
            <a:off x="88062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5" name="Oval 954"/>
          <p:cNvSpPr/>
          <p:nvPr/>
        </p:nvSpPr>
        <p:spPr>
          <a:xfrm>
            <a:off x="796337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6" name="Oval 955"/>
          <p:cNvSpPr/>
          <p:nvPr/>
        </p:nvSpPr>
        <p:spPr>
          <a:xfrm>
            <a:off x="1049201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7" name="Oval 956"/>
          <p:cNvSpPr/>
          <p:nvPr/>
        </p:nvSpPr>
        <p:spPr>
          <a:xfrm>
            <a:off x="964913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8" name="Oval 957"/>
          <p:cNvSpPr/>
          <p:nvPr/>
        </p:nvSpPr>
        <p:spPr>
          <a:xfrm>
            <a:off x="1133489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9" name="Oval 958"/>
          <p:cNvSpPr/>
          <p:nvPr/>
        </p:nvSpPr>
        <p:spPr>
          <a:xfrm>
            <a:off x="712049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0" name="Oval 959"/>
          <p:cNvSpPr/>
          <p:nvPr/>
        </p:nvSpPr>
        <p:spPr>
          <a:xfrm>
            <a:off x="3774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1" name="Oval 960"/>
          <p:cNvSpPr/>
          <p:nvPr/>
        </p:nvSpPr>
        <p:spPr>
          <a:xfrm>
            <a:off x="122033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2" name="Oval 961"/>
          <p:cNvSpPr/>
          <p:nvPr/>
        </p:nvSpPr>
        <p:spPr>
          <a:xfrm>
            <a:off x="206321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3" name="Oval 962"/>
          <p:cNvSpPr/>
          <p:nvPr/>
        </p:nvSpPr>
        <p:spPr>
          <a:xfrm>
            <a:off x="290609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4" name="Oval 963"/>
          <p:cNvSpPr/>
          <p:nvPr/>
        </p:nvSpPr>
        <p:spPr>
          <a:xfrm>
            <a:off x="374897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5" name="Oval 964"/>
          <p:cNvSpPr/>
          <p:nvPr/>
        </p:nvSpPr>
        <p:spPr>
          <a:xfrm>
            <a:off x="45918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6" name="Oval 965"/>
          <p:cNvSpPr/>
          <p:nvPr/>
        </p:nvSpPr>
        <p:spPr>
          <a:xfrm>
            <a:off x="543473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7" name="Oval 966"/>
          <p:cNvSpPr/>
          <p:nvPr/>
        </p:nvSpPr>
        <p:spPr>
          <a:xfrm>
            <a:off x="627761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8" name="Oval 967"/>
          <p:cNvSpPr/>
          <p:nvPr/>
        </p:nvSpPr>
        <p:spPr>
          <a:xfrm>
            <a:off x="88062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9" name="Oval 968"/>
          <p:cNvSpPr/>
          <p:nvPr/>
        </p:nvSpPr>
        <p:spPr>
          <a:xfrm>
            <a:off x="796337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70" name="Oval 969"/>
          <p:cNvSpPr/>
          <p:nvPr/>
        </p:nvSpPr>
        <p:spPr>
          <a:xfrm>
            <a:off x="1049201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71" name="Oval 970"/>
          <p:cNvSpPr/>
          <p:nvPr/>
        </p:nvSpPr>
        <p:spPr>
          <a:xfrm>
            <a:off x="964913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72" name="Oval 971"/>
          <p:cNvSpPr/>
          <p:nvPr/>
        </p:nvSpPr>
        <p:spPr>
          <a:xfrm>
            <a:off x="1133489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hr-HR"/>
              <a:t>Kliknite da biste uredili stil naslova matrice</a:t>
            </a:r>
            <a:endParaRPr lang="en-US" dirty="0"/>
          </a:p>
        </p:txBody>
      </p:sp>
      <p:sp>
        <p:nvSpPr>
          <p:cNvPr id="3" name="Text Placeholder 2"/>
          <p:cNvSpPr>
            <a:spLocks noGrp="1"/>
          </p:cNvSpPr>
          <p:nvPr>
            <p:ph type="body" idx="1"/>
          </p:nvPr>
        </p:nvSpPr>
        <p:spPr>
          <a:xfrm>
            <a:off x="8610600" y="4960137"/>
            <a:ext cx="3200400" cy="1463040"/>
          </a:xfrm>
        </p:spPr>
        <p:txBody>
          <a:bodyPr lIns="91440" tIns="45720" rIns="91440" bIns="4572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Kliknite da biste uredili matrice</a:t>
            </a:r>
          </a:p>
        </p:txBody>
      </p:sp>
      <p:sp>
        <p:nvSpPr>
          <p:cNvPr id="4" name="Date Placeholder 3"/>
          <p:cNvSpPr>
            <a:spLocks noGrp="1"/>
          </p:cNvSpPr>
          <p:nvPr>
            <p:ph type="dt" sz="half" idx="10"/>
          </p:nvPr>
        </p:nvSpPr>
        <p:spPr/>
        <p:txBody>
          <a:bodyPr/>
          <a:lstStyle/>
          <a:p>
            <a:fld id="{E709100C-6C15-4EB0-8CD3-40ABB7468CD7}" type="datetimeFigureOut">
              <a:rPr lang="hr-HR" smtClean="0"/>
              <a:t>1.7.2021.</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4CC0C421-2FA7-46BE-BD6C-F5F2F12239A7}" type="slidenum">
              <a:rPr lang="hr-HR" smtClean="0"/>
              <a:t>‹#›</a:t>
            </a:fld>
            <a:endParaRPr lang="hr-HR"/>
          </a:p>
        </p:txBody>
      </p:sp>
      <p:cxnSp>
        <p:nvCxnSpPr>
          <p:cNvPr id="8" name="Straight Connector 7"/>
          <p:cNvCxnSpPr/>
          <p:nvPr/>
        </p:nvCxnSpPr>
        <p:spPr>
          <a:xfrm flipV="1">
            <a:off x="8386842" y="5264106"/>
            <a:ext cx="0" cy="91440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6262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hr-HR"/>
              <a:t>Kliknite da biste uredili stil naslova matrice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5" name="Date Placeholder 4"/>
          <p:cNvSpPr>
            <a:spLocks noGrp="1"/>
          </p:cNvSpPr>
          <p:nvPr>
            <p:ph type="dt" sz="half" idx="10"/>
          </p:nvPr>
        </p:nvSpPr>
        <p:spPr/>
        <p:txBody>
          <a:bodyPr/>
          <a:lstStyle/>
          <a:p>
            <a:fld id="{E709100C-6C15-4EB0-8CD3-40ABB7468CD7}" type="datetimeFigureOut">
              <a:rPr lang="hr-HR" smtClean="0"/>
              <a:t>1.7.2021.</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4CC0C421-2FA7-46BE-BD6C-F5F2F12239A7}" type="slidenum">
              <a:rPr lang="hr-HR" smtClean="0"/>
              <a:t>‹#›</a:t>
            </a:fld>
            <a:endParaRPr lang="hr-HR"/>
          </a:p>
        </p:txBody>
      </p:sp>
    </p:spTree>
    <p:extLst>
      <p:ext uri="{BB962C8B-B14F-4D97-AF65-F5344CB8AC3E}">
        <p14:creationId xmlns:p14="http://schemas.microsoft.com/office/powerpoint/2010/main" val="3010934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hr-HR"/>
              <a:t>Kliknite da biste uredili stil naslova matrice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3"/>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4" name="Content Placeholder 3"/>
          <p:cNvSpPr>
            <a:spLocks noGrp="1"/>
          </p:cNvSpPr>
          <p:nvPr>
            <p:ph sz="half" idx="2"/>
          </p:nvPr>
        </p:nvSpPr>
        <p:spPr>
          <a:xfrm>
            <a:off x="1024128" y="2967788"/>
            <a:ext cx="4754880" cy="3341572"/>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3"/>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hr-HR"/>
              <a:t>Kliknite da biste uredili matrice</a:t>
            </a:r>
          </a:p>
        </p:txBody>
      </p:sp>
      <p:sp>
        <p:nvSpPr>
          <p:cNvPr id="6" name="Content Placeholder 5"/>
          <p:cNvSpPr>
            <a:spLocks noGrp="1"/>
          </p:cNvSpPr>
          <p:nvPr>
            <p:ph sz="quarter" idx="4"/>
          </p:nvPr>
        </p:nvSpPr>
        <p:spPr>
          <a:xfrm>
            <a:off x="5989320" y="2967788"/>
            <a:ext cx="4754880" cy="3341572"/>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7" name="Date Placeholder 6"/>
          <p:cNvSpPr>
            <a:spLocks noGrp="1"/>
          </p:cNvSpPr>
          <p:nvPr>
            <p:ph type="dt" sz="half" idx="10"/>
          </p:nvPr>
        </p:nvSpPr>
        <p:spPr/>
        <p:txBody>
          <a:bodyPr/>
          <a:lstStyle/>
          <a:p>
            <a:fld id="{E709100C-6C15-4EB0-8CD3-40ABB7468CD7}" type="datetimeFigureOut">
              <a:rPr lang="hr-HR" smtClean="0"/>
              <a:t>1.7.2021.</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4CC0C421-2FA7-46BE-BD6C-F5F2F12239A7}" type="slidenum">
              <a:rPr lang="hr-HR" smtClean="0"/>
              <a:t>‹#›</a:t>
            </a:fld>
            <a:endParaRPr lang="hr-HR"/>
          </a:p>
        </p:txBody>
      </p:sp>
    </p:spTree>
    <p:extLst>
      <p:ext uri="{BB962C8B-B14F-4D97-AF65-F5344CB8AC3E}">
        <p14:creationId xmlns:p14="http://schemas.microsoft.com/office/powerpoint/2010/main" val="1238684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Date Placeholder 2"/>
          <p:cNvSpPr>
            <a:spLocks noGrp="1"/>
          </p:cNvSpPr>
          <p:nvPr>
            <p:ph type="dt" sz="half" idx="10"/>
          </p:nvPr>
        </p:nvSpPr>
        <p:spPr/>
        <p:txBody>
          <a:bodyPr/>
          <a:lstStyle/>
          <a:p>
            <a:fld id="{E709100C-6C15-4EB0-8CD3-40ABB7468CD7}" type="datetimeFigureOut">
              <a:rPr lang="hr-HR" smtClean="0"/>
              <a:t>1.7.2021.</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4CC0C421-2FA7-46BE-BD6C-F5F2F12239A7}" type="slidenum">
              <a:rPr lang="hr-HR" smtClean="0"/>
              <a:t>‹#›</a:t>
            </a:fld>
            <a:endParaRPr lang="hr-HR"/>
          </a:p>
        </p:txBody>
      </p:sp>
    </p:spTree>
    <p:extLst>
      <p:ext uri="{BB962C8B-B14F-4D97-AF65-F5344CB8AC3E}">
        <p14:creationId xmlns:p14="http://schemas.microsoft.com/office/powerpoint/2010/main" val="1249924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azn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09100C-6C15-4EB0-8CD3-40ABB7468CD7}" type="datetimeFigureOut">
              <a:rPr lang="hr-HR" smtClean="0"/>
              <a:t>1.7.2021.</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4CC0C421-2FA7-46BE-BD6C-F5F2F12239A7}" type="slidenum">
              <a:rPr lang="hr-HR" smtClean="0"/>
              <a:t>‹#›</a:t>
            </a:fld>
            <a:endParaRPr lang="hr-HR"/>
          </a:p>
        </p:txBody>
      </p:sp>
    </p:spTree>
    <p:extLst>
      <p:ext uri="{BB962C8B-B14F-4D97-AF65-F5344CB8AC3E}">
        <p14:creationId xmlns:p14="http://schemas.microsoft.com/office/powerpoint/2010/main" val="1648999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hr-HR"/>
              <a:t>Kliknite da biste uredili stil naslova matrice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matrice</a:t>
            </a:r>
          </a:p>
        </p:txBody>
      </p:sp>
      <p:sp>
        <p:nvSpPr>
          <p:cNvPr id="5" name="Date Placeholder 4"/>
          <p:cNvSpPr>
            <a:spLocks noGrp="1"/>
          </p:cNvSpPr>
          <p:nvPr>
            <p:ph type="dt" sz="half" idx="10"/>
          </p:nvPr>
        </p:nvSpPr>
        <p:spPr/>
        <p:txBody>
          <a:bodyPr/>
          <a:lstStyle/>
          <a:p>
            <a:fld id="{E709100C-6C15-4EB0-8CD3-40ABB7468CD7}" type="datetimeFigureOut">
              <a:rPr lang="hr-HR" smtClean="0"/>
              <a:t>1.7.2021.</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4CC0C421-2FA7-46BE-BD6C-F5F2F12239A7}" type="slidenum">
              <a:rPr lang="hr-HR" smtClean="0"/>
              <a:t>‹#›</a:t>
            </a:fld>
            <a:endParaRPr lang="hr-HR"/>
          </a:p>
        </p:txBody>
      </p:sp>
    </p:spTree>
    <p:extLst>
      <p:ext uri="{BB962C8B-B14F-4D97-AF65-F5344CB8AC3E}">
        <p14:creationId xmlns:p14="http://schemas.microsoft.com/office/powerpoint/2010/main" val="3878374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Slika s opisom">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hr-HR"/>
              <a:t>Kliknite da biste uredili stil naslova matrice</a:t>
            </a:r>
            <a:endParaRPr lang="en-US" dirty="0"/>
          </a:p>
        </p:txBody>
      </p:sp>
      <p:sp>
        <p:nvSpPr>
          <p:cNvPr id="3" name="Picture Placeholder 2"/>
          <p:cNvSpPr>
            <a:spLocks noGrp="1" noChangeAspect="1"/>
          </p:cNvSpPr>
          <p:nvPr>
            <p:ph type="pic" idx="1"/>
          </p:nvPr>
        </p:nvSpPr>
        <p:spPr>
          <a:xfrm>
            <a:off x="0" y="-1"/>
            <a:ext cx="12188952" cy="4572000"/>
          </a:xfrm>
          <a:solidFill>
            <a:schemeClr val="accent3">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r-HR"/>
              <a:t>Kliknite ikonu da biste dodali  sliku</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Date Placeholder 4"/>
          <p:cNvSpPr>
            <a:spLocks noGrp="1"/>
          </p:cNvSpPr>
          <p:nvPr>
            <p:ph type="dt" sz="half" idx="10"/>
          </p:nvPr>
        </p:nvSpPr>
        <p:spPr/>
        <p:txBody>
          <a:bodyPr/>
          <a:lstStyle/>
          <a:p>
            <a:fld id="{E709100C-6C15-4EB0-8CD3-40ABB7468CD7}" type="datetimeFigureOut">
              <a:rPr lang="hr-HR" smtClean="0"/>
              <a:t>1.7.2021.</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4CC0C421-2FA7-46BE-BD6C-F5F2F12239A7}" type="slidenum">
              <a:rPr lang="hr-HR" smtClean="0"/>
              <a:t>‹#›</a:t>
            </a:fld>
            <a:endParaRPr lang="hr-HR"/>
          </a:p>
        </p:txBody>
      </p:sp>
      <p:cxnSp>
        <p:nvCxnSpPr>
          <p:cNvPr id="9" name="Straight Connector 8"/>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5648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hr-HR"/>
              <a:t>Kliknite da biste uredili stil naslova matrice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E709100C-6C15-4EB0-8CD3-40ABB7468CD7}" type="datetimeFigureOut">
              <a:rPr lang="hr-HR" smtClean="0"/>
              <a:t>1.7.2021.</a:t>
            </a:fld>
            <a:endParaRPr lang="hr-HR"/>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hr-HR"/>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CC0C421-2FA7-46BE-BD6C-F5F2F12239A7}" type="slidenum">
              <a:rPr lang="hr-HR" smtClean="0"/>
              <a:t>‹#›</a:t>
            </a:fld>
            <a:endParaRPr lang="hr-HR"/>
          </a:p>
        </p:txBody>
      </p:sp>
      <p:cxnSp>
        <p:nvCxnSpPr>
          <p:cNvPr id="7" name="Straight Connector 6"/>
          <p:cNvCxnSpPr/>
          <p:nvPr/>
        </p:nvCxnSpPr>
        <p:spPr>
          <a:xfrm flipV="1">
            <a:off x="762000" y="826324"/>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829704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3"/>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hyperlink" Target="https://forms.office.com/Pages/ResponsePage.aspx?id=FvJamzTGgEurAgyaPQKQkTLLVWzLMopBmzhvTmm0jfBUNU9WTkRYWjdLNk5IVTQwQ1dISUNJQU5LUC4u" TargetMode="Externa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hyperlink" Target="https://drive.google.com/file/d/1jZ1YYAB1Cd7MvQitbp9hZ2pamXsaX4Go/view"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blog.dnevnik.hr/gtaradi/oznaka/knjiga" TargetMode="External"/><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38389FC-8860-4197-BA5A-A4E36825C151}"/>
              </a:ext>
            </a:extLst>
          </p:cNvPr>
          <p:cNvSpPr>
            <a:spLocks noGrp="1"/>
          </p:cNvSpPr>
          <p:nvPr>
            <p:ph type="title"/>
          </p:nvPr>
        </p:nvSpPr>
        <p:spPr>
          <a:xfrm>
            <a:off x="1024127" y="548640"/>
            <a:ext cx="9720072" cy="1499616"/>
          </a:xfrm>
        </p:spPr>
        <p:txBody>
          <a:bodyPr/>
          <a:lstStyle/>
          <a:p>
            <a:r>
              <a:rPr lang="hr-HR" cap="none" dirty="0"/>
              <a:t>Motivacija za obradu djela za cjelovito čitanje</a:t>
            </a:r>
          </a:p>
        </p:txBody>
      </p:sp>
      <p:sp>
        <p:nvSpPr>
          <p:cNvPr id="3" name="Rezervirano mjesto sadržaja 2">
            <a:extLst>
              <a:ext uri="{FF2B5EF4-FFF2-40B4-BE49-F238E27FC236}">
                <a16:creationId xmlns:a16="http://schemas.microsoft.com/office/drawing/2014/main" id="{4841654E-EFDE-402E-976C-16A337D2DE22}"/>
              </a:ext>
            </a:extLst>
          </p:cNvPr>
          <p:cNvSpPr>
            <a:spLocks noGrp="1"/>
          </p:cNvSpPr>
          <p:nvPr>
            <p:ph idx="1"/>
          </p:nvPr>
        </p:nvSpPr>
        <p:spPr/>
        <p:txBody>
          <a:bodyPr/>
          <a:lstStyle/>
          <a:p>
            <a:endParaRPr lang="hr-HR" dirty="0"/>
          </a:p>
          <a:p>
            <a:endParaRPr lang="hr-HR" dirty="0"/>
          </a:p>
          <a:p>
            <a:r>
              <a:rPr lang="hr-HR" dirty="0"/>
              <a:t>                                    Županijsko stručno vijeće</a:t>
            </a:r>
          </a:p>
          <a:p>
            <a:endParaRPr lang="hr-HR" dirty="0"/>
          </a:p>
          <a:p>
            <a:endParaRPr lang="hr-HR" dirty="0"/>
          </a:p>
          <a:p>
            <a:r>
              <a:rPr lang="hr-HR" dirty="0"/>
              <a:t>Otočac, 28.06.2021.                                                Dragocjenka Bilović</a:t>
            </a:r>
          </a:p>
        </p:txBody>
      </p:sp>
    </p:spTree>
    <p:extLst>
      <p:ext uri="{BB962C8B-B14F-4D97-AF65-F5344CB8AC3E}">
        <p14:creationId xmlns:p14="http://schemas.microsoft.com/office/powerpoint/2010/main" val="2242696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lstStyle/>
          <a:p>
            <a:pPr algn="ctr"/>
            <a:r>
              <a:rPr lang="hr-HR" dirty="0"/>
              <a:t>Glavne odrednice radnje</a:t>
            </a:r>
          </a:p>
        </p:txBody>
      </p:sp>
    </p:spTree>
    <p:extLst>
      <p:ext uri="{BB962C8B-B14F-4D97-AF65-F5344CB8AC3E}">
        <p14:creationId xmlns:p14="http://schemas.microsoft.com/office/powerpoint/2010/main" val="3856303293"/>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Gospođa berti dobiva veliki paket </a:t>
            </a:r>
          </a:p>
        </p:txBody>
      </p:sp>
      <p:pic>
        <p:nvPicPr>
          <p:cNvPr id="5" name="Rezervirano mjesto sadržaja 4"/>
          <p:cNvPicPr>
            <a:picLocks noGrp="1" noChangeAspect="1"/>
          </p:cNvPicPr>
          <p:nvPr>
            <p:ph idx="1"/>
          </p:nvPr>
        </p:nvPicPr>
        <p:blipFill>
          <a:blip r:embed="rId2"/>
          <a:stretch>
            <a:fillRect/>
          </a:stretch>
        </p:blipFill>
        <p:spPr>
          <a:xfrm>
            <a:off x="6960829" y="806422"/>
            <a:ext cx="3663907" cy="5184775"/>
          </a:xfrm>
          <a:prstGeom prst="rect">
            <a:avLst/>
          </a:prstGeom>
          <a:ln>
            <a:noFill/>
          </a:ln>
          <a:effectLst>
            <a:outerShdw blurRad="292100" dist="139700" dir="2700000" algn="tl" rotWithShape="0">
              <a:srgbClr val="333333">
                <a:alpha val="65000"/>
              </a:srgbClr>
            </a:outerShdw>
          </a:effectLst>
        </p:spPr>
      </p:pic>
      <p:sp>
        <p:nvSpPr>
          <p:cNvPr id="4" name="Rezervirano mjesto teksta 3"/>
          <p:cNvSpPr>
            <a:spLocks noGrp="1"/>
          </p:cNvSpPr>
          <p:nvPr>
            <p:ph type="body" sz="half" idx="2"/>
          </p:nvPr>
        </p:nvSpPr>
        <p:spPr>
          <a:xfrm>
            <a:off x="604299" y="2208869"/>
            <a:ext cx="4993419" cy="4357979"/>
          </a:xfrm>
        </p:spPr>
        <p:txBody>
          <a:bodyPr>
            <a:normAutofit/>
          </a:bodyPr>
          <a:lstStyle/>
          <a:p>
            <a:pPr marL="285750" indent="-285750">
              <a:buFont typeface="Arial" panose="020B0604020202020204" pitchFamily="34" charset="0"/>
              <a:buChar char="•"/>
            </a:pPr>
            <a:r>
              <a:rPr lang="hr-HR" dirty="0"/>
              <a:t>Gospođa Berti dobiva veliki paket koji je omotan u bijelo</a:t>
            </a:r>
          </a:p>
          <a:p>
            <a:pPr marL="285750" indent="-285750">
              <a:buFont typeface="Arial" panose="020B0604020202020204" pitchFamily="34" charset="0"/>
              <a:buChar char="•"/>
            </a:pPr>
            <a:r>
              <a:rPr lang="hr-HR" dirty="0"/>
              <a:t>Paket je bio težak pa se gospođa Berti nije mogla sjetiti što je naručila</a:t>
            </a:r>
          </a:p>
          <a:p>
            <a:pPr marL="285750" indent="-285750">
              <a:buFont typeface="Arial" panose="020B0604020202020204" pitchFamily="34" charset="0"/>
              <a:buChar char="•"/>
            </a:pPr>
            <a:r>
              <a:rPr lang="hr-HR" dirty="0"/>
              <a:t>Imala je problem jer je često naručivala stvari koje joj ne trebaju ako bi ponuda bila povoljna.</a:t>
            </a:r>
          </a:p>
          <a:p>
            <a:pPr marL="285750" indent="-285750">
              <a:buFont typeface="Arial" panose="020B0604020202020204" pitchFamily="34" charset="0"/>
              <a:buChar char="•"/>
            </a:pPr>
            <a:r>
              <a:rPr lang="hr-HR" dirty="0"/>
              <a:t>Otvorila je paket u kojemu je stajala poruka isprike na kasnoj isporuci pošiljke te upozorenje da pošiljku ne može vratiti ukoliko ju otvori. Ispod je stajao nečitak potpis Hunbert, Honbert ili Monbert.</a:t>
            </a:r>
          </a:p>
          <a:p>
            <a:pPr marL="285750" indent="-285750">
              <a:buFont typeface="Arial" panose="020B0604020202020204" pitchFamily="34" charset="0"/>
              <a:buChar char="•"/>
            </a:pPr>
            <a:r>
              <a:rPr lang="hr-HR" dirty="0"/>
              <a:t>Iz paketa je izvadila veliku limenku, misleći da će u njoj možda biti mesni doručak</a:t>
            </a:r>
          </a:p>
          <a:p>
            <a:pPr marL="285750" indent="-285750">
              <a:buFont typeface="Arial" panose="020B0604020202020204" pitchFamily="34" charset="0"/>
              <a:buChar char="•"/>
            </a:pPr>
            <a:r>
              <a:rPr lang="hr-HR" dirty="0"/>
              <a:t>z limenke se začulo “dobar dan, draga majko” te je Berti u njoj vidjela malog smežuranog patuljka.</a:t>
            </a:r>
          </a:p>
        </p:txBody>
      </p:sp>
    </p:spTree>
    <p:extLst>
      <p:ext uri="{BB962C8B-B14F-4D97-AF65-F5344CB8AC3E}">
        <p14:creationId xmlns:p14="http://schemas.microsoft.com/office/powerpoint/2010/main" val="5769452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500"/>
                                        <p:tgtEl>
                                          <p:spTgt spid="4">
                                            <p:txEl>
                                              <p:pRg st="2" end="2"/>
                                            </p:txEl>
                                          </p:spTgt>
                                        </p:tgtEl>
                                      </p:cBhvr>
                                    </p:animEffect>
                                  </p:childTnLst>
                                </p:cTn>
                              </p:par>
                            </p:childTnLst>
                          </p:cTn>
                        </p:par>
                        <p:par>
                          <p:cTn id="20" fill="hold">
                            <p:stCondLst>
                              <p:cond delay="3500"/>
                            </p:stCondLst>
                            <p:childTnLst>
                              <p:par>
                                <p:cTn id="21" presetID="10" presetClass="entr" presetSubtype="0" fill="hold" grpId="0" nodeType="after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fade">
                                      <p:cBhvr>
                                        <p:cTn id="23" dur="500"/>
                                        <p:tgtEl>
                                          <p:spTgt spid="4">
                                            <p:txEl>
                                              <p:pRg st="3" end="3"/>
                                            </p:txEl>
                                          </p:spTgt>
                                        </p:tgtEl>
                                      </p:cBhvr>
                                    </p:animEffect>
                                  </p:childTnLst>
                                </p:cTn>
                              </p:par>
                            </p:childTnLst>
                          </p:cTn>
                        </p:par>
                        <p:par>
                          <p:cTn id="24" fill="hold">
                            <p:stCondLst>
                              <p:cond delay="4000"/>
                            </p:stCondLst>
                            <p:childTnLst>
                              <p:par>
                                <p:cTn id="25" presetID="10" presetClass="entr" presetSubtype="0" fill="hold" grpId="0" nodeType="after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par>
                          <p:cTn id="28" fill="hold">
                            <p:stCondLst>
                              <p:cond delay="4500"/>
                            </p:stCondLst>
                            <p:childTnLst>
                              <p:par>
                                <p:cTn id="29" presetID="10" presetClass="entr" presetSubtype="0" fill="hold" grpId="0" nodeType="after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fade">
                                      <p:cBhvr>
                                        <p:cTn id="31" dur="500"/>
                                        <p:tgtEl>
                                          <p:spTgt spid="4">
                                            <p:txEl>
                                              <p:pRg st="5" end="5"/>
                                            </p:txEl>
                                          </p:spTgt>
                                        </p:tgtEl>
                                      </p:cBhvr>
                                    </p:animEffect>
                                  </p:childTnLst>
                                </p:cTn>
                              </p:par>
                            </p:childTnLst>
                          </p:cTn>
                        </p:par>
                        <p:par>
                          <p:cTn id="32" fill="hold">
                            <p:stCondLst>
                              <p:cond delay="5000"/>
                            </p:stCondLst>
                            <p:childTnLst>
                              <p:par>
                                <p:cTn id="33" presetID="6"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circle(in)">
                                      <p:cBhvr>
                                        <p:cTn id="3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Egon upoznaje konrada</a:t>
            </a:r>
          </a:p>
        </p:txBody>
      </p:sp>
      <p:pic>
        <p:nvPicPr>
          <p:cNvPr id="5" name="Rezervirano mjesto sadržaja 4"/>
          <p:cNvPicPr>
            <a:picLocks noGrp="1" noChangeAspect="1"/>
          </p:cNvPicPr>
          <p:nvPr>
            <p:ph idx="1"/>
          </p:nvPr>
        </p:nvPicPr>
        <p:blipFill>
          <a:blip r:embed="rId2"/>
          <a:stretch>
            <a:fillRect/>
          </a:stretch>
        </p:blipFill>
        <p:spPr>
          <a:xfrm>
            <a:off x="7014341" y="920652"/>
            <a:ext cx="3048000" cy="4876800"/>
          </a:xfrm>
          <a:prstGeom prst="rect">
            <a:avLst/>
          </a:prstGeom>
          <a:ln>
            <a:noFill/>
          </a:ln>
          <a:effectLst>
            <a:outerShdw blurRad="292100" dist="139700" dir="2700000" algn="tl" rotWithShape="0">
              <a:srgbClr val="333333">
                <a:alpha val="65000"/>
              </a:srgbClr>
            </a:outerShdw>
          </a:effectLst>
        </p:spPr>
      </p:pic>
      <p:sp>
        <p:nvSpPr>
          <p:cNvPr id="4" name="Rezervirano mjesto teksta 3"/>
          <p:cNvSpPr>
            <a:spLocks noGrp="1"/>
          </p:cNvSpPr>
          <p:nvPr>
            <p:ph type="body" sz="half" idx="2"/>
          </p:nvPr>
        </p:nvSpPr>
        <p:spPr/>
        <p:txBody>
          <a:bodyPr/>
          <a:lstStyle/>
          <a:p>
            <a:pPr marL="285750" indent="-285750">
              <a:buFont typeface="Arial" panose="020B0604020202020204" pitchFamily="34" charset="0"/>
              <a:buChar char="•"/>
            </a:pPr>
            <a:r>
              <a:rPr lang="hr-HR" dirty="0"/>
              <a:t>Gospođa Berti ga je upoznala s dječakom Konradom i predstavila ga kao svog sina</a:t>
            </a:r>
          </a:p>
          <a:p>
            <a:pPr marL="285750" indent="-285750">
              <a:buFont typeface="Arial" panose="020B0604020202020204" pitchFamily="34" charset="0"/>
              <a:buChar char="•"/>
            </a:pPr>
            <a:r>
              <a:rPr lang="hr-HR" dirty="0"/>
              <a:t>Egon je bio oduševljen njegovom poslušnošću, odgojenošću i inteligencijom</a:t>
            </a:r>
          </a:p>
          <a:p>
            <a:pPr marL="285750" indent="-285750">
              <a:buFont typeface="Arial" panose="020B0604020202020204" pitchFamily="34" charset="0"/>
              <a:buChar char="•"/>
            </a:pPr>
            <a:r>
              <a:rPr lang="hr-HR" dirty="0"/>
              <a:t>Egon je smatrao da Konradu pod hitno treba otac te je i sam htio preuzeti tu ulogu, s čime se Konrad složio, iako Berti nije bila oduševljena – smatrala je Egona dosadnim</a:t>
            </a:r>
          </a:p>
          <a:p>
            <a:pPr marL="285750" indent="-285750">
              <a:buFont typeface="Arial" panose="020B0604020202020204" pitchFamily="34" charset="0"/>
              <a:buChar char="•"/>
            </a:pPr>
            <a:r>
              <a:rPr lang="hr-HR" dirty="0"/>
              <a:t>Egon je odlučio da Konrada treba upisati u školu</a:t>
            </a:r>
          </a:p>
          <a:p>
            <a:pPr marL="285750" indent="-285750">
              <a:buFont typeface="Arial" panose="020B0604020202020204" pitchFamily="34" charset="0"/>
              <a:buChar char="•"/>
            </a:pPr>
            <a:endParaRPr lang="hr-HR" dirty="0"/>
          </a:p>
          <a:p>
            <a:pPr marL="285750" indent="-285750">
              <a:buFont typeface="Arial" panose="020B0604020202020204" pitchFamily="34" charset="0"/>
              <a:buChar char="•"/>
            </a:pPr>
            <a:endParaRPr lang="hr-HR" dirty="0"/>
          </a:p>
        </p:txBody>
      </p:sp>
    </p:spTree>
    <p:extLst>
      <p:ext uri="{BB962C8B-B14F-4D97-AF65-F5344CB8AC3E}">
        <p14:creationId xmlns:p14="http://schemas.microsoft.com/office/powerpoint/2010/main" val="37826057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500"/>
                                        <p:tgtEl>
                                          <p:spTgt spid="4">
                                            <p:txEl>
                                              <p:pRg st="2" end="2"/>
                                            </p:txEl>
                                          </p:spTgt>
                                        </p:tgtEl>
                                      </p:cBhvr>
                                    </p:animEffect>
                                  </p:childTnLst>
                                </p:cTn>
                              </p:par>
                            </p:childTnLst>
                          </p:cTn>
                        </p:par>
                        <p:par>
                          <p:cTn id="20" fill="hold">
                            <p:stCondLst>
                              <p:cond delay="3500"/>
                            </p:stCondLst>
                            <p:childTnLst>
                              <p:par>
                                <p:cTn id="21" presetID="10" presetClass="entr" presetSubtype="0" fill="hold" grpId="0" nodeType="after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fade">
                                      <p:cBhvr>
                                        <p:cTn id="23" dur="500"/>
                                        <p:tgtEl>
                                          <p:spTgt spid="4">
                                            <p:txEl>
                                              <p:pRg st="3" end="3"/>
                                            </p:txEl>
                                          </p:spTgt>
                                        </p:tgtEl>
                                      </p:cBhvr>
                                    </p:animEffect>
                                  </p:childTnLst>
                                </p:cTn>
                              </p:par>
                            </p:childTnLst>
                          </p:cTn>
                        </p:par>
                        <p:par>
                          <p:cTn id="24" fill="hold">
                            <p:stCondLst>
                              <p:cond delay="4000"/>
                            </p:stCondLst>
                            <p:childTnLst>
                              <p:par>
                                <p:cTn id="25" presetID="6" presetClass="entr" presetSubtype="16"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ircle(in)">
                                      <p:cBhvr>
                                        <p:cTn id="2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UPIS U ŠKOLU</a:t>
            </a:r>
          </a:p>
        </p:txBody>
      </p:sp>
      <p:pic>
        <p:nvPicPr>
          <p:cNvPr id="7" name="Rezervirano mjesto sadržaja 6"/>
          <p:cNvPicPr>
            <a:picLocks noGrp="1" noChangeAspect="1"/>
          </p:cNvPicPr>
          <p:nvPr>
            <p:ph idx="1"/>
          </p:nvPr>
        </p:nvPicPr>
        <p:blipFill>
          <a:blip r:embed="rId2"/>
          <a:stretch>
            <a:fillRect/>
          </a:stretch>
        </p:blipFill>
        <p:spPr>
          <a:xfrm>
            <a:off x="5850172" y="1269376"/>
            <a:ext cx="5678488" cy="4258866"/>
          </a:xfrm>
          <a:prstGeom prst="rect">
            <a:avLst/>
          </a:prstGeom>
          <a:ln>
            <a:noFill/>
          </a:ln>
          <a:effectLst>
            <a:outerShdw blurRad="292100" dist="139700" dir="2700000" algn="tl" rotWithShape="0">
              <a:srgbClr val="333333">
                <a:alpha val="65000"/>
              </a:srgbClr>
            </a:outerShdw>
          </a:effectLst>
        </p:spPr>
      </p:pic>
      <p:sp>
        <p:nvSpPr>
          <p:cNvPr id="4" name="Rezervirano mjesto teksta 3"/>
          <p:cNvSpPr>
            <a:spLocks noGrp="1"/>
          </p:cNvSpPr>
          <p:nvPr>
            <p:ph type="body" sz="half" idx="2"/>
          </p:nvPr>
        </p:nvSpPr>
        <p:spPr>
          <a:xfrm>
            <a:off x="912809" y="2313165"/>
            <a:ext cx="4389120" cy="3762294"/>
          </a:xfrm>
        </p:spPr>
        <p:txBody>
          <a:bodyPr/>
          <a:lstStyle/>
          <a:p>
            <a:pPr marL="285750" indent="-285750">
              <a:buFont typeface="Arial" panose="020B0604020202020204" pitchFamily="34" charset="0"/>
              <a:buChar char="•"/>
            </a:pPr>
            <a:r>
              <a:rPr lang="pl-PL" dirty="0"/>
              <a:t>Odlaze zajedno u školu na upis, a tamo se pojavio i Egon</a:t>
            </a:r>
          </a:p>
          <a:p>
            <a:pPr marL="285750" indent="-285750">
              <a:buFont typeface="Arial" panose="020B0604020202020204" pitchFamily="34" charset="0"/>
              <a:buChar char="•"/>
            </a:pPr>
            <a:r>
              <a:rPr lang="hr-HR" dirty="0"/>
              <a:t>Gospođa koja je obavljala upise bila je impresionirana Konradovom svjedodžbom te ga je pristala upisati u 3. a razred iako su upisi bili prije mjesec dana</a:t>
            </a:r>
          </a:p>
          <a:p>
            <a:pPr marL="285750" indent="-285750">
              <a:buFont typeface="Arial" panose="020B0604020202020204" pitchFamily="34" charset="0"/>
              <a:buChar char="•"/>
            </a:pPr>
            <a:r>
              <a:rPr lang="hr-HR" dirty="0"/>
              <a:t>Točno u podne Berta je došla po svoga sina, baš kao i Egon. Ispred škole susreću Kitti Rusika koja Konrada poziva na proslavu svog rođendana u tri sata popodne</a:t>
            </a:r>
          </a:p>
          <a:p>
            <a:pPr marL="285750" indent="-285750">
              <a:buFont typeface="Arial" panose="020B0604020202020204" pitchFamily="34" charset="0"/>
              <a:buChar char="•"/>
            </a:pPr>
            <a:endParaRPr lang="hr-HR" dirty="0"/>
          </a:p>
        </p:txBody>
      </p:sp>
    </p:spTree>
    <p:extLst>
      <p:ext uri="{BB962C8B-B14F-4D97-AF65-F5344CB8AC3E}">
        <p14:creationId xmlns:p14="http://schemas.microsoft.com/office/powerpoint/2010/main" val="38946778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500"/>
                                        <p:tgtEl>
                                          <p:spTgt spid="4">
                                            <p:txEl>
                                              <p:pRg st="2" end="2"/>
                                            </p:txEl>
                                          </p:spTgt>
                                        </p:tgtEl>
                                      </p:cBhvr>
                                    </p:animEffect>
                                  </p:childTnLst>
                                </p:cTn>
                              </p:par>
                            </p:childTnLst>
                          </p:cTn>
                        </p:par>
                        <p:par>
                          <p:cTn id="20" fill="hold">
                            <p:stCondLst>
                              <p:cond delay="3500"/>
                            </p:stCondLst>
                            <p:childTnLst>
                              <p:par>
                                <p:cTn id="21" presetID="6"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ROĐENDAN</a:t>
            </a:r>
          </a:p>
        </p:txBody>
      </p:sp>
      <p:pic>
        <p:nvPicPr>
          <p:cNvPr id="7" name="Rezervirano mjesto sadržaja 6"/>
          <p:cNvPicPr>
            <a:picLocks noGrp="1" noChangeAspect="1"/>
          </p:cNvPicPr>
          <p:nvPr>
            <p:ph idx="1"/>
          </p:nvPr>
        </p:nvPicPr>
        <p:blipFill>
          <a:blip r:embed="rId2"/>
          <a:stretch>
            <a:fillRect/>
          </a:stretch>
        </p:blipFill>
        <p:spPr>
          <a:xfrm>
            <a:off x="5961856" y="822325"/>
            <a:ext cx="5184775" cy="5184775"/>
          </a:xfrm>
          <a:prstGeom prst="rect">
            <a:avLst/>
          </a:prstGeom>
          <a:ln>
            <a:noFill/>
          </a:ln>
          <a:effectLst>
            <a:outerShdw blurRad="292100" dist="139700" dir="2700000" algn="tl" rotWithShape="0">
              <a:srgbClr val="333333">
                <a:alpha val="65000"/>
              </a:srgbClr>
            </a:outerShdw>
          </a:effectLst>
        </p:spPr>
      </p:pic>
      <p:sp>
        <p:nvSpPr>
          <p:cNvPr id="4" name="Rezervirano mjesto teksta 3"/>
          <p:cNvSpPr>
            <a:spLocks noGrp="1"/>
          </p:cNvSpPr>
          <p:nvPr>
            <p:ph type="body" sz="half" idx="2"/>
          </p:nvPr>
        </p:nvSpPr>
        <p:spPr>
          <a:xfrm>
            <a:off x="739471" y="2208869"/>
            <a:ext cx="4673777" cy="4271443"/>
          </a:xfrm>
        </p:spPr>
        <p:txBody>
          <a:bodyPr>
            <a:normAutofit lnSpcReduction="10000"/>
          </a:bodyPr>
          <a:lstStyle/>
          <a:p>
            <a:pPr marL="285750" indent="-285750">
              <a:buFont typeface="Arial" panose="020B0604020202020204" pitchFamily="34" charset="0"/>
              <a:buChar char="•"/>
            </a:pPr>
            <a:r>
              <a:rPr lang="hr-HR" dirty="0"/>
              <a:t>Konrad odlazi na rođendan svojoj susjedi točno u tri, a osim njega na rođendanu su bili Florian i Gitti iz njegovog razreda te Anton i Michi iz Kittinog razreda</a:t>
            </a:r>
          </a:p>
          <a:p>
            <a:pPr marL="285750" indent="-285750">
              <a:buFont typeface="Arial" panose="020B0604020202020204" pitchFamily="34" charset="0"/>
              <a:buChar char="•"/>
            </a:pPr>
            <a:r>
              <a:rPr lang="hr-HR" dirty="0"/>
              <a:t>Florian je bio krupan dječak za glavu viši od Konrada koji se prema njemu ponašao nasilnički, dok su se Gitti i Michi ponašale prijateljski.</a:t>
            </a:r>
          </a:p>
          <a:p>
            <a:pPr marL="285750" indent="-285750">
              <a:buFont typeface="Arial" panose="020B0604020202020204" pitchFamily="34" charset="0"/>
              <a:buChar char="•"/>
            </a:pPr>
            <a:r>
              <a:rPr lang="hr-HR" dirty="0"/>
              <a:t>Anton je bio ljubomoran na Konrada jer ga je Kitti branila od Floriana, a Anton je volio Kitti</a:t>
            </a:r>
          </a:p>
          <a:p>
            <a:pPr marL="285750" indent="-285750">
              <a:buFont typeface="Arial" panose="020B0604020202020204" pitchFamily="34" charset="0"/>
              <a:buChar char="•"/>
            </a:pPr>
            <a:r>
              <a:rPr lang="hr-HR" dirty="0"/>
              <a:t>Florian je na kraju Konrada okrivio za to što mu je na proslavi bilo dosadno te ga je udario šakom u trbuh. Konrad mu nije htio uzvratiti, ali ga je Kitti udarila jednom šakom u trbuh, drugom u glavu, a nogom u cjevanicu. Kada su ostali otišli, Kitti je Konradu priznala svoju ljubav.</a:t>
            </a:r>
          </a:p>
          <a:p>
            <a:pPr marL="285750" indent="-285750">
              <a:buFont typeface="Arial" panose="020B0604020202020204" pitchFamily="34" charset="0"/>
              <a:buChar char="•"/>
            </a:pPr>
            <a:endParaRPr lang="hr-HR" dirty="0"/>
          </a:p>
          <a:p>
            <a:pPr marL="285750" indent="-285750">
              <a:buFont typeface="Arial" panose="020B0604020202020204" pitchFamily="34" charset="0"/>
              <a:buChar char="•"/>
            </a:pPr>
            <a:endParaRPr lang="hr-HR" dirty="0"/>
          </a:p>
          <a:p>
            <a:pPr marL="285750" indent="-285750">
              <a:buFont typeface="Arial" panose="020B0604020202020204" pitchFamily="34" charset="0"/>
              <a:buChar char="•"/>
            </a:pPr>
            <a:endParaRPr lang="hr-HR" dirty="0"/>
          </a:p>
          <a:p>
            <a:pPr marL="285750" indent="-285750">
              <a:buFont typeface="Arial" panose="020B0604020202020204" pitchFamily="34" charset="0"/>
              <a:buChar char="•"/>
            </a:pPr>
            <a:endParaRPr lang="hr-HR" dirty="0"/>
          </a:p>
        </p:txBody>
      </p:sp>
    </p:spTree>
    <p:extLst>
      <p:ext uri="{BB962C8B-B14F-4D97-AF65-F5344CB8AC3E}">
        <p14:creationId xmlns:p14="http://schemas.microsoft.com/office/powerpoint/2010/main" val="3693393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500"/>
                                        <p:tgtEl>
                                          <p:spTgt spid="4">
                                            <p:txEl>
                                              <p:pRg st="2" end="2"/>
                                            </p:txEl>
                                          </p:spTgt>
                                        </p:tgtEl>
                                      </p:cBhvr>
                                    </p:animEffect>
                                  </p:childTnLst>
                                </p:cTn>
                              </p:par>
                            </p:childTnLst>
                          </p:cTn>
                        </p:par>
                        <p:par>
                          <p:cTn id="20" fill="hold">
                            <p:stCondLst>
                              <p:cond delay="3500"/>
                            </p:stCondLst>
                            <p:childTnLst>
                              <p:par>
                                <p:cTn id="21" presetID="10" presetClass="entr" presetSubtype="0" fill="hold" grpId="0" nodeType="after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fade">
                                      <p:cBhvr>
                                        <p:cTn id="23" dur="500"/>
                                        <p:tgtEl>
                                          <p:spTgt spid="4">
                                            <p:txEl>
                                              <p:pRg st="3" end="3"/>
                                            </p:txEl>
                                          </p:spTgt>
                                        </p:tgtEl>
                                      </p:cBhvr>
                                    </p:animEffect>
                                  </p:childTnLst>
                                </p:cTn>
                              </p:par>
                            </p:childTnLst>
                          </p:cTn>
                        </p:par>
                        <p:par>
                          <p:cTn id="24" fill="hold">
                            <p:stCondLst>
                              <p:cond delay="4000"/>
                            </p:stCondLst>
                            <p:childTnLst>
                              <p:par>
                                <p:cTn id="25" presetID="6"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PISMO</a:t>
            </a:r>
          </a:p>
        </p:txBody>
      </p:sp>
      <p:pic>
        <p:nvPicPr>
          <p:cNvPr id="11" name="Rezervirano mjesto sadržaja 10"/>
          <p:cNvPicPr>
            <a:picLocks noGrp="1" noChangeAspect="1"/>
          </p:cNvPicPr>
          <p:nvPr>
            <p:ph idx="1"/>
          </p:nvPr>
        </p:nvPicPr>
        <p:blipFill>
          <a:blip r:embed="rId2"/>
          <a:stretch>
            <a:fillRect/>
          </a:stretch>
        </p:blipFill>
        <p:spPr>
          <a:xfrm>
            <a:off x="6184127" y="1509384"/>
            <a:ext cx="4902208" cy="36192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zervirano mjesto teksta 3"/>
          <p:cNvSpPr>
            <a:spLocks noGrp="1"/>
          </p:cNvSpPr>
          <p:nvPr>
            <p:ph type="body" sz="half" idx="2"/>
          </p:nvPr>
        </p:nvSpPr>
        <p:spPr>
          <a:xfrm>
            <a:off x="888955" y="2157582"/>
            <a:ext cx="4613348" cy="4290925"/>
          </a:xfrm>
        </p:spPr>
        <p:txBody>
          <a:bodyPr>
            <a:normAutofit fontScale="92500" lnSpcReduction="20000"/>
          </a:bodyPr>
          <a:lstStyle/>
          <a:p>
            <a:pPr marL="285750" indent="-285750">
              <a:buFont typeface="Arial" panose="020B0604020202020204" pitchFamily="34" charset="0"/>
              <a:buChar char="•"/>
            </a:pPr>
            <a:r>
              <a:rPr lang="hr-HR" dirty="0"/>
              <a:t>Jednog je dana gospođi Bartolotti stiglo pismo iz tvornice. Nije ga htjela otvoriti jer je predosjećala da je u njemu nešto loše, ali Kitti ju je nagovorila da ga ipak pročita</a:t>
            </a:r>
          </a:p>
          <a:p>
            <a:pPr marL="285750" indent="-285750">
              <a:buFont typeface="Arial" panose="020B0604020202020204" pitchFamily="34" charset="0"/>
              <a:buChar char="•"/>
            </a:pPr>
            <a:r>
              <a:rPr lang="hr-HR" dirty="0"/>
              <a:t>U pismu je stajalo kako mora vratiti Konrada jer je došlo do pogreške – gospođa Bartolotti ga, naime, uopće nije naručila; ona je naručila pojačivače memorije koji su se prestali proizvoditi.</a:t>
            </a:r>
          </a:p>
          <a:p>
            <a:pPr marL="285750" indent="-285750">
              <a:buFont typeface="Arial" panose="020B0604020202020204" pitchFamily="34" charset="0"/>
              <a:buChar char="•"/>
            </a:pPr>
            <a:r>
              <a:rPr lang="hr-HR" dirty="0"/>
              <a:t>Berti nipošto nije htjela vratiti svog sina pa je odlučila zajedno s Kitti smisliti plan kako da ga zadrži</a:t>
            </a:r>
          </a:p>
          <a:p>
            <a:pPr marL="285750" indent="-285750">
              <a:buFont typeface="Arial" panose="020B0604020202020204" pitchFamily="34" charset="0"/>
              <a:buChar char="•"/>
            </a:pPr>
            <a:r>
              <a:rPr lang="hr-HR" dirty="0"/>
              <a:t>Odlučile su ga zamotati u tepih i tako potajno odvesti kod Egona koji je živio iznad ljekarne. Kitti je majci rekla da ide pomoći gospođi Bartolotti odnijeti sag na čišćenje, na što ju je ona pitala zašto joj ne pomogne Konrad. Kitti joj je rekla da je Konrad negdje otišao i da će saznati gdje od gospođe Bartolotti. Majka ju je pustila jer je bila jako znatiželjna. Berti i Kitti uspjele su odvesti Konrada Egonu te su odlučile preodgojiti ga kako ga tvornica više ne bi htjela nazad</a:t>
            </a:r>
          </a:p>
        </p:txBody>
      </p:sp>
    </p:spTree>
    <p:extLst>
      <p:ext uri="{BB962C8B-B14F-4D97-AF65-F5344CB8AC3E}">
        <p14:creationId xmlns:p14="http://schemas.microsoft.com/office/powerpoint/2010/main" val="28579535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500"/>
                                        <p:tgtEl>
                                          <p:spTgt spid="4">
                                            <p:txEl>
                                              <p:pRg st="2" end="2"/>
                                            </p:txEl>
                                          </p:spTgt>
                                        </p:tgtEl>
                                      </p:cBhvr>
                                    </p:animEffect>
                                  </p:childTnLst>
                                </p:cTn>
                              </p:par>
                            </p:childTnLst>
                          </p:cTn>
                        </p:par>
                        <p:par>
                          <p:cTn id="20" fill="hold">
                            <p:stCondLst>
                              <p:cond delay="3500"/>
                            </p:stCondLst>
                            <p:childTnLst>
                              <p:par>
                                <p:cTn id="21" presetID="10" presetClass="entr" presetSubtype="0" fill="hold" grpId="0" nodeType="after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fade">
                                      <p:cBhvr>
                                        <p:cTn id="23" dur="500"/>
                                        <p:tgtEl>
                                          <p:spTgt spid="4">
                                            <p:txEl>
                                              <p:pRg st="3" end="3"/>
                                            </p:txEl>
                                          </p:spTgt>
                                        </p:tgtEl>
                                      </p:cBhvr>
                                    </p:animEffect>
                                  </p:childTnLst>
                                </p:cTn>
                              </p:par>
                            </p:childTnLst>
                          </p:cTn>
                        </p:par>
                        <p:par>
                          <p:cTn id="24" fill="hold">
                            <p:stCondLst>
                              <p:cond delay="4000"/>
                            </p:stCondLst>
                            <p:childTnLst>
                              <p:par>
                                <p:cTn id="25" presetID="6" presetClass="entr" presetSubtype="16"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ircle(in)">
                                      <p:cBhvr>
                                        <p:cTn id="2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LJUDI U SVIJETLOPLAVOM</a:t>
            </a:r>
          </a:p>
        </p:txBody>
      </p:sp>
      <p:pic>
        <p:nvPicPr>
          <p:cNvPr id="5" name="Rezervirano mjesto sadržaja 4"/>
          <p:cNvPicPr>
            <a:picLocks noGrp="1" noChangeAspect="1"/>
          </p:cNvPicPr>
          <p:nvPr>
            <p:ph idx="1"/>
          </p:nvPr>
        </p:nvPicPr>
        <p:blipFill>
          <a:blip r:embed="rId2"/>
          <a:stretch>
            <a:fillRect/>
          </a:stretch>
        </p:blipFill>
        <p:spPr>
          <a:xfrm>
            <a:off x="6547920" y="814373"/>
            <a:ext cx="4537434" cy="5184775"/>
          </a:xfrm>
          <a:prstGeom prst="rect">
            <a:avLst/>
          </a:prstGeom>
          <a:ln>
            <a:noFill/>
          </a:ln>
          <a:effectLst>
            <a:outerShdw blurRad="292100" dist="139700" dir="2700000" algn="tl" rotWithShape="0">
              <a:srgbClr val="333333">
                <a:alpha val="65000"/>
              </a:srgbClr>
            </a:outerShdw>
          </a:effectLst>
        </p:spPr>
      </p:pic>
      <p:sp>
        <p:nvSpPr>
          <p:cNvPr id="4" name="Rezervirano mjesto teksta 3"/>
          <p:cNvSpPr>
            <a:spLocks noGrp="1"/>
          </p:cNvSpPr>
          <p:nvPr>
            <p:ph type="body" sz="half" idx="2"/>
          </p:nvPr>
        </p:nvSpPr>
        <p:spPr>
          <a:xfrm>
            <a:off x="410287" y="2208869"/>
            <a:ext cx="4969566" cy="4420926"/>
          </a:xfrm>
        </p:spPr>
        <p:txBody>
          <a:bodyPr>
            <a:normAutofit fontScale="77500" lnSpcReduction="20000"/>
          </a:bodyPr>
          <a:lstStyle/>
          <a:p>
            <a:pPr marL="285750" indent="-285750">
              <a:buFont typeface="Arial" panose="020B0604020202020204" pitchFamily="34" charset="0"/>
              <a:buChar char="•"/>
            </a:pPr>
            <a:r>
              <a:rPr lang="hr-HR" dirty="0"/>
              <a:t>Kod gospođe Bartolotti došao je mali mršavi čovjek u svijetloplavom i tražio je Konrada. Ona mu je rekla da je otišao prije tri dana i da ga ona ionako nije htjela. Kitti je u međuvremenu preodgajala Konrada – učila ga je pogrdnim riječima i nepristojnom ponašanju </a:t>
            </a:r>
          </a:p>
          <a:p>
            <a:pPr marL="285750" indent="-285750">
              <a:buFont typeface="Arial" panose="020B0604020202020204" pitchFamily="34" charset="0"/>
              <a:buChar char="•"/>
            </a:pPr>
            <a:r>
              <a:rPr lang="hr-HR" dirty="0"/>
              <a:t>Sljedećeg se jutra kod Berti pojavilo troje ljudi u svijetloplavom, a kada im nije htjela otvoriti vrata, ušli su kroz kuhinjski prozor. Rekla im je da je Konrad otišao prije četiri dana, a oni su vidjeli njegovu zadaću s jučerašnjim datumom i tako su znali da Berti ne govori istinu</a:t>
            </a:r>
          </a:p>
          <a:p>
            <a:pPr marL="285750" indent="-285750">
              <a:buFont typeface="Arial" panose="020B0604020202020204" pitchFamily="34" charset="0"/>
              <a:buChar char="•"/>
            </a:pPr>
            <a:r>
              <a:rPr lang="hr-HR" dirty="0"/>
              <a:t>Gospođa Bartolotti otišla je u Egonovu ljekarnu te je primijetila da je u okolici sedam osoba obučenih u nebeskoplavu boju. Jedna nebeskoplava dama ušla je u ljekarnu i naručila rijedak lijek po koji se trebala vratiti za dva sata, ali je odlučila čekati u ljekarni. Isto je učinio i jedan muškarac u nebeskoplavom. Došao je i jedan bračni par, a gospodin u svijetloplavom im je rekao da će uskoro dobiti svog sina. Počeli su dozivati Konrada koji bi trebao biti poslušan i odmah doći, no to se nije dogodilo jer ga je Kitti uspjela preodgojiti. Na kraju ipak silazi klizeći po ogradi, udari nogama gospođu koja ga je čekala i počne pjevati nepristojne pjesme. Bračni par bio je zgrožen njegovim ponašanjem jer su htjeli sina koji je poslušan i dobro odgojen, a Konrad i Kitti počeli su se dobacivati pudingom i špinatom. Bračni par napustio je prostoriju odlučivši da će radije nabaviti psa. Direktor tvornice otišao je zajedno s nebeskoplavom brigadom ostavivši Konrada sa svojim roditeljima i Kitti.</a:t>
            </a:r>
          </a:p>
        </p:txBody>
      </p:sp>
    </p:spTree>
    <p:extLst>
      <p:ext uri="{BB962C8B-B14F-4D97-AF65-F5344CB8AC3E}">
        <p14:creationId xmlns:p14="http://schemas.microsoft.com/office/powerpoint/2010/main" val="41167580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500"/>
                                        <p:tgtEl>
                                          <p:spTgt spid="4">
                                            <p:txEl>
                                              <p:pRg st="2" end="2"/>
                                            </p:txEl>
                                          </p:spTgt>
                                        </p:tgtEl>
                                      </p:cBhvr>
                                    </p:animEffect>
                                  </p:childTnLst>
                                </p:cTn>
                              </p:par>
                            </p:childTnLst>
                          </p:cTn>
                        </p:par>
                        <p:par>
                          <p:cTn id="20" fill="hold">
                            <p:stCondLst>
                              <p:cond delay="3500"/>
                            </p:stCondLst>
                            <p:childTnLst>
                              <p:par>
                                <p:cTn id="21" presetID="6" presetClass="entr" presetSubtype="16"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ircle(in)">
                                      <p:cBhvr>
                                        <p:cTn id="2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PONAVLJANJE</a:t>
            </a:r>
          </a:p>
        </p:txBody>
      </p:sp>
      <p:sp>
        <p:nvSpPr>
          <p:cNvPr id="3" name="Rezervirano mjesto sadržaja 2"/>
          <p:cNvSpPr>
            <a:spLocks noGrp="1"/>
          </p:cNvSpPr>
          <p:nvPr>
            <p:ph idx="1"/>
          </p:nvPr>
        </p:nvSpPr>
        <p:spPr>
          <a:xfrm>
            <a:off x="2060040" y="1934811"/>
            <a:ext cx="8175928" cy="4102875"/>
          </a:xfrm>
        </p:spPr>
        <p:txBody>
          <a:bodyPr/>
          <a:lstStyle/>
          <a:p>
            <a:r>
              <a:rPr lang="hr-HR" dirty="0">
                <a:hlinkClick r:id="rId2"/>
              </a:rPr>
              <a:t>https://forms.office.com/Pages/ResponsePage.aspx?id=FvJamzTGgEurAgyaPQKQkTLLVWzLMopBmzhvTmm0jfBUNU9WTkRYWjdLNk5IVTQwQ1dISUNJQU5LUC4u</a:t>
            </a:r>
            <a:endParaRPr lang="hr-HR" dirty="0"/>
          </a:p>
          <a:p>
            <a:r>
              <a:rPr lang="hr-HR" dirty="0"/>
              <a:t>Otvorite poveznicu i riješite kviz s pitanjima i tvrdite koliko ste zapamtili iz sadržaja prezentacije.</a:t>
            </a:r>
          </a:p>
          <a:p>
            <a:endParaRPr lang="hr-HR" dirty="0"/>
          </a:p>
        </p:txBody>
      </p:sp>
    </p:spTree>
    <p:extLst>
      <p:ext uri="{BB962C8B-B14F-4D97-AF65-F5344CB8AC3E}">
        <p14:creationId xmlns:p14="http://schemas.microsoft.com/office/powerpoint/2010/main" val="375351558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heel(1)">
                                      <p:cBhvr>
                                        <p:cTn id="11" dur="2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heel(1)">
                                      <p:cBhvr>
                                        <p:cTn id="16"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8827773-E709-4FCC-937C-D4DF6075BB79}"/>
              </a:ext>
            </a:extLst>
          </p:cNvPr>
          <p:cNvSpPr>
            <a:spLocks noGrp="1"/>
          </p:cNvSpPr>
          <p:nvPr>
            <p:ph type="ctrTitle"/>
          </p:nvPr>
        </p:nvSpPr>
        <p:spPr/>
        <p:txBody>
          <a:bodyPr/>
          <a:lstStyle/>
          <a:p>
            <a:r>
              <a:rPr lang="hr-HR" dirty="0"/>
              <a:t>Sažetak djela pripremljen u digitalnom obliku</a:t>
            </a:r>
          </a:p>
        </p:txBody>
      </p:sp>
      <p:sp>
        <p:nvSpPr>
          <p:cNvPr id="3" name="Podnaslov 2">
            <a:extLst>
              <a:ext uri="{FF2B5EF4-FFF2-40B4-BE49-F238E27FC236}">
                <a16:creationId xmlns:a16="http://schemas.microsoft.com/office/drawing/2014/main" id="{7082A20F-0A49-4882-ADAB-FE0619F07C3D}"/>
              </a:ext>
            </a:extLst>
          </p:cNvPr>
          <p:cNvSpPr>
            <a:spLocks noGrp="1"/>
          </p:cNvSpPr>
          <p:nvPr>
            <p:ph type="subTitle" idx="1"/>
          </p:nvPr>
        </p:nvSpPr>
        <p:spPr/>
        <p:txBody>
          <a:bodyPr/>
          <a:lstStyle/>
          <a:p>
            <a:r>
              <a:rPr lang="hr-HR" dirty="0"/>
              <a:t>Djelo je sažeto do najveće moguće mjere i napravljen je scenarij za dramatizaciju i snimanje.</a:t>
            </a:r>
          </a:p>
        </p:txBody>
      </p:sp>
    </p:spTree>
    <p:extLst>
      <p:ext uri="{BB962C8B-B14F-4D97-AF65-F5344CB8AC3E}">
        <p14:creationId xmlns:p14="http://schemas.microsoft.com/office/powerpoint/2010/main" val="3127839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BB6BCFD-F582-4F59-B922-39DD537A4034}"/>
              </a:ext>
            </a:extLst>
          </p:cNvPr>
          <p:cNvSpPr>
            <a:spLocks noGrp="1"/>
          </p:cNvSpPr>
          <p:nvPr>
            <p:ph type="title"/>
          </p:nvPr>
        </p:nvSpPr>
        <p:spPr/>
        <p:txBody>
          <a:bodyPr>
            <a:normAutofit fontScale="90000"/>
          </a:bodyPr>
          <a:lstStyle/>
          <a:p>
            <a:r>
              <a:rPr lang="hr-HR" dirty="0"/>
              <a:t>Pogledaj </a:t>
            </a:r>
            <a:r>
              <a:rPr lang="hr-HR" dirty="0" err="1"/>
              <a:t>videuradak</a:t>
            </a:r>
            <a:r>
              <a:rPr lang="hr-HR" dirty="0"/>
              <a:t> na poveznici</a:t>
            </a:r>
            <a:br>
              <a:rPr lang="hr-HR" dirty="0"/>
            </a:br>
            <a:r>
              <a:rPr lang="hr-HR"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https://drive.google.com/file/d/1jZ1YYAB1Cd7MvQitbp9hZ2pamXsaX4Go/view</a:t>
            </a:r>
            <a:br>
              <a:rPr lang="hr-HR" sz="1800" dirty="0">
                <a:effectLst/>
                <a:latin typeface="Calibri" panose="020F0502020204030204" pitchFamily="34" charset="0"/>
                <a:ea typeface="Calibri" panose="020F0502020204030204" pitchFamily="34" charset="0"/>
                <a:cs typeface="Times New Roman" panose="02020603050405020304" pitchFamily="18" charset="0"/>
              </a:rPr>
            </a:br>
            <a:endParaRPr lang="hr-HR" dirty="0"/>
          </a:p>
        </p:txBody>
      </p:sp>
      <p:pic>
        <p:nvPicPr>
          <p:cNvPr id="5" name="Rezervirano mjesto sadržaja 4">
            <a:extLst>
              <a:ext uri="{FF2B5EF4-FFF2-40B4-BE49-F238E27FC236}">
                <a16:creationId xmlns:a16="http://schemas.microsoft.com/office/drawing/2014/main" id="{FBDE49F1-DEA7-4933-B4D9-11FD920076D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36490" y="1976285"/>
            <a:ext cx="5211097" cy="4296500"/>
          </a:xfrm>
        </p:spPr>
      </p:pic>
    </p:spTree>
    <p:extLst>
      <p:ext uri="{BB962C8B-B14F-4D97-AF65-F5344CB8AC3E}">
        <p14:creationId xmlns:p14="http://schemas.microsoft.com/office/powerpoint/2010/main" val="1641832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75000"/>
          </a:schemeClr>
        </a:solidFill>
        <a:effectLst/>
      </p:bgPr>
    </p:bg>
    <p:spTree>
      <p:nvGrpSpPr>
        <p:cNvPr id="1" name=""/>
        <p:cNvGrpSpPr/>
        <p:nvPr/>
      </p:nvGrpSpPr>
      <p:grpSpPr>
        <a:xfrm>
          <a:off x="0" y="0"/>
          <a:ext cx="0" cy="0"/>
          <a:chOff x="0" y="0"/>
          <a:chExt cx="0" cy="0"/>
        </a:xfrm>
      </p:grpSpPr>
      <p:sp>
        <p:nvSpPr>
          <p:cNvPr id="2" name="Naslov 1"/>
          <p:cNvSpPr>
            <a:spLocks noGrp="1"/>
          </p:cNvSpPr>
          <p:nvPr>
            <p:ph type="ctrTitle"/>
          </p:nvPr>
        </p:nvSpPr>
        <p:spPr/>
        <p:txBody>
          <a:bodyPr/>
          <a:lstStyle/>
          <a:p>
            <a:pPr algn="ctr"/>
            <a:r>
              <a:rPr lang="hr-HR" dirty="0"/>
              <a:t>Konrad ili dijete iz limenke</a:t>
            </a:r>
          </a:p>
        </p:txBody>
      </p:sp>
      <p:sp>
        <p:nvSpPr>
          <p:cNvPr id="3" name="Podnaslov 2"/>
          <p:cNvSpPr>
            <a:spLocks noGrp="1"/>
          </p:cNvSpPr>
          <p:nvPr>
            <p:ph type="subTitle" idx="1"/>
          </p:nvPr>
        </p:nvSpPr>
        <p:spPr/>
        <p:txBody>
          <a:bodyPr>
            <a:normAutofit/>
          </a:bodyPr>
          <a:lstStyle/>
          <a:p>
            <a:pPr algn="ctr"/>
            <a:r>
              <a:rPr lang="hr-HR" sz="2400" dirty="0"/>
              <a:t>CHRISTINE NÖSTLINGER</a:t>
            </a:r>
          </a:p>
        </p:txBody>
      </p:sp>
    </p:spTree>
    <p:extLst>
      <p:ext uri="{BB962C8B-B14F-4D97-AF65-F5344CB8AC3E}">
        <p14:creationId xmlns:p14="http://schemas.microsoft.com/office/powerpoint/2010/main" val="1764048720"/>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ircle(in)">
                                      <p:cBhvr>
                                        <p:cTn id="10"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AA75B8E-43CC-4311-BB86-5EC11B80932E}"/>
              </a:ext>
            </a:extLst>
          </p:cNvPr>
          <p:cNvSpPr>
            <a:spLocks noGrp="1"/>
          </p:cNvSpPr>
          <p:nvPr>
            <p:ph type="title"/>
          </p:nvPr>
        </p:nvSpPr>
        <p:spPr/>
        <p:txBody>
          <a:bodyPr/>
          <a:lstStyle/>
          <a:p>
            <a:r>
              <a:rPr lang="hr-HR" dirty="0"/>
              <a:t>Napišite pismo Konradu</a:t>
            </a:r>
          </a:p>
        </p:txBody>
      </p:sp>
      <p:sp>
        <p:nvSpPr>
          <p:cNvPr id="3" name="Rezervirano mjesto sadržaja 2">
            <a:extLst>
              <a:ext uri="{FF2B5EF4-FFF2-40B4-BE49-F238E27FC236}">
                <a16:creationId xmlns:a16="http://schemas.microsoft.com/office/drawing/2014/main" id="{8DC08E9B-05F0-43AA-A189-F3F601A7ABF6}"/>
              </a:ext>
            </a:extLst>
          </p:cNvPr>
          <p:cNvSpPr>
            <a:spLocks noGrp="1"/>
          </p:cNvSpPr>
          <p:nvPr>
            <p:ph idx="1"/>
          </p:nvPr>
        </p:nvSpPr>
        <p:spPr/>
        <p:txBody>
          <a:bodyPr/>
          <a:lstStyle/>
          <a:p>
            <a:r>
              <a:rPr lang="hr-HR" dirty="0"/>
              <a:t>Da biste napisali pismo potrebno je pročitati djelo u cijelosti. Budite znatiželjni i saznajte kako se Konrad osjećao u različitim izazovima ?</a:t>
            </a:r>
          </a:p>
        </p:txBody>
      </p:sp>
      <p:pic>
        <p:nvPicPr>
          <p:cNvPr id="5" name="Slika 4" descr="Slika na kojoj se prikazuje tekst&#10;&#10;Opis je automatski generiran">
            <a:extLst>
              <a:ext uri="{FF2B5EF4-FFF2-40B4-BE49-F238E27FC236}">
                <a16:creationId xmlns:a16="http://schemas.microsoft.com/office/drawing/2014/main" id="{70C99618-09DB-463F-ABC0-23004AD0DEC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576286" y="2890684"/>
            <a:ext cx="5039428" cy="3618270"/>
          </a:xfrm>
          <a:prstGeom prst="rect">
            <a:avLst/>
          </a:prstGeom>
        </p:spPr>
      </p:pic>
      <p:sp>
        <p:nvSpPr>
          <p:cNvPr id="6" name="TekstniOkvir 5">
            <a:extLst>
              <a:ext uri="{FF2B5EF4-FFF2-40B4-BE49-F238E27FC236}">
                <a16:creationId xmlns:a16="http://schemas.microsoft.com/office/drawing/2014/main" id="{00722081-B2D5-4E47-AC89-1991C2CF9B54}"/>
              </a:ext>
            </a:extLst>
          </p:cNvPr>
          <p:cNvSpPr txBox="1"/>
          <p:nvPr/>
        </p:nvSpPr>
        <p:spPr>
          <a:xfrm>
            <a:off x="3576286" y="5196134"/>
            <a:ext cx="5039428" cy="230832"/>
          </a:xfrm>
          <a:prstGeom prst="rect">
            <a:avLst/>
          </a:prstGeom>
          <a:noFill/>
        </p:spPr>
        <p:txBody>
          <a:bodyPr wrap="square" rtlCol="0">
            <a:spAutoFit/>
          </a:bodyPr>
          <a:lstStyle/>
          <a:p>
            <a:r>
              <a:rPr lang="hr-HR" sz="900">
                <a:hlinkClick r:id="rId3" tooltip="http://blog.dnevnik.hr/gtaradi/oznaka/knjiga"/>
              </a:rPr>
              <a:t>Ta fotografija</a:t>
            </a:r>
            <a:r>
              <a:rPr lang="hr-HR" sz="900"/>
              <a:t> korisnika Nepoznat autor: licenca </a:t>
            </a:r>
            <a:r>
              <a:rPr lang="hr-HR" sz="900">
                <a:hlinkClick r:id="rId4" tooltip="https://creativecommons.org/licenses/by-sa/3.0/"/>
              </a:rPr>
              <a:t>CC BY-SA</a:t>
            </a:r>
            <a:endParaRPr lang="hr-HR" sz="900"/>
          </a:p>
        </p:txBody>
      </p:sp>
    </p:spTree>
    <p:extLst>
      <p:ext uri="{BB962C8B-B14F-4D97-AF65-F5344CB8AC3E}">
        <p14:creationId xmlns:p14="http://schemas.microsoft.com/office/powerpoint/2010/main" val="1428659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AUTOR</a:t>
            </a:r>
          </a:p>
        </p:txBody>
      </p:sp>
      <p:pic>
        <p:nvPicPr>
          <p:cNvPr id="5" name="Rezervirano mjesto sadržaja 4"/>
          <p:cNvPicPr>
            <a:picLocks noGrp="1" noChangeAspect="1"/>
          </p:cNvPicPr>
          <p:nvPr>
            <p:ph idx="1"/>
          </p:nvPr>
        </p:nvPicPr>
        <p:blipFill>
          <a:blip r:embed="rId2"/>
          <a:stretch>
            <a:fillRect/>
          </a:stretch>
        </p:blipFill>
        <p:spPr>
          <a:xfrm>
            <a:off x="7201312" y="870034"/>
            <a:ext cx="3464602" cy="488671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4" name="Rezervirano mjesto teksta 3"/>
          <p:cNvSpPr>
            <a:spLocks noGrp="1"/>
          </p:cNvSpPr>
          <p:nvPr>
            <p:ph type="body" sz="half" idx="2"/>
          </p:nvPr>
        </p:nvSpPr>
        <p:spPr>
          <a:xfrm>
            <a:off x="857151" y="2297927"/>
            <a:ext cx="4562458" cy="3983604"/>
          </a:xfrm>
        </p:spPr>
        <p:txBody>
          <a:bodyPr>
            <a:normAutofit/>
          </a:bodyPr>
          <a:lstStyle/>
          <a:p>
            <a:r>
              <a:rPr lang="hr-HR" sz="2400" b="1" dirty="0"/>
              <a:t> CHRISTINE NÖSTLINGER</a:t>
            </a:r>
          </a:p>
          <a:p>
            <a:pPr marL="285750" indent="-285750">
              <a:buFont typeface="Arial" panose="020B0604020202020204" pitchFamily="34" charset="0"/>
              <a:buChar char="•"/>
            </a:pPr>
            <a:r>
              <a:rPr lang="hr-HR" sz="1400" dirty="0"/>
              <a:t>Christine Nöstlinger je jedna od najpoznatijih i najpriznatijih austrijskih spisateljica dječjih knjiga i knjiga za mlade </a:t>
            </a:r>
          </a:p>
          <a:p>
            <a:pPr marL="285750" indent="-285750">
              <a:buFont typeface="Arial" panose="020B0604020202020204" pitchFamily="34" charset="0"/>
              <a:buChar char="•"/>
            </a:pPr>
            <a:r>
              <a:rPr lang="hr-HR" sz="1400" dirty="0"/>
              <a:t>Rođena je 13.10.1936.godine u Beču, bila je odgojena u obitelji srednjeg radničkog staleža. Otac je bio gorljivi socijalist pa su bili izloženi raznim teškoćama u doba nacionalsocijalizma.</a:t>
            </a:r>
          </a:p>
          <a:p>
            <a:pPr marL="285750" indent="-285750">
              <a:buFont typeface="Arial" panose="020B0604020202020204" pitchFamily="34" charset="0"/>
              <a:buChar char="•"/>
            </a:pPr>
            <a:r>
              <a:rPr lang="hr-HR" sz="1400" dirty="0"/>
              <a:t>Završila je umjetničku akademiju, a nakon završetaka studija je bila novinarka u novinama, na televiziji i na radiju</a:t>
            </a:r>
          </a:p>
          <a:p>
            <a:pPr marL="285750" indent="-285750">
              <a:buFont typeface="Arial" panose="020B0604020202020204" pitchFamily="34" charset="0"/>
              <a:buChar char="•"/>
            </a:pPr>
            <a:r>
              <a:rPr lang="hr-HR" sz="1400" dirty="0"/>
              <a:t>2010.godine je oboljela od raka vrata maternice i preminula 28.6.2018.godine</a:t>
            </a:r>
          </a:p>
        </p:txBody>
      </p:sp>
    </p:spTree>
    <p:extLst>
      <p:ext uri="{BB962C8B-B14F-4D97-AF65-F5344CB8AC3E}">
        <p14:creationId xmlns:p14="http://schemas.microsoft.com/office/powerpoint/2010/main" val="258361747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circle(in)">
                                      <p:cBhvr>
                                        <p:cTn id="11" dur="2000"/>
                                        <p:tgtEl>
                                          <p:spTgt spid="4">
                                            <p:txEl>
                                              <p:pRg st="0" end="0"/>
                                            </p:txEl>
                                          </p:spTgt>
                                        </p:tgtEl>
                                      </p:cBhvr>
                                    </p:animEffect>
                                  </p:childTnLst>
                                </p:cTn>
                              </p:par>
                            </p:childTnLst>
                          </p:cTn>
                        </p:par>
                        <p:par>
                          <p:cTn id="12" fill="hold">
                            <p:stCondLst>
                              <p:cond delay="2500"/>
                            </p:stCondLst>
                            <p:childTnLst>
                              <p:par>
                                <p:cTn id="13" presetID="6" presetClass="entr" presetSubtype="16" fill="hold" grpId="0"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circle(in)">
                                      <p:cBhvr>
                                        <p:cTn id="15" dur="2000"/>
                                        <p:tgtEl>
                                          <p:spTgt spid="4">
                                            <p:txEl>
                                              <p:pRg st="1" end="1"/>
                                            </p:txEl>
                                          </p:spTgt>
                                        </p:tgtEl>
                                      </p:cBhvr>
                                    </p:animEffect>
                                  </p:childTnLst>
                                </p:cTn>
                              </p:par>
                            </p:childTnLst>
                          </p:cTn>
                        </p:par>
                        <p:par>
                          <p:cTn id="16" fill="hold">
                            <p:stCondLst>
                              <p:cond delay="4500"/>
                            </p:stCondLst>
                            <p:childTnLst>
                              <p:par>
                                <p:cTn id="17" presetID="6" presetClass="entr" presetSubtype="16" fill="hold" grpId="0"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circle(in)">
                                      <p:cBhvr>
                                        <p:cTn id="19" dur="2000"/>
                                        <p:tgtEl>
                                          <p:spTgt spid="4">
                                            <p:txEl>
                                              <p:pRg st="2" end="2"/>
                                            </p:txEl>
                                          </p:spTgt>
                                        </p:tgtEl>
                                      </p:cBhvr>
                                    </p:animEffect>
                                  </p:childTnLst>
                                </p:cTn>
                              </p:par>
                            </p:childTnLst>
                          </p:cTn>
                        </p:par>
                        <p:par>
                          <p:cTn id="20" fill="hold">
                            <p:stCondLst>
                              <p:cond delay="6500"/>
                            </p:stCondLst>
                            <p:childTnLst>
                              <p:par>
                                <p:cTn id="21" presetID="6" presetClass="entr" presetSubtype="16" fill="hold" grpId="0" nodeType="after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circle(in)">
                                      <p:cBhvr>
                                        <p:cTn id="23" dur="2000"/>
                                        <p:tgtEl>
                                          <p:spTgt spid="4">
                                            <p:txEl>
                                              <p:pRg st="3" end="3"/>
                                            </p:txEl>
                                          </p:spTgt>
                                        </p:tgtEl>
                                      </p:cBhvr>
                                    </p:animEffect>
                                  </p:childTnLst>
                                </p:cTn>
                              </p:par>
                            </p:childTnLst>
                          </p:cTn>
                        </p:par>
                        <p:par>
                          <p:cTn id="24" fill="hold">
                            <p:stCondLst>
                              <p:cond delay="8500"/>
                            </p:stCondLst>
                            <p:childTnLst>
                              <p:par>
                                <p:cTn id="25" presetID="6" presetClass="entr" presetSubtype="16" fill="hold" grpId="0" nodeType="after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circle(in)">
                                      <p:cBhvr>
                                        <p:cTn id="27"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uvod</a:t>
            </a:r>
          </a:p>
        </p:txBody>
      </p:sp>
      <p:pic>
        <p:nvPicPr>
          <p:cNvPr id="7" name="Rezervirano mjesto sadržaja 6"/>
          <p:cNvPicPr>
            <a:picLocks noGrp="1" noChangeAspect="1"/>
          </p:cNvPicPr>
          <p:nvPr>
            <p:ph idx="1"/>
          </p:nvPr>
        </p:nvPicPr>
        <p:blipFill>
          <a:blip r:embed="rId2"/>
          <a:stretch>
            <a:fillRect/>
          </a:stretch>
        </p:blipFill>
        <p:spPr>
          <a:xfrm>
            <a:off x="7364530" y="1281354"/>
            <a:ext cx="3343827" cy="4244803"/>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prst="angle"/>
          </a:sp3d>
        </p:spPr>
      </p:pic>
      <p:sp>
        <p:nvSpPr>
          <p:cNvPr id="4" name="Rezervirano mjesto teksta 3"/>
          <p:cNvSpPr>
            <a:spLocks noGrp="1"/>
          </p:cNvSpPr>
          <p:nvPr>
            <p:ph type="body" sz="half" idx="2"/>
          </p:nvPr>
        </p:nvSpPr>
        <p:spPr>
          <a:xfrm>
            <a:off x="722376" y="2043484"/>
            <a:ext cx="4438022" cy="4516340"/>
          </a:xfrm>
        </p:spPr>
        <p:txBody>
          <a:bodyPr/>
          <a:lstStyle/>
          <a:p>
            <a:pPr marL="285750" indent="-285750">
              <a:buFont typeface="Arial" panose="020B0604020202020204" pitchFamily="34" charset="0"/>
              <a:buChar char="•"/>
            </a:pPr>
            <a:r>
              <a:rPr lang="hr-HR" dirty="0"/>
              <a:t>Roman ”Konrad ili dijete iz limenke’’ na zabavan i duhovit način prikazuje odnose između odraslih i djece.</a:t>
            </a:r>
          </a:p>
          <a:p>
            <a:pPr marL="285750" indent="-285750">
              <a:buFont typeface="Arial" panose="020B0604020202020204" pitchFamily="34" charset="0"/>
              <a:buChar char="•"/>
            </a:pPr>
            <a:r>
              <a:rPr lang="hr-HR" dirty="0"/>
              <a:t>Svi likovi su prikazani realno, sa svim svoji manama i vrlinama.</a:t>
            </a:r>
          </a:p>
          <a:p>
            <a:endParaRPr lang="hr-HR" sz="1800" dirty="0"/>
          </a:p>
          <a:p>
            <a:r>
              <a:rPr lang="hr-HR" sz="1800" b="1" dirty="0">
                <a:latin typeface="Arial" panose="020B0604020202020204" pitchFamily="34" charset="0"/>
                <a:cs typeface="Arial" panose="020B0604020202020204" pitchFamily="34" charset="0"/>
              </a:rPr>
              <a:t>ZAŠTO DJECA OBOŽVAJU OVAJ ROMAN ?</a:t>
            </a:r>
          </a:p>
          <a:p>
            <a:pPr marL="342900" indent="-342900">
              <a:buFont typeface="+mj-lt"/>
              <a:buAutoNum type="arabicPeriod"/>
            </a:pPr>
            <a:r>
              <a:rPr lang="hr-HR" sz="1400" dirty="0">
                <a:cs typeface="Arial" panose="020B0604020202020204" pitchFamily="34" charset="0"/>
              </a:rPr>
              <a:t>NEPRVIDLJIV JE, UPRAVAO GA ZATO PROČITAJU U JEDNOM DAHU</a:t>
            </a:r>
            <a:r>
              <a:rPr lang="hr-HR" sz="1400" dirty="0"/>
              <a:t> </a:t>
            </a:r>
          </a:p>
          <a:p>
            <a:pPr marL="342900" indent="-342900">
              <a:buFont typeface="+mj-lt"/>
              <a:buAutoNum type="arabicPeriod"/>
            </a:pPr>
            <a:r>
              <a:rPr lang="hr-HR" sz="1400" dirty="0"/>
              <a:t>LIKOVI NISU SAVRŠENI KAO ŠTO NIŠTA NIJE U STVARNOM ŽIVOTU</a:t>
            </a:r>
          </a:p>
          <a:p>
            <a:pPr marL="342900" indent="-342900">
              <a:buFont typeface="+mj-lt"/>
              <a:buAutoNum type="arabicPeriod"/>
            </a:pPr>
            <a:r>
              <a:rPr lang="hr-HR" sz="1400" dirty="0"/>
              <a:t>JEDNOSTAVAN JEZIK, ŠTO JE JOŠ JEDAN PLUS ZA UŽIVANJE U ČITANJU</a:t>
            </a:r>
          </a:p>
          <a:p>
            <a:pPr marL="285750" indent="-285750">
              <a:buFont typeface="Arial" panose="020B0604020202020204" pitchFamily="34" charset="0"/>
              <a:buChar char="•"/>
            </a:pPr>
            <a:endParaRPr lang="hr-HR" dirty="0"/>
          </a:p>
          <a:p>
            <a:pPr marL="285750" indent="-285750">
              <a:buFont typeface="Arial" panose="020B0604020202020204" pitchFamily="34" charset="0"/>
              <a:buChar char="•"/>
            </a:pPr>
            <a:endParaRPr lang="hr-HR" dirty="0"/>
          </a:p>
        </p:txBody>
      </p:sp>
    </p:spTree>
    <p:extLst>
      <p:ext uri="{BB962C8B-B14F-4D97-AF65-F5344CB8AC3E}">
        <p14:creationId xmlns:p14="http://schemas.microsoft.com/office/powerpoint/2010/main" val="213305782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500"/>
                                        <p:tgtEl>
                                          <p:spTgt spid="4">
                                            <p:txEl>
                                              <p:pRg st="3" end="3"/>
                                            </p:txEl>
                                          </p:spTgt>
                                        </p:tgtEl>
                                      </p:cBhvr>
                                    </p:animEffect>
                                  </p:childTnLst>
                                </p:cTn>
                              </p:par>
                            </p:childTnLst>
                          </p:cTn>
                        </p:par>
                        <p:par>
                          <p:cTn id="20" fill="hold">
                            <p:stCondLst>
                              <p:cond delay="3500"/>
                            </p:stCondLst>
                            <p:childTnLst>
                              <p:par>
                                <p:cTn id="21" presetID="10" presetClass="entr" presetSubtype="0" fill="hold" grpId="0" nodeType="after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childTnLst>
                          </p:cTn>
                        </p:par>
                        <p:par>
                          <p:cTn id="24" fill="hold">
                            <p:stCondLst>
                              <p:cond delay="4000"/>
                            </p:stCondLst>
                            <p:childTnLst>
                              <p:par>
                                <p:cTn id="25" presetID="10" presetClass="entr" presetSubtype="0" fill="hold" grpId="0" nodeType="after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par>
                          <p:cTn id="28" fill="hold">
                            <p:stCondLst>
                              <p:cond delay="4500"/>
                            </p:stCondLst>
                            <p:childTnLst>
                              <p:par>
                                <p:cTn id="29" presetID="10" presetClass="entr" presetSubtype="0" fill="hold" grpId="0" nodeType="after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fade">
                                      <p:cBhvr>
                                        <p:cTn id="31" dur="500"/>
                                        <p:tgtEl>
                                          <p:spTgt spid="4">
                                            <p:txEl>
                                              <p:pRg st="6" end="6"/>
                                            </p:txEl>
                                          </p:spTgt>
                                        </p:tgtEl>
                                      </p:cBhvr>
                                    </p:animEffect>
                                  </p:childTnLst>
                                </p:cTn>
                              </p:par>
                            </p:childTnLst>
                          </p:cTn>
                        </p:par>
                        <p:par>
                          <p:cTn id="32" fill="hold">
                            <p:stCondLst>
                              <p:cond delay="5000"/>
                            </p:stCondLst>
                            <p:childTnLst>
                              <p:par>
                                <p:cTn id="33" presetID="21" presetClass="entr" presetSubtype="1"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heel(1)">
                                      <p:cBhvr>
                                        <p:cTn id="3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266368" y="4936283"/>
            <a:ext cx="8130210" cy="1631494"/>
          </a:xfrm>
        </p:spPr>
        <p:txBody>
          <a:bodyPr/>
          <a:lstStyle/>
          <a:p>
            <a:pPr algn="l"/>
            <a:r>
              <a:rPr lang="hr-HR" dirty="0"/>
              <a:t>LIKOVI S KOJIMA ĆEMO SE UPOZNATI</a:t>
            </a:r>
          </a:p>
        </p:txBody>
      </p:sp>
    </p:spTree>
    <p:extLst>
      <p:ext uri="{BB962C8B-B14F-4D97-AF65-F5344CB8AC3E}">
        <p14:creationId xmlns:p14="http://schemas.microsoft.com/office/powerpoint/2010/main" val="1966269779"/>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BERTI BARTOLOTTI</a:t>
            </a:r>
          </a:p>
        </p:txBody>
      </p:sp>
      <p:pic>
        <p:nvPicPr>
          <p:cNvPr id="5" name="Rezervirano mjesto sadržaja 4"/>
          <p:cNvPicPr>
            <a:picLocks noGrp="1" noChangeAspect="1"/>
          </p:cNvPicPr>
          <p:nvPr>
            <p:ph idx="1"/>
          </p:nvPr>
        </p:nvPicPr>
        <p:blipFill>
          <a:blip r:embed="rId2"/>
          <a:stretch>
            <a:fillRect/>
          </a:stretch>
        </p:blipFill>
        <p:spPr>
          <a:xfrm>
            <a:off x="7285348" y="842630"/>
            <a:ext cx="3997553" cy="4996941"/>
          </a:xfrm>
          <a:prstGeom prst="rect">
            <a:avLst/>
          </a:prstGeom>
          <a:ln w="88900" cap="sq" cmpd="thickThin">
            <a:solidFill>
              <a:srgbClr val="000000"/>
            </a:solidFill>
            <a:prstDash val="solid"/>
            <a:miter lim="800000"/>
          </a:ln>
          <a:effectLst>
            <a:innerShdw blurRad="76200">
              <a:srgbClr val="000000"/>
            </a:innerShdw>
          </a:effectLst>
        </p:spPr>
      </p:pic>
      <p:sp>
        <p:nvSpPr>
          <p:cNvPr id="4" name="Rezervirano mjesto teksta 3"/>
          <p:cNvSpPr>
            <a:spLocks noGrp="1"/>
          </p:cNvSpPr>
          <p:nvPr>
            <p:ph type="body" sz="half" idx="2"/>
          </p:nvPr>
        </p:nvSpPr>
        <p:spPr>
          <a:xfrm>
            <a:off x="722376" y="2558726"/>
            <a:ext cx="4690872" cy="4222807"/>
          </a:xfrm>
        </p:spPr>
        <p:txBody>
          <a:bodyPr/>
          <a:lstStyle/>
          <a:p>
            <a:pPr marL="285750" indent="-285750">
              <a:buFont typeface="Arial" panose="020B0604020202020204" pitchFamily="34" charset="0"/>
              <a:buChar char="•"/>
            </a:pPr>
            <a:r>
              <a:rPr lang="hr-HR" dirty="0"/>
              <a:t>Osebujna gospođa koja krije svoje godine</a:t>
            </a:r>
          </a:p>
          <a:p>
            <a:pPr marL="285750" indent="-285750">
              <a:buFont typeface="Arial" panose="020B0604020202020204" pitchFamily="34" charset="0"/>
              <a:buChar char="•"/>
            </a:pPr>
            <a:r>
              <a:rPr lang="hr-HR" dirty="0"/>
              <a:t>Ne zamara se tuđim mišljenjima i ne voli slijediti pravila</a:t>
            </a:r>
          </a:p>
          <a:p>
            <a:pPr marL="285750" indent="-285750">
              <a:buFont typeface="Arial" panose="020B0604020202020204" pitchFamily="34" charset="0"/>
              <a:buChar char="•"/>
            </a:pPr>
            <a:r>
              <a:rPr lang="hr-HR" dirty="0"/>
              <a:t>Bavi se tkanjem sagova zato što joj je novac stvarno potreban</a:t>
            </a:r>
          </a:p>
          <a:p>
            <a:pPr marL="285750" indent="-285750">
              <a:buFont typeface="Arial" panose="020B0604020202020204" pitchFamily="34" charset="0"/>
              <a:buChar char="•"/>
            </a:pPr>
            <a:r>
              <a:rPr lang="hr-HR" dirty="0"/>
              <a:t>Ne prihvaća zle ljude, jer zlo ne može razumjeti ni opravdati </a:t>
            </a:r>
          </a:p>
          <a:p>
            <a:pPr marL="285750" indent="-285750">
              <a:buFont typeface="Arial" panose="020B0604020202020204" pitchFamily="34" charset="0"/>
              <a:buChar char="•"/>
            </a:pPr>
            <a:r>
              <a:rPr lang="hr-HR" dirty="0"/>
              <a:t>Majka Konrada</a:t>
            </a:r>
          </a:p>
        </p:txBody>
      </p:sp>
    </p:spTree>
    <p:extLst>
      <p:ext uri="{BB962C8B-B14F-4D97-AF65-F5344CB8AC3E}">
        <p14:creationId xmlns:p14="http://schemas.microsoft.com/office/powerpoint/2010/main" val="1273980088"/>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down)">
                                      <p:cBhvr>
                                        <p:cTn id="11" dur="500"/>
                                        <p:tgtEl>
                                          <p:spTgt spid="4">
                                            <p:txEl>
                                              <p:pRg st="0" end="0"/>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wipe(down)">
                                      <p:cBhvr>
                                        <p:cTn id="15" dur="500"/>
                                        <p:tgtEl>
                                          <p:spTgt spid="4">
                                            <p:txEl>
                                              <p:pRg st="1" end="1"/>
                                            </p:tx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wipe(down)">
                                      <p:cBhvr>
                                        <p:cTn id="19" dur="500"/>
                                        <p:tgtEl>
                                          <p:spTgt spid="4">
                                            <p:txEl>
                                              <p:pRg st="2" end="2"/>
                                            </p:tx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wipe(down)">
                                      <p:cBhvr>
                                        <p:cTn id="23" dur="500"/>
                                        <p:tgtEl>
                                          <p:spTgt spid="4">
                                            <p:txEl>
                                              <p:pRg st="3" end="3"/>
                                            </p:txEl>
                                          </p:spTgt>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par>
                          <p:cTn id="28" fill="hold">
                            <p:stCondLst>
                              <p:cond delay="3000"/>
                            </p:stCondLst>
                            <p:childTnLst>
                              <p:par>
                                <p:cTn id="29" presetID="21" presetClass="entr" presetSubtype="1"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heel(1)">
                                      <p:cBhvr>
                                        <p:cTn id="3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EGON</a:t>
            </a:r>
          </a:p>
        </p:txBody>
      </p:sp>
      <p:pic>
        <p:nvPicPr>
          <p:cNvPr id="5" name="Rezervirano mjesto sadržaja 4"/>
          <p:cNvPicPr>
            <a:picLocks noGrp="1" noChangeAspect="1"/>
          </p:cNvPicPr>
          <p:nvPr>
            <p:ph idx="1"/>
          </p:nvPr>
        </p:nvPicPr>
        <p:blipFill>
          <a:blip r:embed="rId2"/>
          <a:stretch>
            <a:fillRect/>
          </a:stretch>
        </p:blipFill>
        <p:spPr>
          <a:xfrm>
            <a:off x="5715000" y="1812224"/>
            <a:ext cx="5678488" cy="3204977"/>
          </a:xfrm>
          <a:prstGeom prst="rect">
            <a:avLst/>
          </a:prstGeom>
          <a:ln w="88900" cap="sq" cmpd="thickThin">
            <a:solidFill>
              <a:srgbClr val="000000"/>
            </a:solidFill>
            <a:prstDash val="solid"/>
            <a:miter lim="800000"/>
          </a:ln>
          <a:effectLst>
            <a:innerShdw blurRad="76200">
              <a:srgbClr val="000000"/>
            </a:innerShdw>
          </a:effectLst>
        </p:spPr>
      </p:pic>
      <p:sp>
        <p:nvSpPr>
          <p:cNvPr id="4" name="Rezervirano mjesto teksta 3"/>
          <p:cNvSpPr>
            <a:spLocks noGrp="1"/>
          </p:cNvSpPr>
          <p:nvPr>
            <p:ph type="body" sz="half" idx="2"/>
          </p:nvPr>
        </p:nvSpPr>
        <p:spPr>
          <a:xfrm>
            <a:off x="769685" y="2627641"/>
            <a:ext cx="4303246" cy="3467431"/>
          </a:xfrm>
        </p:spPr>
        <p:txBody>
          <a:bodyPr/>
          <a:lstStyle/>
          <a:p>
            <a:pPr marL="285750" indent="-285750">
              <a:buFont typeface="Arial" panose="020B0604020202020204" pitchFamily="34" charset="0"/>
              <a:buChar char="•"/>
            </a:pPr>
            <a:r>
              <a:rPr lang="hr-HR" dirty="0"/>
              <a:t>Ljekarnik i prijatelj gospođe Bartolotti čiji se život svodi samo na posao</a:t>
            </a:r>
          </a:p>
          <a:p>
            <a:pPr marL="285750" indent="-285750">
              <a:buFont typeface="Arial" panose="020B0604020202020204" pitchFamily="34" charset="0"/>
              <a:buChar char="•"/>
            </a:pPr>
            <a:r>
              <a:rPr lang="hr-HR" dirty="0"/>
              <a:t>Cijeni inteligenciju te misli da je obrazovanje vrlo bitno</a:t>
            </a:r>
          </a:p>
          <a:p>
            <a:pPr marL="285750" indent="-285750">
              <a:buFont typeface="Arial" panose="020B0604020202020204" pitchFamily="34" charset="0"/>
              <a:buChar char="•"/>
            </a:pPr>
            <a:r>
              <a:rPr lang="hr-HR" dirty="0"/>
              <a:t>Živi po pravilima, zbog čega ga Berti smatra dosadnim </a:t>
            </a:r>
          </a:p>
          <a:p>
            <a:pPr marL="285750" indent="-285750">
              <a:buFont typeface="Arial" panose="020B0604020202020204" pitchFamily="34" charset="0"/>
              <a:buChar char="•"/>
            </a:pPr>
            <a:r>
              <a:rPr lang="hr-HR" dirty="0"/>
              <a:t>Uče jedno od drugoga </a:t>
            </a:r>
          </a:p>
          <a:p>
            <a:pPr marL="285750" indent="-285750">
              <a:buFont typeface="Arial" panose="020B0604020202020204" pitchFamily="34" charset="0"/>
              <a:buChar char="•"/>
            </a:pPr>
            <a:r>
              <a:rPr lang="hr-HR" dirty="0"/>
              <a:t>Otac Konrada</a:t>
            </a:r>
          </a:p>
          <a:p>
            <a:pPr marL="285750" indent="-285750">
              <a:buFont typeface="Arial" panose="020B0604020202020204" pitchFamily="34" charset="0"/>
              <a:buChar char="•"/>
            </a:pPr>
            <a:endParaRPr lang="hr-HR" dirty="0"/>
          </a:p>
          <a:p>
            <a:pPr marL="285750" indent="-285750">
              <a:buFont typeface="Arial" panose="020B0604020202020204" pitchFamily="34" charset="0"/>
              <a:buChar char="•"/>
            </a:pPr>
            <a:endParaRPr lang="hr-HR" dirty="0"/>
          </a:p>
        </p:txBody>
      </p:sp>
    </p:spTree>
    <p:extLst>
      <p:ext uri="{BB962C8B-B14F-4D97-AF65-F5344CB8AC3E}">
        <p14:creationId xmlns:p14="http://schemas.microsoft.com/office/powerpoint/2010/main" val="1110993177"/>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down)">
                                      <p:cBhvr>
                                        <p:cTn id="11" dur="500"/>
                                        <p:tgtEl>
                                          <p:spTgt spid="4">
                                            <p:txEl>
                                              <p:pRg st="0" end="0"/>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wipe(down)">
                                      <p:cBhvr>
                                        <p:cTn id="15" dur="500"/>
                                        <p:tgtEl>
                                          <p:spTgt spid="4">
                                            <p:txEl>
                                              <p:pRg st="1" end="1"/>
                                            </p:tx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wipe(down)">
                                      <p:cBhvr>
                                        <p:cTn id="19" dur="500"/>
                                        <p:tgtEl>
                                          <p:spTgt spid="4">
                                            <p:txEl>
                                              <p:pRg st="2" end="2"/>
                                            </p:tx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wipe(down)">
                                      <p:cBhvr>
                                        <p:cTn id="23" dur="500"/>
                                        <p:tgtEl>
                                          <p:spTgt spid="4">
                                            <p:txEl>
                                              <p:pRg st="3" end="3"/>
                                            </p:txEl>
                                          </p:spTgt>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par>
                          <p:cTn id="28" fill="hold">
                            <p:stCondLst>
                              <p:cond delay="3000"/>
                            </p:stCondLst>
                            <p:childTnLst>
                              <p:par>
                                <p:cTn id="29" presetID="21" presetClass="entr" presetSubtype="1"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heel(1)">
                                      <p:cBhvr>
                                        <p:cTn id="3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KONRAD</a:t>
            </a:r>
          </a:p>
        </p:txBody>
      </p:sp>
      <p:pic>
        <p:nvPicPr>
          <p:cNvPr id="5" name="Rezervirano mjesto sadržaja 4"/>
          <p:cNvPicPr>
            <a:picLocks noGrp="1" noChangeAspect="1"/>
          </p:cNvPicPr>
          <p:nvPr>
            <p:ph idx="1"/>
          </p:nvPr>
        </p:nvPicPr>
        <p:blipFill>
          <a:blip r:embed="rId2"/>
          <a:stretch>
            <a:fillRect/>
          </a:stretch>
        </p:blipFill>
        <p:spPr>
          <a:xfrm>
            <a:off x="6980590" y="944506"/>
            <a:ext cx="4196863" cy="4581650"/>
          </a:xfrm>
          <a:prstGeom prst="rect">
            <a:avLst/>
          </a:prstGeom>
          <a:ln w="88900" cap="sq" cmpd="thickThin">
            <a:solidFill>
              <a:srgbClr val="000000"/>
            </a:solidFill>
            <a:prstDash val="solid"/>
            <a:miter lim="800000"/>
          </a:ln>
          <a:effectLst>
            <a:innerShdw blurRad="76200">
              <a:srgbClr val="000000"/>
            </a:innerShdw>
          </a:effectLst>
        </p:spPr>
      </p:pic>
      <p:sp>
        <p:nvSpPr>
          <p:cNvPr id="4" name="Rezervirano mjesto teksta 3"/>
          <p:cNvSpPr>
            <a:spLocks noGrp="1"/>
          </p:cNvSpPr>
          <p:nvPr>
            <p:ph type="body" sz="half" idx="2"/>
          </p:nvPr>
        </p:nvSpPr>
        <p:spPr>
          <a:xfrm>
            <a:off x="1024128" y="2718682"/>
            <a:ext cx="4389120" cy="3762294"/>
          </a:xfrm>
        </p:spPr>
        <p:txBody>
          <a:bodyPr/>
          <a:lstStyle/>
          <a:p>
            <a:pPr marL="285750" indent="-285750">
              <a:buFont typeface="Arial" panose="020B0604020202020204" pitchFamily="34" charset="0"/>
              <a:buChar char="•"/>
            </a:pPr>
            <a:r>
              <a:rPr lang="hr-HR" dirty="0"/>
              <a:t>Sedmogodišnji dječak iz tvornice instant-djece</a:t>
            </a:r>
          </a:p>
          <a:p>
            <a:pPr marL="285750" indent="-285750">
              <a:buFont typeface="Arial" panose="020B0604020202020204" pitchFamily="34" charset="0"/>
              <a:buChar char="•"/>
            </a:pPr>
            <a:r>
              <a:rPr lang="hr-HR" dirty="0"/>
              <a:t>Poslušan, odgojen i pametan</a:t>
            </a:r>
          </a:p>
          <a:p>
            <a:pPr marL="285750" indent="-285750">
              <a:buFont typeface="Arial" panose="020B0604020202020204" pitchFamily="34" charset="0"/>
              <a:buChar char="•"/>
            </a:pPr>
            <a:r>
              <a:rPr lang="hr-HR" dirty="0"/>
              <a:t>Ali iz ljubavi prema svojoj obitelji prihvaća i na neodlično ponašanje</a:t>
            </a:r>
          </a:p>
          <a:p>
            <a:pPr marL="285750" indent="-285750">
              <a:buFont typeface="Arial" panose="020B0604020202020204" pitchFamily="34" charset="0"/>
              <a:buChar char="•"/>
            </a:pPr>
            <a:r>
              <a:rPr lang="hr-HR" dirty="0"/>
              <a:t>Ne zna se obraniti od nasilja </a:t>
            </a:r>
          </a:p>
          <a:p>
            <a:pPr marL="285750" indent="-285750">
              <a:buFont typeface="Arial" panose="020B0604020202020204" pitchFamily="34" charset="0"/>
              <a:buChar char="•"/>
            </a:pPr>
            <a:r>
              <a:rPr lang="hr-HR" dirty="0"/>
              <a:t>Skroman i prihvaća različitosti ljudi</a:t>
            </a:r>
          </a:p>
          <a:p>
            <a:pPr marL="285750" indent="-285750">
              <a:buFont typeface="Arial" panose="020B0604020202020204" pitchFamily="34" charset="0"/>
              <a:buChar char="•"/>
            </a:pPr>
            <a:endParaRPr lang="hr-HR" dirty="0"/>
          </a:p>
        </p:txBody>
      </p:sp>
    </p:spTree>
    <p:extLst>
      <p:ext uri="{BB962C8B-B14F-4D97-AF65-F5344CB8AC3E}">
        <p14:creationId xmlns:p14="http://schemas.microsoft.com/office/powerpoint/2010/main" val="1648164598"/>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500"/>
                                        <p:tgtEl>
                                          <p:spTgt spid="4">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fade">
                                      <p:cBhvr>
                                        <p:cTn id="23" dur="500"/>
                                        <p:tgtEl>
                                          <p:spTgt spid="4">
                                            <p:txEl>
                                              <p:pRg st="3" end="3"/>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par>
                          <p:cTn id="28" fill="hold">
                            <p:stCondLst>
                              <p:cond delay="3000"/>
                            </p:stCondLst>
                            <p:childTnLst>
                              <p:par>
                                <p:cTn id="29" presetID="21" presetClass="entr" presetSubtype="1"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heel(1)">
                                      <p:cBhvr>
                                        <p:cTn id="3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Kitti rusika</a:t>
            </a:r>
          </a:p>
        </p:txBody>
      </p:sp>
      <p:pic>
        <p:nvPicPr>
          <p:cNvPr id="5" name="Rezervirano mjesto sadržaja 4"/>
          <p:cNvPicPr>
            <a:picLocks noGrp="1" noChangeAspect="1"/>
          </p:cNvPicPr>
          <p:nvPr>
            <p:ph idx="1"/>
          </p:nvPr>
        </p:nvPicPr>
        <p:blipFill>
          <a:blip r:embed="rId2"/>
          <a:stretch>
            <a:fillRect/>
          </a:stretch>
        </p:blipFill>
        <p:spPr>
          <a:xfrm>
            <a:off x="5715000" y="1527619"/>
            <a:ext cx="5678488" cy="3774186"/>
          </a:xfrm>
          <a:prstGeom prst="rect">
            <a:avLst/>
          </a:prstGeom>
          <a:ln w="88900" cap="sq" cmpd="thickThin">
            <a:solidFill>
              <a:srgbClr val="000000"/>
            </a:solidFill>
            <a:prstDash val="solid"/>
            <a:miter lim="800000"/>
          </a:ln>
          <a:effectLst>
            <a:innerShdw blurRad="76200">
              <a:srgbClr val="000000"/>
            </a:innerShdw>
          </a:effectLst>
        </p:spPr>
      </p:pic>
      <p:sp>
        <p:nvSpPr>
          <p:cNvPr id="4" name="Rezervirano mjesto teksta 3"/>
          <p:cNvSpPr>
            <a:spLocks noGrp="1"/>
          </p:cNvSpPr>
          <p:nvPr>
            <p:ph type="body" sz="half" idx="2"/>
          </p:nvPr>
        </p:nvSpPr>
        <p:spPr>
          <a:xfrm>
            <a:off x="1024128" y="2686876"/>
            <a:ext cx="4389120" cy="3762294"/>
          </a:xfrm>
        </p:spPr>
        <p:txBody>
          <a:bodyPr/>
          <a:lstStyle/>
          <a:p>
            <a:pPr marL="285750" indent="-285750">
              <a:buFont typeface="Arial" panose="020B0604020202020204" pitchFamily="34" charset="0"/>
              <a:buChar char="•"/>
            </a:pPr>
            <a:r>
              <a:rPr lang="hr-HR" dirty="0"/>
              <a:t>Sedmogodišnja djevojčica</a:t>
            </a:r>
          </a:p>
          <a:p>
            <a:pPr marL="285750" indent="-285750">
              <a:buFont typeface="Arial" panose="020B0604020202020204" pitchFamily="34" charset="0"/>
              <a:buChar char="•"/>
            </a:pPr>
            <a:r>
              <a:rPr lang="hr-HR" dirty="0"/>
              <a:t>Susjeda gospođe Berti i kasnije Konradova prijateljica</a:t>
            </a:r>
          </a:p>
          <a:p>
            <a:pPr marL="285750" indent="-285750">
              <a:buFont typeface="Arial" panose="020B0604020202020204" pitchFamily="34" charset="0"/>
              <a:buChar char="•"/>
            </a:pPr>
            <a:r>
              <a:rPr lang="hr-HR" dirty="0"/>
              <a:t>Dobro odgojena, pametan i zaštitnički nastrojena prema Kontrada koji se ne zna braniti</a:t>
            </a:r>
          </a:p>
          <a:p>
            <a:pPr marL="285750" indent="-285750">
              <a:buFont typeface="Arial" panose="020B0604020202020204" pitchFamily="34" charset="0"/>
              <a:buChar char="•"/>
            </a:pPr>
            <a:r>
              <a:rPr lang="hr-HR" dirty="0"/>
              <a:t>Vrlo je snalažljiva i hrabra</a:t>
            </a:r>
          </a:p>
        </p:txBody>
      </p:sp>
    </p:spTree>
    <p:extLst>
      <p:ext uri="{BB962C8B-B14F-4D97-AF65-F5344CB8AC3E}">
        <p14:creationId xmlns:p14="http://schemas.microsoft.com/office/powerpoint/2010/main" val="3072815947"/>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heel(1)">
                                      <p:cBhvr>
                                        <p:cTn id="3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B4028482-F53A-4442-AB14-9B7A43F44F96}"/>
    </a:ext>
  </a:extLst>
</a:theme>
</file>

<file path=docProps/app.xml><?xml version="1.0" encoding="utf-8"?>
<Properties xmlns="http://schemas.openxmlformats.org/officeDocument/2006/extended-properties" xmlns:vt="http://schemas.openxmlformats.org/officeDocument/2006/docPropsVTypes">
  <Template>Organic</Template>
  <TotalTime>290</TotalTime>
  <Words>1314</Words>
  <Application>Microsoft Office PowerPoint</Application>
  <PresentationFormat>Široki zaslon</PresentationFormat>
  <Paragraphs>89</Paragraphs>
  <Slides>20</Slides>
  <Notes>0</Notes>
  <HiddenSlides>0</HiddenSlides>
  <MMClips>0</MMClips>
  <ScaleCrop>false</ScaleCrop>
  <HeadingPairs>
    <vt:vector size="6" baseType="variant">
      <vt:variant>
        <vt:lpstr>Korišteni fontovi</vt:lpstr>
      </vt:variant>
      <vt:variant>
        <vt:i4>5</vt:i4>
      </vt:variant>
      <vt:variant>
        <vt:lpstr>Tema</vt:lpstr>
      </vt:variant>
      <vt:variant>
        <vt:i4>1</vt:i4>
      </vt:variant>
      <vt:variant>
        <vt:lpstr>Naslovi slajdova</vt:lpstr>
      </vt:variant>
      <vt:variant>
        <vt:i4>20</vt:i4>
      </vt:variant>
    </vt:vector>
  </HeadingPairs>
  <TitlesOfParts>
    <vt:vector size="26" baseType="lpstr">
      <vt:lpstr>Arial</vt:lpstr>
      <vt:lpstr>Calibri</vt:lpstr>
      <vt:lpstr>Tw Cen MT</vt:lpstr>
      <vt:lpstr>Tw Cen MT Condensed</vt:lpstr>
      <vt:lpstr>Wingdings 3</vt:lpstr>
      <vt:lpstr>Integral</vt:lpstr>
      <vt:lpstr>Motivacija za obradu djela za cjelovito čitanje</vt:lpstr>
      <vt:lpstr>Konrad ili dijete iz limenke</vt:lpstr>
      <vt:lpstr>AUTOR</vt:lpstr>
      <vt:lpstr>uvod</vt:lpstr>
      <vt:lpstr>LIKOVI S KOJIMA ĆEMO SE UPOZNATI</vt:lpstr>
      <vt:lpstr>BERTI BARTOLOTTI</vt:lpstr>
      <vt:lpstr>EGON</vt:lpstr>
      <vt:lpstr>KONRAD</vt:lpstr>
      <vt:lpstr>Kitti rusika</vt:lpstr>
      <vt:lpstr>Glavne odrednice radnje</vt:lpstr>
      <vt:lpstr>Gospođa berti dobiva veliki paket </vt:lpstr>
      <vt:lpstr>Egon upoznaje konrada</vt:lpstr>
      <vt:lpstr>UPIS U ŠKOLU</vt:lpstr>
      <vt:lpstr>ROĐENDAN</vt:lpstr>
      <vt:lpstr>PISMO</vt:lpstr>
      <vt:lpstr>LJUDI U SVIJETLOPLAVOM</vt:lpstr>
      <vt:lpstr>PONAVLJANJE</vt:lpstr>
      <vt:lpstr>Sažetak djela pripremljen u digitalnom obliku</vt:lpstr>
      <vt:lpstr>Pogledaj videuradak na poveznici https://drive.google.com/file/d/1jZ1YYAB1Cd7MvQitbp9hZ2pamXsaX4Go/view </vt:lpstr>
      <vt:lpstr>Napišite pismo Konradu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prezentacija</dc:title>
  <dc:creator>Microsoftov račun</dc:creator>
  <cp:lastModifiedBy>Dragocjenka Bilović</cp:lastModifiedBy>
  <cp:revision>41</cp:revision>
  <dcterms:created xsi:type="dcterms:W3CDTF">2021-05-02T15:20:17Z</dcterms:created>
  <dcterms:modified xsi:type="dcterms:W3CDTF">2021-07-01T08:38:52Z</dcterms:modified>
</cp:coreProperties>
</file>