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4"/>
    <p:sldMasterId id="2147483675" r:id="rId5"/>
  </p:sldMasterIdLst>
  <p:notesMasterIdLst>
    <p:notesMasterId r:id="rId44"/>
  </p:notesMasterIdLst>
  <p:sldIdLst>
    <p:sldId id="326" r:id="rId6"/>
    <p:sldId id="256" r:id="rId7"/>
    <p:sldId id="327" r:id="rId8"/>
    <p:sldId id="259" r:id="rId9"/>
    <p:sldId id="258" r:id="rId10"/>
    <p:sldId id="262" r:id="rId11"/>
    <p:sldId id="257" r:id="rId12"/>
    <p:sldId id="305" r:id="rId13"/>
    <p:sldId id="274" r:id="rId14"/>
    <p:sldId id="287" r:id="rId15"/>
    <p:sldId id="309" r:id="rId16"/>
    <p:sldId id="328" r:id="rId17"/>
    <p:sldId id="329" r:id="rId18"/>
    <p:sldId id="330" r:id="rId19"/>
    <p:sldId id="261" r:id="rId20"/>
    <p:sldId id="266" r:id="rId21"/>
    <p:sldId id="306" r:id="rId22"/>
    <p:sldId id="307" r:id="rId23"/>
    <p:sldId id="308" r:id="rId24"/>
    <p:sldId id="338" r:id="rId25"/>
    <p:sldId id="311" r:id="rId26"/>
    <p:sldId id="312" r:id="rId27"/>
    <p:sldId id="273" r:id="rId28"/>
    <p:sldId id="313" r:id="rId29"/>
    <p:sldId id="260" r:id="rId30"/>
    <p:sldId id="264" r:id="rId31"/>
    <p:sldId id="317" r:id="rId32"/>
    <p:sldId id="319" r:id="rId33"/>
    <p:sldId id="318" r:id="rId34"/>
    <p:sldId id="320" r:id="rId35"/>
    <p:sldId id="321" r:id="rId36"/>
    <p:sldId id="322" r:id="rId37"/>
    <p:sldId id="333" r:id="rId38"/>
    <p:sldId id="325" r:id="rId39"/>
    <p:sldId id="335" r:id="rId40"/>
    <p:sldId id="336" r:id="rId41"/>
    <p:sldId id="337" r:id="rId42"/>
    <p:sldId id="285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Itim" panose="020B0604020202020204" charset="-34"/>
      <p:regular r:id="rId49"/>
    </p:embeddedFont>
    <p:embeddedFont>
      <p:font typeface="Snap ITC" panose="04040A07060A02020202" pitchFamily="82" charset="0"/>
      <p:regular r:id="rId50"/>
    </p:embeddedFont>
    <p:embeddedFont>
      <p:font typeface="Tw Cen MT" panose="020B0602020104020603" pitchFamily="34" charset="-18"/>
      <p:regular r:id="rId51"/>
      <p:bold r:id="rId52"/>
      <p:italic r:id="rId53"/>
      <p:boldItalic r:id="rId54"/>
    </p:embeddedFont>
    <p:embeddedFont>
      <p:font typeface="Tw Cen MT Condensed" panose="020B0606020104020203" pitchFamily="34" charset="-18"/>
      <p:regular r:id="rId55"/>
      <p:bold r:id="rId56"/>
    </p:embeddedFont>
    <p:embeddedFont>
      <p:font typeface="Wingdings 3" panose="05040102010807070707" pitchFamily="18" charset="2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B1422-392C-4742-B237-37B4015031CF}" v="1" dt="2021-02-24T19:47:08.208"/>
  </p1510:revLst>
</p1510:revInfo>
</file>

<file path=ppt/tableStyles.xml><?xml version="1.0" encoding="utf-8"?>
<a:tblStyleLst xmlns:a="http://schemas.openxmlformats.org/drawingml/2006/main" def="{DE437EEA-CC36-4068-ACFC-320362F9DA9B}">
  <a:tblStyle styleId="{DE437EEA-CC36-4068-ACFC-320362F9DA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720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g8bca512db4_0_4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4" name="Google Shape;3174;g8bca512db4_0_4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8bca512db4_0_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8bca512db4_0_1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12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8bca512db4_0_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8bca512db4_0_1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82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8bca512db4_0_3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8bca512db4_0_3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8bca512db4_0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8bca512db4_0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8bca512db4_0_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8bca512db4_0_1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225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8bca512db4_0_4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8bca512db4_0_4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8bca512db4_0_4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8bca512db4_0_4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57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8b93f3d68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8b93f3d68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8c8ebaff74_1_2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8c8ebaff74_1_2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11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bca512db4_0_3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8bca512db4_0_3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720000" y="1484450"/>
            <a:ext cx="3519300" cy="167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5795182" y="1704721"/>
            <a:ext cx="1878775" cy="17881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1918650" y="1613838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3843750" y="591063"/>
            <a:ext cx="1456500" cy="6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569287" y="-351303"/>
            <a:ext cx="1305393" cy="134646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2351875" y="540000"/>
            <a:ext cx="4440300" cy="92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2955600" y="2001450"/>
            <a:ext cx="3232800" cy="17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8218474" y="-369190"/>
            <a:ext cx="1305393" cy="134646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48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6544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956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0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2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98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0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40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39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871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60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50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84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USTOM_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087300" cy="14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5703898" y="86720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5703898" y="285655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906900" y="285655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906900" y="326335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5703900" y="326335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5703900" y="128980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634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ONLY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70" r:id="rId15"/>
    <p:sldLayoutId id="2147483672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685800">
              <a:buClrTx/>
            </a:pPr>
            <a:fld id="{B9B0D7CA-643C-43F1-86E9-1D500165FC6A}" type="datetimeFigureOut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24.2.2021.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685800">
              <a:buClrTx/>
            </a:pPr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685800">
              <a:buClrTx/>
            </a:pPr>
            <a:fld id="{0DC6A1CB-99D0-4A70-9802-8865F02BAEA8}" type="slidenum">
              <a:rPr lang="hr-HR" kern="120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hr-HR" kern="1200">
              <a:solidFill>
                <a:prstClr val="black">
                  <a:lumMod val="95000"/>
                  <a:lumOff val="5000"/>
                </a:prstClr>
              </a:solidFill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67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3" Type="http://schemas.openxmlformats.org/officeDocument/2006/relationships/image" Target="../media/image3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hyperlink" Target="file:///C:\Users\Korisnik\Desktop\&#381;SV%20Karlovac\HJ%205%20Kriteriji%20vrednovanja%20prema%20ishodima%20Kurikula%20za%205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Korisnik\Desktop\&#381;SV%20Karlovac\OPISNIK%20Prepri&#269;avanje%20s%20uvo&#273;enjem%20lika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Ina.randic-dordevic@skole.h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iga8012@gmai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zo.gov.hr/UserDocsImages/dokumenti/Obrazovanje/NacionalniKurikulum/Smjernice/Smjernice%20za%20vrednovanje%20procesa%20ucenja%20i%20ostvarenosti%20ishoda%20u%20osnovnoskolskome%20i%20srednjoskolskome%20odgoju%20i%20obrazovanju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kolazazivot.hr/elementi-vrednovanja-i-upisivanje-ocjene/" TargetMode="External"/><Relationship Id="rId4" Type="http://schemas.openxmlformats.org/officeDocument/2006/relationships/hyperlink" Target="https://mzo.gov.hr/UserDocsImages/dokumenti/Obrazovanje/Upute-za-vrednovanje/Upute%20za%20vrednovanje%20i%20ocjenjivanje%20tijekom%20nastave%20na%20daljinu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2224216" y="1571002"/>
            <a:ext cx="4526972" cy="2222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1741013" y="1101574"/>
            <a:ext cx="5638428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hr-HR" sz="3100" dirty="0"/>
              <a:t>Vrednovanje odgojno-obrazovnih ishoda u predmetu Hrvatski jezik</a:t>
            </a:r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>
            <a:off x="4746816" y="2694672"/>
            <a:ext cx="2804775" cy="314274"/>
          </a:xfrm>
        </p:spPr>
        <p:txBody>
          <a:bodyPr/>
          <a:lstStyle/>
          <a:p>
            <a:r>
              <a:rPr lang="hr-HR" sz="2000" b="1" dirty="0">
                <a:latin typeface="+mj-lt"/>
              </a:rPr>
              <a:t>Ingrid </a:t>
            </a:r>
            <a:r>
              <a:rPr lang="hr-HR" sz="2000" b="1" dirty="0" err="1">
                <a:latin typeface="+mj-lt"/>
              </a:rPr>
              <a:t>Šlosar</a:t>
            </a:r>
            <a:r>
              <a:rPr lang="hr-HR" sz="2000" b="1" dirty="0">
                <a:latin typeface="+mj-lt"/>
              </a:rPr>
              <a:t>, prof. 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890584" y="2382236"/>
            <a:ext cx="5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a) Tri pristupa vrednovanju – metode i postupci</a:t>
            </a:r>
          </a:p>
        </p:txBody>
      </p:sp>
      <p:sp>
        <p:nvSpPr>
          <p:cNvPr id="29" name="TekstniOkvir 28"/>
          <p:cNvSpPr txBox="1"/>
          <p:nvPr/>
        </p:nvSpPr>
        <p:spPr>
          <a:xfrm>
            <a:off x="1741698" y="3036042"/>
            <a:ext cx="570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/>
              <a:t>b) Primjeri vrednovanja od kriterija vrednovanja </a:t>
            </a:r>
            <a:r>
              <a:rPr lang="hr-HR" sz="1800" dirty="0" err="1"/>
              <a:t>kurikulumskih</a:t>
            </a:r>
            <a:r>
              <a:rPr lang="hr-HR" sz="1800" dirty="0"/>
              <a:t> ishoda do vrednovanja ishoda aktivnosti</a:t>
            </a:r>
          </a:p>
        </p:txBody>
      </p:sp>
      <p:sp>
        <p:nvSpPr>
          <p:cNvPr id="30" name="Podnaslov 1"/>
          <p:cNvSpPr txBox="1">
            <a:spLocks/>
          </p:cNvSpPr>
          <p:nvPr/>
        </p:nvSpPr>
        <p:spPr>
          <a:xfrm>
            <a:off x="3557425" y="3724196"/>
            <a:ext cx="3632509" cy="24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hr-HR" sz="2000" b="1" dirty="0">
                <a:latin typeface="+mj-lt"/>
              </a:rPr>
              <a:t>Ina Randić Đorđević, prof.</a:t>
            </a:r>
          </a:p>
        </p:txBody>
      </p:sp>
    </p:spTree>
    <p:extLst>
      <p:ext uri="{BB962C8B-B14F-4D97-AF65-F5344CB8AC3E}">
        <p14:creationId xmlns:p14="http://schemas.microsoft.com/office/powerpoint/2010/main" val="47032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Google Shape;3176;p60"/>
          <p:cNvSpPr txBox="1">
            <a:spLocks noGrp="1"/>
          </p:cNvSpPr>
          <p:nvPr>
            <p:ph type="title"/>
          </p:nvPr>
        </p:nvSpPr>
        <p:spPr>
          <a:xfrm>
            <a:off x="672785" y="205263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hr-HR" b="0" dirty="0">
                <a:solidFill>
                  <a:srgbClr val="000000"/>
                </a:solidFill>
                <a:latin typeface="Arial" panose="020B0604020202020204" pitchFamily="34" charset="0"/>
              </a:rPr>
              <a:t>Postignuća i napredovanje procjenjuju se korištenjem različitih pristupa i metoda vrednovanja:</a:t>
            </a:r>
            <a:endParaRPr b="0" dirty="0"/>
          </a:p>
        </p:txBody>
      </p:sp>
      <p:grpSp>
        <p:nvGrpSpPr>
          <p:cNvPr id="3178" name="Google Shape;3178;p60"/>
          <p:cNvGrpSpPr/>
          <p:nvPr/>
        </p:nvGrpSpPr>
        <p:grpSpPr>
          <a:xfrm flipH="1">
            <a:off x="672783" y="617812"/>
            <a:ext cx="6341425" cy="95318"/>
            <a:chOff x="4345425" y="2175475"/>
            <a:chExt cx="800750" cy="176025"/>
          </a:xfrm>
        </p:grpSpPr>
        <p:sp>
          <p:nvSpPr>
            <p:cNvPr id="3179" name="Google Shape;3179;p6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1" name="Google Shape;3181;p60"/>
          <p:cNvGrpSpPr/>
          <p:nvPr/>
        </p:nvGrpSpPr>
        <p:grpSpPr>
          <a:xfrm rot="-949627">
            <a:off x="7505779" y="315990"/>
            <a:ext cx="1616624" cy="1516212"/>
            <a:chOff x="2334325" y="3469775"/>
            <a:chExt cx="1136500" cy="995125"/>
          </a:xfrm>
        </p:grpSpPr>
        <p:sp>
          <p:nvSpPr>
            <p:cNvPr id="3182" name="Google Shape;3182;p60"/>
            <p:cNvSpPr/>
            <p:nvPr/>
          </p:nvSpPr>
          <p:spPr>
            <a:xfrm>
              <a:off x="2337450" y="3480425"/>
              <a:ext cx="1100925" cy="952600"/>
            </a:xfrm>
            <a:custGeom>
              <a:avLst/>
              <a:gdLst/>
              <a:ahLst/>
              <a:cxnLst/>
              <a:rect l="l" t="t" r="r" b="b"/>
              <a:pathLst>
                <a:path w="44037" h="38104" extrusionOk="0">
                  <a:moveTo>
                    <a:pt x="40703" y="0"/>
                  </a:moveTo>
                  <a:cubicBezTo>
                    <a:pt x="40678" y="0"/>
                    <a:pt x="40653" y="25"/>
                    <a:pt x="40603" y="25"/>
                  </a:cubicBezTo>
                  <a:cubicBezTo>
                    <a:pt x="33886" y="877"/>
                    <a:pt x="27069" y="1278"/>
                    <a:pt x="20302" y="1855"/>
                  </a:cubicBezTo>
                  <a:cubicBezTo>
                    <a:pt x="13585" y="2406"/>
                    <a:pt x="6868" y="3133"/>
                    <a:pt x="126" y="3434"/>
                  </a:cubicBezTo>
                  <a:cubicBezTo>
                    <a:pt x="1" y="9725"/>
                    <a:pt x="1079" y="15840"/>
                    <a:pt x="1279" y="22106"/>
                  </a:cubicBezTo>
                  <a:cubicBezTo>
                    <a:pt x="1379" y="25239"/>
                    <a:pt x="1329" y="28371"/>
                    <a:pt x="1279" y="31504"/>
                  </a:cubicBezTo>
                  <a:cubicBezTo>
                    <a:pt x="1229" y="33183"/>
                    <a:pt x="1003" y="35188"/>
                    <a:pt x="1906" y="36692"/>
                  </a:cubicBezTo>
                  <a:cubicBezTo>
                    <a:pt x="2463" y="37626"/>
                    <a:pt x="3364" y="38104"/>
                    <a:pt x="4290" y="38104"/>
                  </a:cubicBezTo>
                  <a:cubicBezTo>
                    <a:pt x="5154" y="38104"/>
                    <a:pt x="6040" y="37689"/>
                    <a:pt x="6693" y="36843"/>
                  </a:cubicBezTo>
                  <a:cubicBezTo>
                    <a:pt x="7319" y="36016"/>
                    <a:pt x="7570" y="34988"/>
                    <a:pt x="7820" y="34010"/>
                  </a:cubicBezTo>
                  <a:cubicBezTo>
                    <a:pt x="7851" y="33904"/>
                    <a:pt x="7936" y="33863"/>
                    <a:pt x="8021" y="33863"/>
                  </a:cubicBezTo>
                  <a:cubicBezTo>
                    <a:pt x="8076" y="33863"/>
                    <a:pt x="8132" y="33880"/>
                    <a:pt x="8171" y="33910"/>
                  </a:cubicBezTo>
                  <a:cubicBezTo>
                    <a:pt x="8188" y="33910"/>
                    <a:pt x="8216" y="33899"/>
                    <a:pt x="8247" y="33899"/>
                  </a:cubicBezTo>
                  <a:cubicBezTo>
                    <a:pt x="8263" y="33899"/>
                    <a:pt x="8280" y="33902"/>
                    <a:pt x="8297" y="33910"/>
                  </a:cubicBezTo>
                  <a:cubicBezTo>
                    <a:pt x="15223" y="35439"/>
                    <a:pt x="22419" y="35740"/>
                    <a:pt x="29615" y="35740"/>
                  </a:cubicBezTo>
                  <a:cubicBezTo>
                    <a:pt x="34276" y="35740"/>
                    <a:pt x="38937" y="35614"/>
                    <a:pt x="43525" y="35614"/>
                  </a:cubicBezTo>
                  <a:cubicBezTo>
                    <a:pt x="43696" y="35614"/>
                    <a:pt x="43866" y="35614"/>
                    <a:pt x="44036" y="35615"/>
                  </a:cubicBezTo>
                  <a:cubicBezTo>
                    <a:pt x="43811" y="29650"/>
                    <a:pt x="43560" y="23710"/>
                    <a:pt x="42984" y="17745"/>
                  </a:cubicBezTo>
                  <a:cubicBezTo>
                    <a:pt x="42407" y="11805"/>
                    <a:pt x="41304" y="5940"/>
                    <a:pt x="40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60"/>
            <p:cNvSpPr/>
            <p:nvPr/>
          </p:nvSpPr>
          <p:spPr>
            <a:xfrm>
              <a:off x="2334325" y="3469775"/>
              <a:ext cx="1107175" cy="965775"/>
            </a:xfrm>
            <a:custGeom>
              <a:avLst/>
              <a:gdLst/>
              <a:ahLst/>
              <a:cxnLst/>
              <a:rect l="l" t="t" r="r" b="b"/>
              <a:pathLst>
                <a:path w="44287" h="38631" extrusionOk="0">
                  <a:moveTo>
                    <a:pt x="40651" y="682"/>
                  </a:moveTo>
                  <a:cubicBezTo>
                    <a:pt x="41257" y="6544"/>
                    <a:pt x="42339" y="12358"/>
                    <a:pt x="42908" y="18196"/>
                  </a:cubicBezTo>
                  <a:cubicBezTo>
                    <a:pt x="43209" y="21178"/>
                    <a:pt x="43409" y="24136"/>
                    <a:pt x="43585" y="27118"/>
                  </a:cubicBezTo>
                  <a:cubicBezTo>
                    <a:pt x="43685" y="28597"/>
                    <a:pt x="43760" y="30101"/>
                    <a:pt x="43810" y="31579"/>
                  </a:cubicBezTo>
                  <a:lnTo>
                    <a:pt x="43911" y="33810"/>
                  </a:lnTo>
                  <a:lnTo>
                    <a:pt x="43961" y="34938"/>
                  </a:lnTo>
                  <a:cubicBezTo>
                    <a:pt x="43961" y="35264"/>
                    <a:pt x="43986" y="35589"/>
                    <a:pt x="44036" y="35940"/>
                  </a:cubicBezTo>
                  <a:cubicBezTo>
                    <a:pt x="43309" y="35915"/>
                    <a:pt x="42632" y="35890"/>
                    <a:pt x="41906" y="35890"/>
                  </a:cubicBezTo>
                  <a:lnTo>
                    <a:pt x="39650" y="35915"/>
                  </a:lnTo>
                  <a:lnTo>
                    <a:pt x="35164" y="35965"/>
                  </a:lnTo>
                  <a:cubicBezTo>
                    <a:pt x="33514" y="35993"/>
                    <a:pt x="31871" y="36013"/>
                    <a:pt x="30228" y="36013"/>
                  </a:cubicBezTo>
                  <a:cubicBezTo>
                    <a:pt x="28876" y="36013"/>
                    <a:pt x="27524" y="35999"/>
                    <a:pt x="26166" y="35965"/>
                  </a:cubicBezTo>
                  <a:cubicBezTo>
                    <a:pt x="23159" y="35915"/>
                    <a:pt x="20176" y="35790"/>
                    <a:pt x="17194" y="35514"/>
                  </a:cubicBezTo>
                  <a:lnTo>
                    <a:pt x="14963" y="35264"/>
                  </a:lnTo>
                  <a:lnTo>
                    <a:pt x="12732" y="34963"/>
                  </a:lnTo>
                  <a:lnTo>
                    <a:pt x="10527" y="34587"/>
                  </a:lnTo>
                  <a:lnTo>
                    <a:pt x="9424" y="34361"/>
                  </a:lnTo>
                  <a:lnTo>
                    <a:pt x="8873" y="34261"/>
                  </a:lnTo>
                  <a:lnTo>
                    <a:pt x="8597" y="34211"/>
                  </a:lnTo>
                  <a:lnTo>
                    <a:pt x="8472" y="34186"/>
                  </a:lnTo>
                  <a:cubicBezTo>
                    <a:pt x="8434" y="34173"/>
                    <a:pt x="8390" y="34167"/>
                    <a:pt x="8350" y="34167"/>
                  </a:cubicBezTo>
                  <a:cubicBezTo>
                    <a:pt x="8335" y="34167"/>
                    <a:pt x="8321" y="34168"/>
                    <a:pt x="8307" y="34169"/>
                  </a:cubicBezTo>
                  <a:lnTo>
                    <a:pt x="8307" y="34169"/>
                  </a:lnTo>
                  <a:cubicBezTo>
                    <a:pt x="8259" y="34145"/>
                    <a:pt x="8207" y="34136"/>
                    <a:pt x="8146" y="34136"/>
                  </a:cubicBezTo>
                  <a:cubicBezTo>
                    <a:pt x="8046" y="34136"/>
                    <a:pt x="7920" y="34186"/>
                    <a:pt x="7870" y="34261"/>
                  </a:cubicBezTo>
                  <a:cubicBezTo>
                    <a:pt x="7845" y="34311"/>
                    <a:pt x="7820" y="34361"/>
                    <a:pt x="7795" y="34386"/>
                  </a:cubicBezTo>
                  <a:lnTo>
                    <a:pt x="7795" y="34487"/>
                  </a:lnTo>
                  <a:lnTo>
                    <a:pt x="7745" y="34637"/>
                  </a:lnTo>
                  <a:lnTo>
                    <a:pt x="7570" y="35264"/>
                  </a:lnTo>
                  <a:cubicBezTo>
                    <a:pt x="7444" y="35690"/>
                    <a:pt x="7319" y="36116"/>
                    <a:pt x="7118" y="36492"/>
                  </a:cubicBezTo>
                  <a:cubicBezTo>
                    <a:pt x="6767" y="37269"/>
                    <a:pt x="6141" y="37945"/>
                    <a:pt x="5339" y="38246"/>
                  </a:cubicBezTo>
                  <a:cubicBezTo>
                    <a:pt x="5051" y="38363"/>
                    <a:pt x="4744" y="38419"/>
                    <a:pt x="4437" y="38419"/>
                  </a:cubicBezTo>
                  <a:cubicBezTo>
                    <a:pt x="3889" y="38419"/>
                    <a:pt x="3342" y="38241"/>
                    <a:pt x="2908" y="37920"/>
                  </a:cubicBezTo>
                  <a:cubicBezTo>
                    <a:pt x="2206" y="37419"/>
                    <a:pt x="1805" y="36592"/>
                    <a:pt x="1630" y="35740"/>
                  </a:cubicBezTo>
                  <a:cubicBezTo>
                    <a:pt x="1454" y="34888"/>
                    <a:pt x="1454" y="34010"/>
                    <a:pt x="1479" y="33108"/>
                  </a:cubicBezTo>
                  <a:cubicBezTo>
                    <a:pt x="1504" y="32231"/>
                    <a:pt x="1529" y="31329"/>
                    <a:pt x="1554" y="30451"/>
                  </a:cubicBezTo>
                  <a:cubicBezTo>
                    <a:pt x="1579" y="28672"/>
                    <a:pt x="1605" y="26893"/>
                    <a:pt x="1605" y="25113"/>
                  </a:cubicBezTo>
                  <a:cubicBezTo>
                    <a:pt x="1579" y="23359"/>
                    <a:pt x="1554" y="21579"/>
                    <a:pt x="1429" y="19800"/>
                  </a:cubicBezTo>
                  <a:cubicBezTo>
                    <a:pt x="1304" y="18020"/>
                    <a:pt x="1153" y="16241"/>
                    <a:pt x="978" y="14487"/>
                  </a:cubicBezTo>
                  <a:cubicBezTo>
                    <a:pt x="657" y="11001"/>
                    <a:pt x="360" y="7515"/>
                    <a:pt x="424" y="4029"/>
                  </a:cubicBezTo>
                  <a:lnTo>
                    <a:pt x="424" y="4029"/>
                  </a:lnTo>
                  <a:cubicBezTo>
                    <a:pt x="7166" y="3724"/>
                    <a:pt x="13859" y="3004"/>
                    <a:pt x="20577" y="2456"/>
                  </a:cubicBezTo>
                  <a:lnTo>
                    <a:pt x="30728" y="1654"/>
                  </a:lnTo>
                  <a:cubicBezTo>
                    <a:pt x="32407" y="1529"/>
                    <a:pt x="34111" y="1379"/>
                    <a:pt x="35790" y="1203"/>
                  </a:cubicBezTo>
                  <a:lnTo>
                    <a:pt x="38347" y="953"/>
                  </a:lnTo>
                  <a:lnTo>
                    <a:pt x="39600" y="802"/>
                  </a:lnTo>
                  <a:lnTo>
                    <a:pt x="40226" y="727"/>
                  </a:lnTo>
                  <a:lnTo>
                    <a:pt x="40552" y="702"/>
                  </a:lnTo>
                  <a:cubicBezTo>
                    <a:pt x="40586" y="693"/>
                    <a:pt x="40617" y="688"/>
                    <a:pt x="40651" y="682"/>
                  </a:cubicBezTo>
                  <a:close/>
                  <a:moveTo>
                    <a:pt x="41003" y="0"/>
                  </a:moveTo>
                  <a:lnTo>
                    <a:pt x="40753" y="226"/>
                  </a:lnTo>
                  <a:cubicBezTo>
                    <a:pt x="40728" y="251"/>
                    <a:pt x="40602" y="276"/>
                    <a:pt x="40502" y="276"/>
                  </a:cubicBezTo>
                  <a:lnTo>
                    <a:pt x="40176" y="326"/>
                  </a:lnTo>
                  <a:lnTo>
                    <a:pt x="39550" y="401"/>
                  </a:lnTo>
                  <a:lnTo>
                    <a:pt x="38296" y="552"/>
                  </a:lnTo>
                  <a:lnTo>
                    <a:pt x="35765" y="802"/>
                  </a:lnTo>
                  <a:cubicBezTo>
                    <a:pt x="34086" y="978"/>
                    <a:pt x="32382" y="1128"/>
                    <a:pt x="30702" y="1253"/>
                  </a:cubicBezTo>
                  <a:lnTo>
                    <a:pt x="20552" y="2080"/>
                  </a:lnTo>
                  <a:cubicBezTo>
                    <a:pt x="13785" y="2657"/>
                    <a:pt x="7018" y="3359"/>
                    <a:pt x="251" y="3684"/>
                  </a:cubicBezTo>
                  <a:lnTo>
                    <a:pt x="101" y="3710"/>
                  </a:lnTo>
                  <a:lnTo>
                    <a:pt x="101" y="3860"/>
                  </a:lnTo>
                  <a:cubicBezTo>
                    <a:pt x="1" y="7419"/>
                    <a:pt x="326" y="10978"/>
                    <a:pt x="652" y="14512"/>
                  </a:cubicBezTo>
                  <a:cubicBezTo>
                    <a:pt x="978" y="18045"/>
                    <a:pt x="1279" y="21579"/>
                    <a:pt x="1304" y="25138"/>
                  </a:cubicBezTo>
                  <a:cubicBezTo>
                    <a:pt x="1329" y="26893"/>
                    <a:pt x="1304" y="28672"/>
                    <a:pt x="1279" y="30451"/>
                  </a:cubicBezTo>
                  <a:cubicBezTo>
                    <a:pt x="1279" y="31329"/>
                    <a:pt x="1279" y="32231"/>
                    <a:pt x="1229" y="33108"/>
                  </a:cubicBezTo>
                  <a:cubicBezTo>
                    <a:pt x="1204" y="34010"/>
                    <a:pt x="1204" y="34913"/>
                    <a:pt x="1404" y="35790"/>
                  </a:cubicBezTo>
                  <a:cubicBezTo>
                    <a:pt x="1579" y="36667"/>
                    <a:pt x="2031" y="37544"/>
                    <a:pt x="2783" y="38096"/>
                  </a:cubicBezTo>
                  <a:cubicBezTo>
                    <a:pt x="3253" y="38452"/>
                    <a:pt x="3849" y="38631"/>
                    <a:pt x="4449" y="38631"/>
                  </a:cubicBezTo>
                  <a:cubicBezTo>
                    <a:pt x="4776" y="38631"/>
                    <a:pt x="5105" y="38578"/>
                    <a:pt x="5414" y="38472"/>
                  </a:cubicBezTo>
                  <a:cubicBezTo>
                    <a:pt x="6291" y="38146"/>
                    <a:pt x="6968" y="37419"/>
                    <a:pt x="7369" y="36617"/>
                  </a:cubicBezTo>
                  <a:cubicBezTo>
                    <a:pt x="7570" y="36216"/>
                    <a:pt x="7720" y="35790"/>
                    <a:pt x="7870" y="35364"/>
                  </a:cubicBezTo>
                  <a:lnTo>
                    <a:pt x="8046" y="34712"/>
                  </a:lnTo>
                  <a:lnTo>
                    <a:pt x="8096" y="34562"/>
                  </a:lnTo>
                  <a:lnTo>
                    <a:pt x="8121" y="34487"/>
                  </a:lnTo>
                  <a:cubicBezTo>
                    <a:pt x="8121" y="34462"/>
                    <a:pt x="8121" y="34462"/>
                    <a:pt x="8121" y="34462"/>
                  </a:cubicBezTo>
                  <a:cubicBezTo>
                    <a:pt x="8121" y="34462"/>
                    <a:pt x="8132" y="34450"/>
                    <a:pt x="8154" y="34450"/>
                  </a:cubicBezTo>
                  <a:cubicBezTo>
                    <a:pt x="8165" y="34450"/>
                    <a:pt x="8179" y="34453"/>
                    <a:pt x="8196" y="34462"/>
                  </a:cubicBezTo>
                  <a:lnTo>
                    <a:pt x="8246" y="34537"/>
                  </a:lnTo>
                  <a:lnTo>
                    <a:pt x="8346" y="34512"/>
                  </a:lnTo>
                  <a:cubicBezTo>
                    <a:pt x="8372" y="34487"/>
                    <a:pt x="8372" y="34487"/>
                    <a:pt x="8397" y="34487"/>
                  </a:cubicBezTo>
                  <a:lnTo>
                    <a:pt x="8547" y="34512"/>
                  </a:lnTo>
                  <a:lnTo>
                    <a:pt x="8798" y="34587"/>
                  </a:lnTo>
                  <a:lnTo>
                    <a:pt x="9349" y="34687"/>
                  </a:lnTo>
                  <a:lnTo>
                    <a:pt x="10477" y="34913"/>
                  </a:lnTo>
                  <a:lnTo>
                    <a:pt x="12682" y="35289"/>
                  </a:lnTo>
                  <a:lnTo>
                    <a:pt x="14913" y="35589"/>
                  </a:lnTo>
                  <a:lnTo>
                    <a:pt x="17169" y="35840"/>
                  </a:lnTo>
                  <a:cubicBezTo>
                    <a:pt x="20151" y="36116"/>
                    <a:pt x="23159" y="36266"/>
                    <a:pt x="26166" y="36316"/>
                  </a:cubicBezTo>
                  <a:cubicBezTo>
                    <a:pt x="27315" y="36335"/>
                    <a:pt x="28460" y="36344"/>
                    <a:pt x="29604" y="36344"/>
                  </a:cubicBezTo>
                  <a:cubicBezTo>
                    <a:pt x="31456" y="36344"/>
                    <a:pt x="33305" y="36322"/>
                    <a:pt x="35164" y="36291"/>
                  </a:cubicBezTo>
                  <a:lnTo>
                    <a:pt x="39650" y="36241"/>
                  </a:lnTo>
                  <a:lnTo>
                    <a:pt x="41906" y="36216"/>
                  </a:lnTo>
                  <a:cubicBezTo>
                    <a:pt x="42682" y="36216"/>
                    <a:pt x="43510" y="36191"/>
                    <a:pt x="44261" y="36166"/>
                  </a:cubicBezTo>
                  <a:cubicBezTo>
                    <a:pt x="44286" y="35765"/>
                    <a:pt x="44286" y="35339"/>
                    <a:pt x="44286" y="34938"/>
                  </a:cubicBezTo>
                  <a:lnTo>
                    <a:pt x="44236" y="33810"/>
                  </a:lnTo>
                  <a:lnTo>
                    <a:pt x="44161" y="31579"/>
                  </a:lnTo>
                  <a:cubicBezTo>
                    <a:pt x="44086" y="30076"/>
                    <a:pt x="44011" y="28597"/>
                    <a:pt x="43936" y="27093"/>
                  </a:cubicBezTo>
                  <a:cubicBezTo>
                    <a:pt x="43785" y="24111"/>
                    <a:pt x="43560" y="21128"/>
                    <a:pt x="43284" y="18171"/>
                  </a:cubicBezTo>
                  <a:cubicBezTo>
                    <a:pt x="42733" y="12206"/>
                    <a:pt x="41630" y="6341"/>
                    <a:pt x="41053" y="401"/>
                  </a:cubicBezTo>
                  <a:lnTo>
                    <a:pt x="4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0"/>
            <p:cNvSpPr/>
            <p:nvPr/>
          </p:nvSpPr>
          <p:spPr>
            <a:xfrm>
              <a:off x="2402775" y="3617550"/>
              <a:ext cx="865425" cy="115450"/>
            </a:xfrm>
            <a:custGeom>
              <a:avLst/>
              <a:gdLst/>
              <a:ahLst/>
              <a:cxnLst/>
              <a:rect l="l" t="t" r="r" b="b"/>
              <a:pathLst>
                <a:path w="34617" h="4618" extrusionOk="0">
                  <a:moveTo>
                    <a:pt x="34249" y="0"/>
                  </a:moveTo>
                  <a:cubicBezTo>
                    <a:pt x="34235" y="0"/>
                    <a:pt x="34220" y="2"/>
                    <a:pt x="34205" y="4"/>
                  </a:cubicBezTo>
                  <a:cubicBezTo>
                    <a:pt x="28240" y="806"/>
                    <a:pt x="22275" y="1633"/>
                    <a:pt x="16285" y="2385"/>
                  </a:cubicBezTo>
                  <a:cubicBezTo>
                    <a:pt x="10897" y="3062"/>
                    <a:pt x="5458" y="3513"/>
                    <a:pt x="95" y="4415"/>
                  </a:cubicBezTo>
                  <a:cubicBezTo>
                    <a:pt x="0" y="4439"/>
                    <a:pt x="17" y="4618"/>
                    <a:pt x="103" y="4618"/>
                  </a:cubicBezTo>
                  <a:cubicBezTo>
                    <a:pt x="108" y="4618"/>
                    <a:pt x="114" y="4617"/>
                    <a:pt x="120" y="4616"/>
                  </a:cubicBezTo>
                  <a:cubicBezTo>
                    <a:pt x="11523" y="4089"/>
                    <a:pt x="23052" y="2159"/>
                    <a:pt x="34330" y="480"/>
                  </a:cubicBezTo>
                  <a:cubicBezTo>
                    <a:pt x="34616" y="433"/>
                    <a:pt x="34517" y="0"/>
                    <a:pt x="3424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0"/>
            <p:cNvSpPr/>
            <p:nvPr/>
          </p:nvSpPr>
          <p:spPr>
            <a:xfrm>
              <a:off x="2447100" y="4330675"/>
              <a:ext cx="1019450" cy="130975"/>
            </a:xfrm>
            <a:custGeom>
              <a:avLst/>
              <a:gdLst/>
              <a:ahLst/>
              <a:cxnLst/>
              <a:rect l="l" t="t" r="r" b="b"/>
              <a:pathLst>
                <a:path w="40778" h="5239" extrusionOk="0">
                  <a:moveTo>
                    <a:pt x="3434" y="0"/>
                  </a:moveTo>
                  <a:cubicBezTo>
                    <a:pt x="3134" y="1529"/>
                    <a:pt x="2632" y="3509"/>
                    <a:pt x="1" y="4086"/>
                  </a:cubicBezTo>
                  <a:cubicBezTo>
                    <a:pt x="5916" y="4412"/>
                    <a:pt x="13209" y="5239"/>
                    <a:pt x="19149" y="5239"/>
                  </a:cubicBezTo>
                  <a:cubicBezTo>
                    <a:pt x="22432" y="5239"/>
                    <a:pt x="25690" y="5138"/>
                    <a:pt x="28973" y="4963"/>
                  </a:cubicBezTo>
                  <a:cubicBezTo>
                    <a:pt x="31931" y="4787"/>
                    <a:pt x="39374" y="4136"/>
                    <a:pt x="40728" y="1053"/>
                  </a:cubicBezTo>
                  <a:cubicBezTo>
                    <a:pt x="40728" y="1028"/>
                    <a:pt x="40753" y="1003"/>
                    <a:pt x="40778" y="978"/>
                  </a:cubicBezTo>
                  <a:cubicBezTo>
                    <a:pt x="35097" y="978"/>
                    <a:pt x="29179" y="1216"/>
                    <a:pt x="23445" y="1216"/>
                  </a:cubicBezTo>
                  <a:cubicBezTo>
                    <a:pt x="22728" y="1216"/>
                    <a:pt x="22014" y="1212"/>
                    <a:pt x="21304" y="1203"/>
                  </a:cubicBezTo>
                  <a:cubicBezTo>
                    <a:pt x="20561" y="1197"/>
                    <a:pt x="19846" y="1196"/>
                    <a:pt x="19147" y="1196"/>
                  </a:cubicBezTo>
                  <a:cubicBezTo>
                    <a:pt x="18790" y="1196"/>
                    <a:pt x="18438" y="1196"/>
                    <a:pt x="18088" y="1196"/>
                  </a:cubicBezTo>
                  <a:cubicBezTo>
                    <a:pt x="13767" y="1196"/>
                    <a:pt x="9865" y="1153"/>
                    <a:pt x="3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0"/>
            <p:cNvSpPr/>
            <p:nvPr/>
          </p:nvSpPr>
          <p:spPr>
            <a:xfrm>
              <a:off x="2442725" y="4326300"/>
              <a:ext cx="1028100" cy="138600"/>
            </a:xfrm>
            <a:custGeom>
              <a:avLst/>
              <a:gdLst/>
              <a:ahLst/>
              <a:cxnLst/>
              <a:rect l="l" t="t" r="r" b="b"/>
              <a:pathLst>
                <a:path w="41124" h="5544" extrusionOk="0">
                  <a:moveTo>
                    <a:pt x="3755" y="381"/>
                  </a:moveTo>
                  <a:cubicBezTo>
                    <a:pt x="6782" y="917"/>
                    <a:pt x="9832" y="1306"/>
                    <a:pt x="12883" y="1454"/>
                  </a:cubicBezTo>
                  <a:cubicBezTo>
                    <a:pt x="16016" y="1629"/>
                    <a:pt x="19123" y="1554"/>
                    <a:pt x="22256" y="1604"/>
                  </a:cubicBezTo>
                  <a:cubicBezTo>
                    <a:pt x="25364" y="1604"/>
                    <a:pt x="28497" y="1529"/>
                    <a:pt x="31605" y="1454"/>
                  </a:cubicBezTo>
                  <a:lnTo>
                    <a:pt x="36266" y="1353"/>
                  </a:lnTo>
                  <a:lnTo>
                    <a:pt x="38622" y="1328"/>
                  </a:lnTo>
                  <a:lnTo>
                    <a:pt x="39775" y="1303"/>
                  </a:lnTo>
                  <a:cubicBezTo>
                    <a:pt x="39824" y="1307"/>
                    <a:pt x="39872" y="1308"/>
                    <a:pt x="39919" y="1308"/>
                  </a:cubicBezTo>
                  <a:cubicBezTo>
                    <a:pt x="40187" y="1308"/>
                    <a:pt x="40435" y="1259"/>
                    <a:pt x="40724" y="1234"/>
                  </a:cubicBezTo>
                  <a:lnTo>
                    <a:pt x="40724" y="1234"/>
                  </a:lnTo>
                  <a:lnTo>
                    <a:pt x="40652" y="1353"/>
                  </a:lnTo>
                  <a:cubicBezTo>
                    <a:pt x="40602" y="1454"/>
                    <a:pt x="40527" y="1529"/>
                    <a:pt x="40477" y="1629"/>
                  </a:cubicBezTo>
                  <a:cubicBezTo>
                    <a:pt x="40352" y="1780"/>
                    <a:pt x="40226" y="1930"/>
                    <a:pt x="40076" y="2080"/>
                  </a:cubicBezTo>
                  <a:cubicBezTo>
                    <a:pt x="39775" y="2381"/>
                    <a:pt x="39424" y="2632"/>
                    <a:pt x="39048" y="2832"/>
                  </a:cubicBezTo>
                  <a:cubicBezTo>
                    <a:pt x="38321" y="3258"/>
                    <a:pt x="37494" y="3559"/>
                    <a:pt x="36667" y="3810"/>
                  </a:cubicBezTo>
                  <a:cubicBezTo>
                    <a:pt x="35013" y="4311"/>
                    <a:pt x="33284" y="4587"/>
                    <a:pt x="31554" y="4762"/>
                  </a:cubicBezTo>
                  <a:cubicBezTo>
                    <a:pt x="28096" y="5113"/>
                    <a:pt x="24587" y="5138"/>
                    <a:pt x="21103" y="5263"/>
                  </a:cubicBezTo>
                  <a:cubicBezTo>
                    <a:pt x="20464" y="5286"/>
                    <a:pt x="19824" y="5297"/>
                    <a:pt x="19183" y="5297"/>
                  </a:cubicBezTo>
                  <a:cubicBezTo>
                    <a:pt x="16333" y="5297"/>
                    <a:pt x="13476" y="5092"/>
                    <a:pt x="10652" y="4887"/>
                  </a:cubicBezTo>
                  <a:cubicBezTo>
                    <a:pt x="7482" y="4636"/>
                    <a:pt x="4311" y="4344"/>
                    <a:pt x="1122" y="4142"/>
                  </a:cubicBezTo>
                  <a:lnTo>
                    <a:pt x="1122" y="4142"/>
                  </a:lnTo>
                  <a:cubicBezTo>
                    <a:pt x="1284" y="4075"/>
                    <a:pt x="1444" y="3999"/>
                    <a:pt x="1604" y="3910"/>
                  </a:cubicBezTo>
                  <a:cubicBezTo>
                    <a:pt x="2030" y="3659"/>
                    <a:pt x="2431" y="3333"/>
                    <a:pt x="2732" y="2932"/>
                  </a:cubicBezTo>
                  <a:cubicBezTo>
                    <a:pt x="3324" y="2175"/>
                    <a:pt x="3580" y="1261"/>
                    <a:pt x="3755" y="381"/>
                  </a:cubicBezTo>
                  <a:close/>
                  <a:moveTo>
                    <a:pt x="3660" y="0"/>
                  </a:moveTo>
                  <a:cubicBezTo>
                    <a:pt x="3559" y="0"/>
                    <a:pt x="3459" y="50"/>
                    <a:pt x="3434" y="150"/>
                  </a:cubicBezTo>
                  <a:cubicBezTo>
                    <a:pt x="3259" y="1078"/>
                    <a:pt x="3008" y="2005"/>
                    <a:pt x="2457" y="2732"/>
                  </a:cubicBezTo>
                  <a:cubicBezTo>
                    <a:pt x="2181" y="3083"/>
                    <a:pt x="1830" y="3384"/>
                    <a:pt x="1429" y="3609"/>
                  </a:cubicBezTo>
                  <a:cubicBezTo>
                    <a:pt x="1028" y="3835"/>
                    <a:pt x="577" y="3985"/>
                    <a:pt x="126" y="4085"/>
                  </a:cubicBezTo>
                  <a:cubicBezTo>
                    <a:pt x="51" y="4110"/>
                    <a:pt x="0" y="4160"/>
                    <a:pt x="0" y="4261"/>
                  </a:cubicBezTo>
                  <a:cubicBezTo>
                    <a:pt x="0" y="4336"/>
                    <a:pt x="76" y="4436"/>
                    <a:pt x="176" y="4436"/>
                  </a:cubicBezTo>
                  <a:cubicBezTo>
                    <a:pt x="3660" y="4612"/>
                    <a:pt x="7118" y="4937"/>
                    <a:pt x="10627" y="5163"/>
                  </a:cubicBezTo>
                  <a:cubicBezTo>
                    <a:pt x="12356" y="5288"/>
                    <a:pt x="14111" y="5389"/>
                    <a:pt x="15865" y="5464"/>
                  </a:cubicBezTo>
                  <a:cubicBezTo>
                    <a:pt x="17594" y="5539"/>
                    <a:pt x="19349" y="5514"/>
                    <a:pt x="21103" y="5539"/>
                  </a:cubicBezTo>
                  <a:cubicBezTo>
                    <a:pt x="21343" y="5542"/>
                    <a:pt x="21583" y="5544"/>
                    <a:pt x="21823" y="5544"/>
                  </a:cubicBezTo>
                  <a:cubicBezTo>
                    <a:pt x="23337" y="5544"/>
                    <a:pt x="24848" y="5482"/>
                    <a:pt x="26341" y="5439"/>
                  </a:cubicBezTo>
                  <a:cubicBezTo>
                    <a:pt x="28096" y="5363"/>
                    <a:pt x="29850" y="5313"/>
                    <a:pt x="31605" y="5113"/>
                  </a:cubicBezTo>
                  <a:cubicBezTo>
                    <a:pt x="33334" y="4937"/>
                    <a:pt x="35088" y="4662"/>
                    <a:pt x="36768" y="4160"/>
                  </a:cubicBezTo>
                  <a:cubicBezTo>
                    <a:pt x="37620" y="3885"/>
                    <a:pt x="38447" y="3584"/>
                    <a:pt x="39224" y="3133"/>
                  </a:cubicBezTo>
                  <a:cubicBezTo>
                    <a:pt x="39600" y="2907"/>
                    <a:pt x="39976" y="2632"/>
                    <a:pt x="40301" y="2331"/>
                  </a:cubicBezTo>
                  <a:cubicBezTo>
                    <a:pt x="40477" y="2155"/>
                    <a:pt x="40627" y="2005"/>
                    <a:pt x="40753" y="1805"/>
                  </a:cubicBezTo>
                  <a:cubicBezTo>
                    <a:pt x="40803" y="1704"/>
                    <a:pt x="40878" y="1629"/>
                    <a:pt x="40928" y="1504"/>
                  </a:cubicBezTo>
                  <a:lnTo>
                    <a:pt x="41003" y="1353"/>
                  </a:lnTo>
                  <a:lnTo>
                    <a:pt x="41053" y="1278"/>
                  </a:lnTo>
                  <a:lnTo>
                    <a:pt x="41078" y="1254"/>
                  </a:lnTo>
                  <a:lnTo>
                    <a:pt x="41078" y="1254"/>
                  </a:lnTo>
                  <a:cubicBezTo>
                    <a:pt x="41069" y="1262"/>
                    <a:pt x="41065" y="1266"/>
                    <a:pt x="41064" y="1266"/>
                  </a:cubicBezTo>
                  <a:cubicBezTo>
                    <a:pt x="41060" y="1266"/>
                    <a:pt x="41124" y="1180"/>
                    <a:pt x="41103" y="1078"/>
                  </a:cubicBezTo>
                  <a:cubicBezTo>
                    <a:pt x="41016" y="1067"/>
                    <a:pt x="40925" y="1056"/>
                    <a:pt x="40831" y="1045"/>
                  </a:cubicBezTo>
                  <a:lnTo>
                    <a:pt x="40831" y="1045"/>
                  </a:lnTo>
                  <a:cubicBezTo>
                    <a:pt x="40830" y="1047"/>
                    <a:pt x="40829" y="1050"/>
                    <a:pt x="40828" y="1053"/>
                  </a:cubicBezTo>
                  <a:lnTo>
                    <a:pt x="40818" y="1053"/>
                  </a:lnTo>
                  <a:cubicBezTo>
                    <a:pt x="40820" y="1049"/>
                    <a:pt x="40822" y="1047"/>
                    <a:pt x="40824" y="1045"/>
                  </a:cubicBezTo>
                  <a:lnTo>
                    <a:pt x="40824" y="1045"/>
                  </a:lnTo>
                  <a:cubicBezTo>
                    <a:pt x="40826" y="1045"/>
                    <a:pt x="40829" y="1045"/>
                    <a:pt x="40831" y="1045"/>
                  </a:cubicBezTo>
                  <a:lnTo>
                    <a:pt x="40831" y="1045"/>
                  </a:lnTo>
                  <a:cubicBezTo>
                    <a:pt x="40832" y="1041"/>
                    <a:pt x="40832" y="1039"/>
                    <a:pt x="40831" y="1039"/>
                  </a:cubicBezTo>
                  <a:lnTo>
                    <a:pt x="40831" y="1039"/>
                  </a:lnTo>
                  <a:cubicBezTo>
                    <a:pt x="40829" y="1039"/>
                    <a:pt x="40827" y="1041"/>
                    <a:pt x="40824" y="1045"/>
                  </a:cubicBezTo>
                  <a:lnTo>
                    <a:pt x="40824" y="1045"/>
                  </a:lnTo>
                  <a:cubicBezTo>
                    <a:pt x="40490" y="1008"/>
                    <a:pt x="40125" y="977"/>
                    <a:pt x="39775" y="977"/>
                  </a:cubicBezTo>
                  <a:lnTo>
                    <a:pt x="38597" y="1003"/>
                  </a:lnTo>
                  <a:lnTo>
                    <a:pt x="36266" y="1028"/>
                  </a:lnTo>
                  <a:lnTo>
                    <a:pt x="31605" y="1103"/>
                  </a:lnTo>
                  <a:cubicBezTo>
                    <a:pt x="29047" y="1144"/>
                    <a:pt x="26505" y="1185"/>
                    <a:pt x="23967" y="1185"/>
                  </a:cubicBezTo>
                  <a:cubicBezTo>
                    <a:pt x="23397" y="1185"/>
                    <a:pt x="22826" y="1183"/>
                    <a:pt x="22256" y="1178"/>
                  </a:cubicBezTo>
                  <a:cubicBezTo>
                    <a:pt x="21710" y="1174"/>
                    <a:pt x="21164" y="1172"/>
                    <a:pt x="20619" y="1172"/>
                  </a:cubicBezTo>
                  <a:cubicBezTo>
                    <a:pt x="19786" y="1172"/>
                    <a:pt x="18955" y="1175"/>
                    <a:pt x="18125" y="1175"/>
                  </a:cubicBezTo>
                  <a:cubicBezTo>
                    <a:pt x="16383" y="1175"/>
                    <a:pt x="14645" y="1162"/>
                    <a:pt x="12908" y="1078"/>
                  </a:cubicBezTo>
                  <a:cubicBezTo>
                    <a:pt x="9800" y="927"/>
                    <a:pt x="6717" y="551"/>
                    <a:pt x="36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7" name="Google Shape;3187;p60"/>
          <p:cNvGrpSpPr/>
          <p:nvPr/>
        </p:nvGrpSpPr>
        <p:grpSpPr>
          <a:xfrm rot="-899867">
            <a:off x="7988334" y="759548"/>
            <a:ext cx="783695" cy="738590"/>
            <a:chOff x="6525464" y="1900345"/>
            <a:chExt cx="563663" cy="531138"/>
          </a:xfrm>
        </p:grpSpPr>
        <p:sp>
          <p:nvSpPr>
            <p:cNvPr id="3188" name="Google Shape;3188;p60"/>
            <p:cNvSpPr/>
            <p:nvPr/>
          </p:nvSpPr>
          <p:spPr>
            <a:xfrm>
              <a:off x="6525464" y="2012697"/>
              <a:ext cx="486121" cy="418786"/>
            </a:xfrm>
            <a:custGeom>
              <a:avLst/>
              <a:gdLst/>
              <a:ahLst/>
              <a:cxnLst/>
              <a:rect l="l" t="t" r="r" b="b"/>
              <a:pathLst>
                <a:path w="20958" h="18055" extrusionOk="0">
                  <a:moveTo>
                    <a:pt x="12812" y="1437"/>
                  </a:moveTo>
                  <a:cubicBezTo>
                    <a:pt x="13569" y="1437"/>
                    <a:pt x="14327" y="1607"/>
                    <a:pt x="15001" y="1940"/>
                  </a:cubicBezTo>
                  <a:cubicBezTo>
                    <a:pt x="16490" y="2693"/>
                    <a:pt x="17572" y="4119"/>
                    <a:pt x="18042" y="5702"/>
                  </a:cubicBezTo>
                  <a:cubicBezTo>
                    <a:pt x="18653" y="7755"/>
                    <a:pt x="18042" y="9495"/>
                    <a:pt x="16239" y="10640"/>
                  </a:cubicBezTo>
                  <a:cubicBezTo>
                    <a:pt x="13763" y="12207"/>
                    <a:pt x="10628" y="12129"/>
                    <a:pt x="8104" y="13555"/>
                  </a:cubicBezTo>
                  <a:cubicBezTo>
                    <a:pt x="8057" y="13508"/>
                    <a:pt x="7995" y="13445"/>
                    <a:pt x="7932" y="13398"/>
                  </a:cubicBezTo>
                  <a:cubicBezTo>
                    <a:pt x="7948" y="13398"/>
                    <a:pt x="7948" y="13383"/>
                    <a:pt x="7963" y="13383"/>
                  </a:cubicBezTo>
                  <a:cubicBezTo>
                    <a:pt x="8449" y="12928"/>
                    <a:pt x="8904" y="12458"/>
                    <a:pt x="9374" y="12003"/>
                  </a:cubicBezTo>
                  <a:cubicBezTo>
                    <a:pt x="9813" y="11580"/>
                    <a:pt x="10252" y="11172"/>
                    <a:pt x="10691" y="10765"/>
                  </a:cubicBezTo>
                  <a:cubicBezTo>
                    <a:pt x="10910" y="10561"/>
                    <a:pt x="11130" y="10357"/>
                    <a:pt x="11349" y="10154"/>
                  </a:cubicBezTo>
                  <a:cubicBezTo>
                    <a:pt x="11443" y="10075"/>
                    <a:pt x="11819" y="9840"/>
                    <a:pt x="11851" y="9762"/>
                  </a:cubicBezTo>
                  <a:cubicBezTo>
                    <a:pt x="12039" y="9715"/>
                    <a:pt x="12211" y="9558"/>
                    <a:pt x="12211" y="9339"/>
                  </a:cubicBezTo>
                  <a:cubicBezTo>
                    <a:pt x="12211" y="9323"/>
                    <a:pt x="12211" y="9292"/>
                    <a:pt x="12211" y="9276"/>
                  </a:cubicBezTo>
                  <a:cubicBezTo>
                    <a:pt x="12195" y="9009"/>
                    <a:pt x="12007" y="8853"/>
                    <a:pt x="11756" y="8837"/>
                  </a:cubicBezTo>
                  <a:cubicBezTo>
                    <a:pt x="11728" y="8833"/>
                    <a:pt x="11700" y="8831"/>
                    <a:pt x="11672" y="8831"/>
                  </a:cubicBezTo>
                  <a:cubicBezTo>
                    <a:pt x="11262" y="8831"/>
                    <a:pt x="10970" y="9247"/>
                    <a:pt x="10691" y="9511"/>
                  </a:cubicBezTo>
                  <a:cubicBezTo>
                    <a:pt x="10032" y="10122"/>
                    <a:pt x="9405" y="10749"/>
                    <a:pt x="8778" y="11408"/>
                  </a:cubicBezTo>
                  <a:cubicBezTo>
                    <a:pt x="8292" y="11893"/>
                    <a:pt x="7822" y="12395"/>
                    <a:pt x="7368" y="12928"/>
                  </a:cubicBezTo>
                  <a:cubicBezTo>
                    <a:pt x="7274" y="12850"/>
                    <a:pt x="7164" y="12771"/>
                    <a:pt x="7086" y="12709"/>
                  </a:cubicBezTo>
                  <a:cubicBezTo>
                    <a:pt x="7039" y="12662"/>
                    <a:pt x="6976" y="12630"/>
                    <a:pt x="6929" y="12599"/>
                  </a:cubicBezTo>
                  <a:cubicBezTo>
                    <a:pt x="7587" y="12050"/>
                    <a:pt x="8120" y="11188"/>
                    <a:pt x="8637" y="10624"/>
                  </a:cubicBezTo>
                  <a:cubicBezTo>
                    <a:pt x="9060" y="10169"/>
                    <a:pt x="9499" y="9715"/>
                    <a:pt x="9954" y="9276"/>
                  </a:cubicBezTo>
                  <a:cubicBezTo>
                    <a:pt x="10361" y="8884"/>
                    <a:pt x="10785" y="8649"/>
                    <a:pt x="10879" y="8069"/>
                  </a:cubicBezTo>
                  <a:cubicBezTo>
                    <a:pt x="10894" y="7903"/>
                    <a:pt x="10808" y="7723"/>
                    <a:pt x="10634" y="7723"/>
                  </a:cubicBezTo>
                  <a:cubicBezTo>
                    <a:pt x="10627" y="7723"/>
                    <a:pt x="10620" y="7723"/>
                    <a:pt x="10612" y="7724"/>
                  </a:cubicBezTo>
                  <a:cubicBezTo>
                    <a:pt x="9578" y="7771"/>
                    <a:pt x="8606" y="9245"/>
                    <a:pt x="7963" y="9950"/>
                  </a:cubicBezTo>
                  <a:cubicBezTo>
                    <a:pt x="7571" y="10389"/>
                    <a:pt x="7023" y="10906"/>
                    <a:pt x="6600" y="11486"/>
                  </a:cubicBezTo>
                  <a:cubicBezTo>
                    <a:pt x="6850" y="11031"/>
                    <a:pt x="7054" y="10545"/>
                    <a:pt x="7195" y="9981"/>
                  </a:cubicBezTo>
                  <a:cubicBezTo>
                    <a:pt x="7556" y="8680"/>
                    <a:pt x="7713" y="7332"/>
                    <a:pt x="8010" y="6031"/>
                  </a:cubicBezTo>
                  <a:cubicBezTo>
                    <a:pt x="8355" y="4542"/>
                    <a:pt x="8888" y="3053"/>
                    <a:pt x="10220" y="2191"/>
                  </a:cubicBezTo>
                  <a:cubicBezTo>
                    <a:pt x="10984" y="1685"/>
                    <a:pt x="11897" y="1437"/>
                    <a:pt x="12812" y="1437"/>
                  </a:cubicBezTo>
                  <a:close/>
                  <a:moveTo>
                    <a:pt x="5612" y="12834"/>
                  </a:moveTo>
                  <a:cubicBezTo>
                    <a:pt x="6020" y="13085"/>
                    <a:pt x="6412" y="13367"/>
                    <a:pt x="6772" y="13696"/>
                  </a:cubicBezTo>
                  <a:cubicBezTo>
                    <a:pt x="6709" y="13806"/>
                    <a:pt x="6662" y="13915"/>
                    <a:pt x="6662" y="14041"/>
                  </a:cubicBezTo>
                  <a:cubicBezTo>
                    <a:pt x="6427" y="13853"/>
                    <a:pt x="6208" y="13633"/>
                    <a:pt x="6161" y="13586"/>
                  </a:cubicBezTo>
                  <a:cubicBezTo>
                    <a:pt x="6051" y="13477"/>
                    <a:pt x="5816" y="13163"/>
                    <a:pt x="5549" y="12881"/>
                  </a:cubicBezTo>
                  <a:cubicBezTo>
                    <a:pt x="5581" y="12865"/>
                    <a:pt x="5596" y="12850"/>
                    <a:pt x="5612" y="12834"/>
                  </a:cubicBezTo>
                  <a:close/>
                  <a:moveTo>
                    <a:pt x="7180" y="14072"/>
                  </a:moveTo>
                  <a:cubicBezTo>
                    <a:pt x="7195" y="14088"/>
                    <a:pt x="7227" y="14104"/>
                    <a:pt x="7242" y="14119"/>
                  </a:cubicBezTo>
                  <a:cubicBezTo>
                    <a:pt x="7164" y="14182"/>
                    <a:pt x="7117" y="14245"/>
                    <a:pt x="7070" y="14323"/>
                  </a:cubicBezTo>
                  <a:cubicBezTo>
                    <a:pt x="7054" y="14307"/>
                    <a:pt x="7039" y="14307"/>
                    <a:pt x="7023" y="14292"/>
                  </a:cubicBezTo>
                  <a:cubicBezTo>
                    <a:pt x="7039" y="14276"/>
                    <a:pt x="7054" y="14260"/>
                    <a:pt x="7070" y="14245"/>
                  </a:cubicBezTo>
                  <a:cubicBezTo>
                    <a:pt x="7086" y="14229"/>
                    <a:pt x="7101" y="14198"/>
                    <a:pt x="7117" y="14182"/>
                  </a:cubicBezTo>
                  <a:cubicBezTo>
                    <a:pt x="7117" y="14151"/>
                    <a:pt x="7117" y="14135"/>
                    <a:pt x="7117" y="14119"/>
                  </a:cubicBezTo>
                  <a:lnTo>
                    <a:pt x="7133" y="14119"/>
                  </a:lnTo>
                  <a:cubicBezTo>
                    <a:pt x="7148" y="14104"/>
                    <a:pt x="7164" y="14088"/>
                    <a:pt x="7180" y="14072"/>
                  </a:cubicBezTo>
                  <a:close/>
                  <a:moveTo>
                    <a:pt x="4593" y="13336"/>
                  </a:moveTo>
                  <a:cubicBezTo>
                    <a:pt x="4938" y="13774"/>
                    <a:pt x="5377" y="14370"/>
                    <a:pt x="5879" y="14825"/>
                  </a:cubicBezTo>
                  <a:cubicBezTo>
                    <a:pt x="5738" y="14981"/>
                    <a:pt x="5612" y="15169"/>
                    <a:pt x="5455" y="15342"/>
                  </a:cubicBezTo>
                  <a:cubicBezTo>
                    <a:pt x="5346" y="15467"/>
                    <a:pt x="5236" y="15593"/>
                    <a:pt x="5142" y="15718"/>
                  </a:cubicBezTo>
                  <a:cubicBezTo>
                    <a:pt x="5017" y="15452"/>
                    <a:pt x="4860" y="15185"/>
                    <a:pt x="4766" y="14903"/>
                  </a:cubicBezTo>
                  <a:cubicBezTo>
                    <a:pt x="4609" y="14480"/>
                    <a:pt x="4484" y="14025"/>
                    <a:pt x="4358" y="13602"/>
                  </a:cubicBezTo>
                  <a:cubicBezTo>
                    <a:pt x="4437" y="13508"/>
                    <a:pt x="4515" y="13430"/>
                    <a:pt x="4578" y="13351"/>
                  </a:cubicBezTo>
                  <a:cubicBezTo>
                    <a:pt x="4593" y="13351"/>
                    <a:pt x="4593" y="13336"/>
                    <a:pt x="4593" y="13336"/>
                  </a:cubicBezTo>
                  <a:close/>
                  <a:moveTo>
                    <a:pt x="3935" y="14057"/>
                  </a:moveTo>
                  <a:cubicBezTo>
                    <a:pt x="3966" y="14825"/>
                    <a:pt x="4154" y="15702"/>
                    <a:pt x="4609" y="16298"/>
                  </a:cubicBezTo>
                  <a:cubicBezTo>
                    <a:pt x="4452" y="16439"/>
                    <a:pt x="4280" y="16580"/>
                    <a:pt x="4107" y="16690"/>
                  </a:cubicBezTo>
                  <a:cubicBezTo>
                    <a:pt x="3951" y="16000"/>
                    <a:pt x="3684" y="15342"/>
                    <a:pt x="3324" y="14746"/>
                  </a:cubicBezTo>
                  <a:cubicBezTo>
                    <a:pt x="3512" y="14511"/>
                    <a:pt x="3716" y="14276"/>
                    <a:pt x="3935" y="14057"/>
                  </a:cubicBezTo>
                  <a:close/>
                  <a:moveTo>
                    <a:pt x="2916" y="15279"/>
                  </a:moveTo>
                  <a:cubicBezTo>
                    <a:pt x="3073" y="15828"/>
                    <a:pt x="3214" y="16376"/>
                    <a:pt x="3324" y="16925"/>
                  </a:cubicBezTo>
                  <a:cubicBezTo>
                    <a:pt x="3308" y="16926"/>
                    <a:pt x="3292" y="16926"/>
                    <a:pt x="3276" y="16926"/>
                  </a:cubicBezTo>
                  <a:cubicBezTo>
                    <a:pt x="2903" y="16926"/>
                    <a:pt x="2569" y="16748"/>
                    <a:pt x="2524" y="16267"/>
                  </a:cubicBezTo>
                  <a:cubicBezTo>
                    <a:pt x="2509" y="15922"/>
                    <a:pt x="2728" y="15577"/>
                    <a:pt x="2916" y="15279"/>
                  </a:cubicBezTo>
                  <a:close/>
                  <a:moveTo>
                    <a:pt x="12793" y="0"/>
                  </a:moveTo>
                  <a:cubicBezTo>
                    <a:pt x="10898" y="0"/>
                    <a:pt x="9032" y="816"/>
                    <a:pt x="7885" y="2473"/>
                  </a:cubicBezTo>
                  <a:cubicBezTo>
                    <a:pt x="6897" y="3900"/>
                    <a:pt x="6600" y="5639"/>
                    <a:pt x="6333" y="7301"/>
                  </a:cubicBezTo>
                  <a:cubicBezTo>
                    <a:pt x="6114" y="8665"/>
                    <a:pt x="5926" y="10310"/>
                    <a:pt x="5299" y="11643"/>
                  </a:cubicBezTo>
                  <a:cubicBezTo>
                    <a:pt x="5048" y="11674"/>
                    <a:pt x="4860" y="11909"/>
                    <a:pt x="4875" y="12160"/>
                  </a:cubicBezTo>
                  <a:cubicBezTo>
                    <a:pt x="4812" y="12125"/>
                    <a:pt x="4745" y="12108"/>
                    <a:pt x="4678" y="12108"/>
                  </a:cubicBezTo>
                  <a:cubicBezTo>
                    <a:pt x="4562" y="12108"/>
                    <a:pt x="4448" y="12160"/>
                    <a:pt x="4358" y="12270"/>
                  </a:cubicBezTo>
                  <a:cubicBezTo>
                    <a:pt x="4248" y="12411"/>
                    <a:pt x="4233" y="12567"/>
                    <a:pt x="4264" y="12709"/>
                  </a:cubicBezTo>
                  <a:cubicBezTo>
                    <a:pt x="4217" y="12724"/>
                    <a:pt x="4170" y="12740"/>
                    <a:pt x="4123" y="12756"/>
                  </a:cubicBezTo>
                  <a:cubicBezTo>
                    <a:pt x="2603" y="13430"/>
                    <a:pt x="1" y="16611"/>
                    <a:pt x="2383" y="17834"/>
                  </a:cubicBezTo>
                  <a:cubicBezTo>
                    <a:pt x="2689" y="17987"/>
                    <a:pt x="3007" y="18055"/>
                    <a:pt x="3323" y="18055"/>
                  </a:cubicBezTo>
                  <a:cubicBezTo>
                    <a:pt x="3947" y="18055"/>
                    <a:pt x="4564" y="17791"/>
                    <a:pt x="5064" y="17395"/>
                  </a:cubicBezTo>
                  <a:cubicBezTo>
                    <a:pt x="5612" y="16956"/>
                    <a:pt x="6035" y="16408"/>
                    <a:pt x="6490" y="15890"/>
                  </a:cubicBezTo>
                  <a:cubicBezTo>
                    <a:pt x="6662" y="15702"/>
                    <a:pt x="6803" y="15546"/>
                    <a:pt x="6913" y="15389"/>
                  </a:cubicBezTo>
                  <a:cubicBezTo>
                    <a:pt x="6960" y="15405"/>
                    <a:pt x="7007" y="15405"/>
                    <a:pt x="7054" y="15405"/>
                  </a:cubicBezTo>
                  <a:cubicBezTo>
                    <a:pt x="7100" y="15411"/>
                    <a:pt x="7150" y="15415"/>
                    <a:pt x="7203" y="15415"/>
                  </a:cubicBezTo>
                  <a:cubicBezTo>
                    <a:pt x="7278" y="15415"/>
                    <a:pt x="7357" y="15407"/>
                    <a:pt x="7430" y="15389"/>
                  </a:cubicBezTo>
                  <a:cubicBezTo>
                    <a:pt x="7487" y="15411"/>
                    <a:pt x="7550" y="15424"/>
                    <a:pt x="7616" y="15424"/>
                  </a:cubicBezTo>
                  <a:cubicBezTo>
                    <a:pt x="7734" y="15424"/>
                    <a:pt x="7864" y="15385"/>
                    <a:pt x="7995" y="15295"/>
                  </a:cubicBezTo>
                  <a:cubicBezTo>
                    <a:pt x="11255" y="13006"/>
                    <a:pt x="16051" y="13743"/>
                    <a:pt x="18700" y="10404"/>
                  </a:cubicBezTo>
                  <a:cubicBezTo>
                    <a:pt x="20957" y="7567"/>
                    <a:pt x="19327" y="3241"/>
                    <a:pt x="16678" y="1266"/>
                  </a:cubicBezTo>
                  <a:cubicBezTo>
                    <a:pt x="15542" y="425"/>
                    <a:pt x="14160" y="0"/>
                    <a:pt x="127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0"/>
            <p:cNvSpPr/>
            <p:nvPr/>
          </p:nvSpPr>
          <p:spPr>
            <a:xfrm>
              <a:off x="6583263" y="2063306"/>
              <a:ext cx="77379" cy="46042"/>
            </a:xfrm>
            <a:custGeom>
              <a:avLst/>
              <a:gdLst/>
              <a:ahLst/>
              <a:cxnLst/>
              <a:rect l="l" t="t" r="r" b="b"/>
              <a:pathLst>
                <a:path w="3336" h="1985" extrusionOk="0">
                  <a:moveTo>
                    <a:pt x="1000" y="0"/>
                  </a:moveTo>
                  <a:cubicBezTo>
                    <a:pt x="614" y="0"/>
                    <a:pt x="248" y="250"/>
                    <a:pt x="142" y="636"/>
                  </a:cubicBezTo>
                  <a:cubicBezTo>
                    <a:pt x="1" y="1122"/>
                    <a:pt x="299" y="1545"/>
                    <a:pt x="738" y="1702"/>
                  </a:cubicBezTo>
                  <a:cubicBezTo>
                    <a:pt x="1318" y="1921"/>
                    <a:pt x="1913" y="1953"/>
                    <a:pt x="2525" y="1984"/>
                  </a:cubicBezTo>
                  <a:cubicBezTo>
                    <a:pt x="2530" y="1984"/>
                    <a:pt x="2536" y="1984"/>
                    <a:pt x="2542" y="1984"/>
                  </a:cubicBezTo>
                  <a:cubicBezTo>
                    <a:pt x="3170" y="1984"/>
                    <a:pt x="3335" y="1135"/>
                    <a:pt x="2838" y="808"/>
                  </a:cubicBezTo>
                  <a:cubicBezTo>
                    <a:pt x="2321" y="479"/>
                    <a:pt x="1804" y="181"/>
                    <a:pt x="1208" y="25"/>
                  </a:cubicBezTo>
                  <a:cubicBezTo>
                    <a:pt x="1139" y="8"/>
                    <a:pt x="106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0"/>
            <p:cNvSpPr/>
            <p:nvPr/>
          </p:nvSpPr>
          <p:spPr>
            <a:xfrm>
              <a:off x="6661426" y="1973986"/>
              <a:ext cx="56387" cy="43073"/>
            </a:xfrm>
            <a:custGeom>
              <a:avLst/>
              <a:gdLst/>
              <a:ahLst/>
              <a:cxnLst/>
              <a:rect l="l" t="t" r="r" b="b"/>
              <a:pathLst>
                <a:path w="2431" h="1857" extrusionOk="0">
                  <a:moveTo>
                    <a:pt x="629" y="1"/>
                  </a:moveTo>
                  <a:cubicBezTo>
                    <a:pt x="291" y="1"/>
                    <a:pt x="0" y="333"/>
                    <a:pt x="111" y="678"/>
                  </a:cubicBezTo>
                  <a:cubicBezTo>
                    <a:pt x="236" y="1117"/>
                    <a:pt x="565" y="1399"/>
                    <a:pt x="941" y="1603"/>
                  </a:cubicBezTo>
                  <a:cubicBezTo>
                    <a:pt x="1112" y="1750"/>
                    <a:pt x="1323" y="1857"/>
                    <a:pt x="1545" y="1857"/>
                  </a:cubicBezTo>
                  <a:cubicBezTo>
                    <a:pt x="1630" y="1857"/>
                    <a:pt x="1717" y="1841"/>
                    <a:pt x="1803" y="1807"/>
                  </a:cubicBezTo>
                  <a:cubicBezTo>
                    <a:pt x="2180" y="1666"/>
                    <a:pt x="2430" y="1352"/>
                    <a:pt x="2368" y="945"/>
                  </a:cubicBezTo>
                  <a:cubicBezTo>
                    <a:pt x="2321" y="568"/>
                    <a:pt x="1992" y="255"/>
                    <a:pt x="1600" y="255"/>
                  </a:cubicBezTo>
                  <a:lnTo>
                    <a:pt x="1553" y="255"/>
                  </a:lnTo>
                  <a:cubicBezTo>
                    <a:pt x="1506" y="239"/>
                    <a:pt x="1443" y="224"/>
                    <a:pt x="1380" y="224"/>
                  </a:cubicBezTo>
                  <a:cubicBezTo>
                    <a:pt x="1318" y="224"/>
                    <a:pt x="1271" y="208"/>
                    <a:pt x="1224" y="192"/>
                  </a:cubicBezTo>
                  <a:cubicBezTo>
                    <a:pt x="1114" y="145"/>
                    <a:pt x="957" y="83"/>
                    <a:pt x="769" y="20"/>
                  </a:cubicBezTo>
                  <a:cubicBezTo>
                    <a:pt x="722" y="7"/>
                    <a:pt x="67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0"/>
            <p:cNvSpPr/>
            <p:nvPr/>
          </p:nvSpPr>
          <p:spPr>
            <a:xfrm>
              <a:off x="6814135" y="1900345"/>
              <a:ext cx="41102" cy="67080"/>
            </a:xfrm>
            <a:custGeom>
              <a:avLst/>
              <a:gdLst/>
              <a:ahLst/>
              <a:cxnLst/>
              <a:rect l="l" t="t" r="r" b="b"/>
              <a:pathLst>
                <a:path w="1772" h="2892" extrusionOk="0">
                  <a:moveTo>
                    <a:pt x="802" y="0"/>
                  </a:moveTo>
                  <a:cubicBezTo>
                    <a:pt x="585" y="0"/>
                    <a:pt x="377" y="138"/>
                    <a:pt x="298" y="373"/>
                  </a:cubicBezTo>
                  <a:cubicBezTo>
                    <a:pt x="141" y="844"/>
                    <a:pt x="204" y="1361"/>
                    <a:pt x="110" y="1831"/>
                  </a:cubicBezTo>
                  <a:cubicBezTo>
                    <a:pt x="0" y="2333"/>
                    <a:pt x="282" y="2819"/>
                    <a:pt x="815" y="2881"/>
                  </a:cubicBezTo>
                  <a:cubicBezTo>
                    <a:pt x="857" y="2888"/>
                    <a:pt x="899" y="2891"/>
                    <a:pt x="940" y="2891"/>
                  </a:cubicBezTo>
                  <a:cubicBezTo>
                    <a:pt x="1379" y="2891"/>
                    <a:pt x="1771" y="2523"/>
                    <a:pt x="1771" y="2051"/>
                  </a:cubicBezTo>
                  <a:cubicBezTo>
                    <a:pt x="1756" y="1408"/>
                    <a:pt x="1677" y="624"/>
                    <a:pt x="1176" y="154"/>
                  </a:cubicBezTo>
                  <a:cubicBezTo>
                    <a:pt x="1065" y="49"/>
                    <a:pt x="932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0"/>
            <p:cNvSpPr/>
            <p:nvPr/>
          </p:nvSpPr>
          <p:spPr>
            <a:xfrm>
              <a:off x="6970462" y="1971295"/>
              <a:ext cx="55042" cy="65062"/>
            </a:xfrm>
            <a:custGeom>
              <a:avLst/>
              <a:gdLst/>
              <a:ahLst/>
              <a:cxnLst/>
              <a:rect l="l" t="t" r="r" b="b"/>
              <a:pathLst>
                <a:path w="2373" h="2805" extrusionOk="0">
                  <a:moveTo>
                    <a:pt x="1866" y="1"/>
                  </a:moveTo>
                  <a:cubicBezTo>
                    <a:pt x="1787" y="1"/>
                    <a:pt x="1702" y="23"/>
                    <a:pt x="1615" y="73"/>
                  </a:cubicBezTo>
                  <a:cubicBezTo>
                    <a:pt x="1285" y="261"/>
                    <a:pt x="1019" y="434"/>
                    <a:pt x="752" y="731"/>
                  </a:cubicBezTo>
                  <a:cubicBezTo>
                    <a:pt x="486" y="1029"/>
                    <a:pt x="141" y="1390"/>
                    <a:pt x="63" y="1782"/>
                  </a:cubicBezTo>
                  <a:cubicBezTo>
                    <a:pt x="0" y="2111"/>
                    <a:pt x="78" y="2424"/>
                    <a:pt x="345" y="2628"/>
                  </a:cubicBezTo>
                  <a:cubicBezTo>
                    <a:pt x="491" y="2737"/>
                    <a:pt x="679" y="2804"/>
                    <a:pt x="866" y="2804"/>
                  </a:cubicBezTo>
                  <a:cubicBezTo>
                    <a:pt x="1001" y="2804"/>
                    <a:pt x="1136" y="2770"/>
                    <a:pt x="1254" y="2691"/>
                  </a:cubicBezTo>
                  <a:cubicBezTo>
                    <a:pt x="1599" y="2471"/>
                    <a:pt x="1834" y="2079"/>
                    <a:pt x="2006" y="1703"/>
                  </a:cubicBezTo>
                  <a:cubicBezTo>
                    <a:pt x="2085" y="1531"/>
                    <a:pt x="2179" y="1358"/>
                    <a:pt x="2242" y="1186"/>
                  </a:cubicBezTo>
                  <a:cubicBezTo>
                    <a:pt x="2304" y="998"/>
                    <a:pt x="2304" y="810"/>
                    <a:pt x="2336" y="622"/>
                  </a:cubicBezTo>
                  <a:cubicBezTo>
                    <a:pt x="2373" y="301"/>
                    <a:pt x="2158" y="1"/>
                    <a:pt x="18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0"/>
            <p:cNvSpPr/>
            <p:nvPr/>
          </p:nvSpPr>
          <p:spPr>
            <a:xfrm>
              <a:off x="7020979" y="2104870"/>
              <a:ext cx="65108" cy="40545"/>
            </a:xfrm>
            <a:custGeom>
              <a:avLst/>
              <a:gdLst/>
              <a:ahLst/>
              <a:cxnLst/>
              <a:rect l="l" t="t" r="r" b="b"/>
              <a:pathLst>
                <a:path w="2807" h="1748" extrusionOk="0">
                  <a:moveTo>
                    <a:pt x="1900" y="0"/>
                  </a:moveTo>
                  <a:cubicBezTo>
                    <a:pt x="1827" y="0"/>
                    <a:pt x="1752" y="11"/>
                    <a:pt x="1678" y="35"/>
                  </a:cubicBezTo>
                  <a:cubicBezTo>
                    <a:pt x="1223" y="192"/>
                    <a:pt x="565" y="270"/>
                    <a:pt x="236" y="647"/>
                  </a:cubicBezTo>
                  <a:cubicBezTo>
                    <a:pt x="48" y="866"/>
                    <a:pt x="1" y="1227"/>
                    <a:pt x="236" y="1430"/>
                  </a:cubicBezTo>
                  <a:cubicBezTo>
                    <a:pt x="531" y="1685"/>
                    <a:pt x="911" y="1747"/>
                    <a:pt x="1292" y="1747"/>
                  </a:cubicBezTo>
                  <a:cubicBezTo>
                    <a:pt x="1498" y="1747"/>
                    <a:pt x="1705" y="1729"/>
                    <a:pt x="1897" y="1712"/>
                  </a:cubicBezTo>
                  <a:cubicBezTo>
                    <a:pt x="2399" y="1665"/>
                    <a:pt x="2807" y="1289"/>
                    <a:pt x="2728" y="756"/>
                  </a:cubicBezTo>
                  <a:cubicBezTo>
                    <a:pt x="2675" y="345"/>
                    <a:pt x="2307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0"/>
            <p:cNvSpPr/>
            <p:nvPr/>
          </p:nvSpPr>
          <p:spPr>
            <a:xfrm>
              <a:off x="6997367" y="2251247"/>
              <a:ext cx="91759" cy="51748"/>
            </a:xfrm>
            <a:custGeom>
              <a:avLst/>
              <a:gdLst/>
              <a:ahLst/>
              <a:cxnLst/>
              <a:rect l="l" t="t" r="r" b="b"/>
              <a:pathLst>
                <a:path w="3956" h="2231" extrusionOk="0">
                  <a:moveTo>
                    <a:pt x="1073" y="1"/>
                  </a:moveTo>
                  <a:cubicBezTo>
                    <a:pt x="887" y="1"/>
                    <a:pt x="710" y="19"/>
                    <a:pt x="549" y="57"/>
                  </a:cubicBezTo>
                  <a:cubicBezTo>
                    <a:pt x="157" y="151"/>
                    <a:pt x="0" y="699"/>
                    <a:pt x="313" y="982"/>
                  </a:cubicBezTo>
                  <a:cubicBezTo>
                    <a:pt x="611" y="1264"/>
                    <a:pt x="987" y="1420"/>
                    <a:pt x="1364" y="1624"/>
                  </a:cubicBezTo>
                  <a:cubicBezTo>
                    <a:pt x="1740" y="1828"/>
                    <a:pt x="2132" y="2094"/>
                    <a:pt x="2555" y="2204"/>
                  </a:cubicBezTo>
                  <a:cubicBezTo>
                    <a:pt x="2623" y="2222"/>
                    <a:pt x="2691" y="2231"/>
                    <a:pt x="2757" y="2231"/>
                  </a:cubicBezTo>
                  <a:cubicBezTo>
                    <a:pt x="3435" y="2231"/>
                    <a:pt x="3956" y="1338"/>
                    <a:pt x="3370" y="809"/>
                  </a:cubicBezTo>
                  <a:cubicBezTo>
                    <a:pt x="2848" y="338"/>
                    <a:pt x="1880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0"/>
            <p:cNvSpPr/>
            <p:nvPr/>
          </p:nvSpPr>
          <p:spPr>
            <a:xfrm>
              <a:off x="6910112" y="2342353"/>
              <a:ext cx="45091" cy="67010"/>
            </a:xfrm>
            <a:custGeom>
              <a:avLst/>
              <a:gdLst/>
              <a:ahLst/>
              <a:cxnLst/>
              <a:rect l="l" t="t" r="r" b="b"/>
              <a:pathLst>
                <a:path w="1944" h="2889" extrusionOk="0">
                  <a:moveTo>
                    <a:pt x="468" y="1"/>
                  </a:moveTo>
                  <a:cubicBezTo>
                    <a:pt x="295" y="1"/>
                    <a:pt x="133" y="107"/>
                    <a:pt x="79" y="282"/>
                  </a:cubicBezTo>
                  <a:cubicBezTo>
                    <a:pt x="79" y="298"/>
                    <a:pt x="63" y="345"/>
                    <a:pt x="32" y="439"/>
                  </a:cubicBezTo>
                  <a:cubicBezTo>
                    <a:pt x="0" y="565"/>
                    <a:pt x="32" y="706"/>
                    <a:pt x="63" y="831"/>
                  </a:cubicBezTo>
                  <a:cubicBezTo>
                    <a:pt x="79" y="941"/>
                    <a:pt x="63" y="862"/>
                    <a:pt x="79" y="1003"/>
                  </a:cubicBezTo>
                  <a:cubicBezTo>
                    <a:pt x="79" y="1082"/>
                    <a:pt x="94" y="1176"/>
                    <a:pt x="94" y="1254"/>
                  </a:cubicBezTo>
                  <a:cubicBezTo>
                    <a:pt x="94" y="1270"/>
                    <a:pt x="110" y="1333"/>
                    <a:pt x="110" y="1348"/>
                  </a:cubicBezTo>
                  <a:cubicBezTo>
                    <a:pt x="110" y="1427"/>
                    <a:pt x="126" y="1489"/>
                    <a:pt x="141" y="1568"/>
                  </a:cubicBezTo>
                  <a:cubicBezTo>
                    <a:pt x="141" y="1568"/>
                    <a:pt x="141" y="1615"/>
                    <a:pt x="157" y="1662"/>
                  </a:cubicBezTo>
                  <a:cubicBezTo>
                    <a:pt x="157" y="1693"/>
                    <a:pt x="157" y="1724"/>
                    <a:pt x="157" y="1724"/>
                  </a:cubicBezTo>
                  <a:cubicBezTo>
                    <a:pt x="157" y="1818"/>
                    <a:pt x="173" y="1913"/>
                    <a:pt x="188" y="1991"/>
                  </a:cubicBezTo>
                  <a:cubicBezTo>
                    <a:pt x="235" y="2242"/>
                    <a:pt x="345" y="2461"/>
                    <a:pt x="502" y="2649"/>
                  </a:cubicBezTo>
                  <a:cubicBezTo>
                    <a:pt x="641" y="2817"/>
                    <a:pt x="827" y="2889"/>
                    <a:pt x="1014" y="2889"/>
                  </a:cubicBezTo>
                  <a:cubicBezTo>
                    <a:pt x="1354" y="2889"/>
                    <a:pt x="1702" y="2653"/>
                    <a:pt x="1803" y="2320"/>
                  </a:cubicBezTo>
                  <a:cubicBezTo>
                    <a:pt x="1944" y="1803"/>
                    <a:pt x="1615" y="1286"/>
                    <a:pt x="1348" y="878"/>
                  </a:cubicBezTo>
                  <a:cubicBezTo>
                    <a:pt x="1303" y="810"/>
                    <a:pt x="1290" y="789"/>
                    <a:pt x="1292" y="789"/>
                  </a:cubicBezTo>
                  <a:lnTo>
                    <a:pt x="1292" y="789"/>
                  </a:lnTo>
                  <a:cubicBezTo>
                    <a:pt x="1295" y="789"/>
                    <a:pt x="1337" y="845"/>
                    <a:pt x="1339" y="845"/>
                  </a:cubicBezTo>
                  <a:cubicBezTo>
                    <a:pt x="1341" y="845"/>
                    <a:pt x="1332" y="830"/>
                    <a:pt x="1301" y="784"/>
                  </a:cubicBezTo>
                  <a:cubicBezTo>
                    <a:pt x="1257" y="725"/>
                    <a:pt x="1212" y="679"/>
                    <a:pt x="1181" y="622"/>
                  </a:cubicBezTo>
                  <a:lnTo>
                    <a:pt x="1181" y="622"/>
                  </a:lnTo>
                  <a:cubicBezTo>
                    <a:pt x="1186" y="628"/>
                    <a:pt x="1190" y="633"/>
                    <a:pt x="1191" y="633"/>
                  </a:cubicBezTo>
                  <a:cubicBezTo>
                    <a:pt x="1191" y="633"/>
                    <a:pt x="1187" y="627"/>
                    <a:pt x="1176" y="612"/>
                  </a:cubicBezTo>
                  <a:lnTo>
                    <a:pt x="1176" y="612"/>
                  </a:lnTo>
                  <a:cubicBezTo>
                    <a:pt x="1177" y="615"/>
                    <a:pt x="1179" y="618"/>
                    <a:pt x="1181" y="622"/>
                  </a:cubicBezTo>
                  <a:lnTo>
                    <a:pt x="1181" y="622"/>
                  </a:lnTo>
                  <a:cubicBezTo>
                    <a:pt x="1167" y="604"/>
                    <a:pt x="1144" y="573"/>
                    <a:pt x="1144" y="565"/>
                  </a:cubicBezTo>
                  <a:cubicBezTo>
                    <a:pt x="1113" y="518"/>
                    <a:pt x="1082" y="486"/>
                    <a:pt x="1066" y="439"/>
                  </a:cubicBezTo>
                  <a:cubicBezTo>
                    <a:pt x="988" y="314"/>
                    <a:pt x="925" y="204"/>
                    <a:pt x="800" y="126"/>
                  </a:cubicBezTo>
                  <a:cubicBezTo>
                    <a:pt x="737" y="94"/>
                    <a:pt x="706" y="63"/>
                    <a:pt x="690" y="63"/>
                  </a:cubicBezTo>
                  <a:cubicBezTo>
                    <a:pt x="619" y="21"/>
                    <a:pt x="543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0"/>
            <p:cNvSpPr/>
            <p:nvPr/>
          </p:nvSpPr>
          <p:spPr>
            <a:xfrm>
              <a:off x="6912292" y="2372528"/>
              <a:ext cx="371" cy="1299"/>
            </a:xfrm>
            <a:custGeom>
              <a:avLst/>
              <a:gdLst/>
              <a:ahLst/>
              <a:cxnLst/>
              <a:rect l="l" t="t" r="r" b="b"/>
              <a:pathLst>
                <a:path w="16" h="56" extrusionOk="0">
                  <a:moveTo>
                    <a:pt x="0" y="0"/>
                  </a:moveTo>
                  <a:cubicBezTo>
                    <a:pt x="0" y="5"/>
                    <a:pt x="2" y="10"/>
                    <a:pt x="4" y="15"/>
                  </a:cubicBezTo>
                  <a:lnTo>
                    <a:pt x="4" y="15"/>
                  </a:lnTo>
                  <a:cubicBezTo>
                    <a:pt x="3" y="11"/>
                    <a:pt x="2" y="6"/>
                    <a:pt x="0" y="0"/>
                  </a:cubicBezTo>
                  <a:close/>
                  <a:moveTo>
                    <a:pt x="4" y="15"/>
                  </a:moveTo>
                  <a:lnTo>
                    <a:pt x="4" y="15"/>
                  </a:lnTo>
                  <a:cubicBezTo>
                    <a:pt x="12" y="45"/>
                    <a:pt x="14" y="56"/>
                    <a:pt x="15" y="56"/>
                  </a:cubicBezTo>
                  <a:cubicBezTo>
                    <a:pt x="16" y="56"/>
                    <a:pt x="16" y="52"/>
                    <a:pt x="16" y="47"/>
                  </a:cubicBezTo>
                  <a:cubicBezTo>
                    <a:pt x="16" y="37"/>
                    <a:pt x="9" y="26"/>
                    <a:pt x="4" y="15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0"/>
            <p:cNvSpPr/>
            <p:nvPr/>
          </p:nvSpPr>
          <p:spPr>
            <a:xfrm>
              <a:off x="6798131" y="2379533"/>
              <a:ext cx="36370" cy="51493"/>
            </a:xfrm>
            <a:custGeom>
              <a:avLst/>
              <a:gdLst/>
              <a:ahLst/>
              <a:cxnLst/>
              <a:rect l="l" t="t" r="r" b="b"/>
              <a:pathLst>
                <a:path w="1568" h="2220" extrusionOk="0">
                  <a:moveTo>
                    <a:pt x="600" y="0"/>
                  </a:moveTo>
                  <a:cubicBezTo>
                    <a:pt x="481" y="0"/>
                    <a:pt x="366" y="55"/>
                    <a:pt x="314" y="168"/>
                  </a:cubicBezTo>
                  <a:cubicBezTo>
                    <a:pt x="173" y="435"/>
                    <a:pt x="157" y="780"/>
                    <a:pt x="126" y="1109"/>
                  </a:cubicBezTo>
                  <a:cubicBezTo>
                    <a:pt x="0" y="1328"/>
                    <a:pt x="16" y="1642"/>
                    <a:pt x="142" y="1846"/>
                  </a:cubicBezTo>
                  <a:cubicBezTo>
                    <a:pt x="266" y="2082"/>
                    <a:pt x="518" y="2219"/>
                    <a:pt x="781" y="2219"/>
                  </a:cubicBezTo>
                  <a:cubicBezTo>
                    <a:pt x="850" y="2219"/>
                    <a:pt x="920" y="2210"/>
                    <a:pt x="988" y="2190"/>
                  </a:cubicBezTo>
                  <a:cubicBezTo>
                    <a:pt x="1270" y="2112"/>
                    <a:pt x="1474" y="1861"/>
                    <a:pt x="1521" y="1579"/>
                  </a:cubicBezTo>
                  <a:cubicBezTo>
                    <a:pt x="1568" y="1313"/>
                    <a:pt x="1458" y="1093"/>
                    <a:pt x="1286" y="937"/>
                  </a:cubicBezTo>
                  <a:cubicBezTo>
                    <a:pt x="1239" y="842"/>
                    <a:pt x="1192" y="733"/>
                    <a:pt x="1145" y="623"/>
                  </a:cubicBezTo>
                  <a:cubicBezTo>
                    <a:pt x="1066" y="435"/>
                    <a:pt x="1004" y="247"/>
                    <a:pt x="863" y="106"/>
                  </a:cubicBezTo>
                  <a:cubicBezTo>
                    <a:pt x="793" y="36"/>
                    <a:pt x="695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0"/>
            <p:cNvSpPr/>
            <p:nvPr/>
          </p:nvSpPr>
          <p:spPr>
            <a:xfrm>
              <a:off x="6570553" y="2203630"/>
              <a:ext cx="48918" cy="28136"/>
            </a:xfrm>
            <a:custGeom>
              <a:avLst/>
              <a:gdLst/>
              <a:ahLst/>
              <a:cxnLst/>
              <a:rect l="l" t="t" r="r" b="b"/>
              <a:pathLst>
                <a:path w="2109" h="1213" extrusionOk="0">
                  <a:moveTo>
                    <a:pt x="1463" y="1"/>
                  </a:moveTo>
                  <a:cubicBezTo>
                    <a:pt x="1410" y="1"/>
                    <a:pt x="1356" y="8"/>
                    <a:pt x="1301" y="25"/>
                  </a:cubicBezTo>
                  <a:cubicBezTo>
                    <a:pt x="1098" y="72"/>
                    <a:pt x="909" y="56"/>
                    <a:pt x="706" y="103"/>
                  </a:cubicBezTo>
                  <a:cubicBezTo>
                    <a:pt x="502" y="135"/>
                    <a:pt x="361" y="213"/>
                    <a:pt x="157" y="276"/>
                  </a:cubicBezTo>
                  <a:cubicBezTo>
                    <a:pt x="16" y="323"/>
                    <a:pt x="0" y="511"/>
                    <a:pt x="126" y="589"/>
                  </a:cubicBezTo>
                  <a:cubicBezTo>
                    <a:pt x="282" y="699"/>
                    <a:pt x="424" y="824"/>
                    <a:pt x="612" y="903"/>
                  </a:cubicBezTo>
                  <a:cubicBezTo>
                    <a:pt x="784" y="997"/>
                    <a:pt x="972" y="1028"/>
                    <a:pt x="1160" y="1122"/>
                  </a:cubicBezTo>
                  <a:cubicBezTo>
                    <a:pt x="1256" y="1184"/>
                    <a:pt x="1359" y="1213"/>
                    <a:pt x="1460" y="1213"/>
                  </a:cubicBezTo>
                  <a:cubicBezTo>
                    <a:pt x="1741" y="1213"/>
                    <a:pt x="2008" y="995"/>
                    <a:pt x="2054" y="683"/>
                  </a:cubicBezTo>
                  <a:cubicBezTo>
                    <a:pt x="2108" y="330"/>
                    <a:pt x="1809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9" name="Google Shape;3199;p60"/>
          <p:cNvGrpSpPr/>
          <p:nvPr/>
        </p:nvGrpSpPr>
        <p:grpSpPr>
          <a:xfrm>
            <a:off x="7415134" y="4706293"/>
            <a:ext cx="1745583" cy="230173"/>
            <a:chOff x="1394800" y="3522000"/>
            <a:chExt cx="1048650" cy="138275"/>
          </a:xfrm>
        </p:grpSpPr>
        <p:sp>
          <p:nvSpPr>
            <p:cNvPr id="3200" name="Google Shape;3200;p6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zervirano mjesto sadržaja 3"/>
          <p:cNvSpPr txBox="1">
            <a:spLocks/>
          </p:cNvSpPr>
          <p:nvPr/>
        </p:nvSpPr>
        <p:spPr>
          <a:xfrm>
            <a:off x="449594" y="1869853"/>
            <a:ext cx="3942284" cy="295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rubrike  (</a:t>
            </a:r>
            <a:r>
              <a:rPr lang="hr-HR" sz="2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opisnici</a:t>
            </a: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anegdotske zabilješke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učeničke mape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opažanja učenika tijekom individualnoga rada ili rada u skupinama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rasprave u skupinama pomoću rubrika, dnevnika učenja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konzultacije s učiteljem </a:t>
            </a:r>
          </a:p>
        </p:txBody>
      </p:sp>
      <p:sp>
        <p:nvSpPr>
          <p:cNvPr id="38" name="Rezervirano mjesto sadržaja 5"/>
          <p:cNvSpPr txBox="1">
            <a:spLocks/>
          </p:cNvSpPr>
          <p:nvPr/>
        </p:nvSpPr>
        <p:spPr>
          <a:xfrm>
            <a:off x="4474057" y="1880768"/>
            <a:ext cx="4393764" cy="29406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pisane provjere znanja i vještina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usmene provjere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opažanje izvedbe učenika u nekoj aktivnosti ili praktičnome radu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procjena rasprave u kojoj sudjeluje učenik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analiza učeničkih izvješća (npr. o provedbi pokusa, učeničkog projekta), esejskih zadataka, različitih uradaka i dr. </a:t>
            </a:r>
          </a:p>
        </p:txBody>
      </p:sp>
      <p:grpSp>
        <p:nvGrpSpPr>
          <p:cNvPr id="39" name="Google Shape;3178;p60"/>
          <p:cNvGrpSpPr/>
          <p:nvPr/>
        </p:nvGrpSpPr>
        <p:grpSpPr>
          <a:xfrm flipH="1">
            <a:off x="706086" y="1106335"/>
            <a:ext cx="6341425" cy="95318"/>
            <a:chOff x="4345425" y="2175475"/>
            <a:chExt cx="800750" cy="176025"/>
          </a:xfrm>
        </p:grpSpPr>
        <p:sp>
          <p:nvSpPr>
            <p:cNvPr id="40" name="Google Shape;3179;p6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80;p6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3178;p60"/>
          <p:cNvGrpSpPr/>
          <p:nvPr/>
        </p:nvGrpSpPr>
        <p:grpSpPr>
          <a:xfrm flipH="1">
            <a:off x="605426" y="1536504"/>
            <a:ext cx="2100703" cy="69428"/>
            <a:chOff x="4345425" y="2175475"/>
            <a:chExt cx="800750" cy="176025"/>
          </a:xfrm>
        </p:grpSpPr>
        <p:sp>
          <p:nvSpPr>
            <p:cNvPr id="43" name="Google Shape;3179;p6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80;p6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066;p35"/>
          <p:cNvGrpSpPr/>
          <p:nvPr/>
        </p:nvGrpSpPr>
        <p:grpSpPr>
          <a:xfrm rot="20725544">
            <a:off x="3785459" y="4376595"/>
            <a:ext cx="806657" cy="421744"/>
            <a:chOff x="1822875" y="1377000"/>
            <a:chExt cx="548075" cy="286550"/>
          </a:xfrm>
        </p:grpSpPr>
        <p:sp>
          <p:nvSpPr>
            <p:cNvPr id="49" name="Google Shape;1067;p35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8;p35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69;p35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70;p35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71;p35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72;p35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73;p35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74;p35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75;p35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1198;p38"/>
          <p:cNvSpPr/>
          <p:nvPr/>
        </p:nvSpPr>
        <p:spPr>
          <a:xfrm rot="-1160172">
            <a:off x="267436" y="1599809"/>
            <a:ext cx="251710" cy="574784"/>
          </a:xfrm>
          <a:custGeom>
            <a:avLst/>
            <a:gdLst/>
            <a:ahLst/>
            <a:cxnLst/>
            <a:rect l="l" t="t" r="r" b="b"/>
            <a:pathLst>
              <a:path w="8183" h="18686" extrusionOk="0">
                <a:moveTo>
                  <a:pt x="5016" y="818"/>
                </a:moveTo>
                <a:cubicBezTo>
                  <a:pt x="4812" y="826"/>
                  <a:pt x="4609" y="830"/>
                  <a:pt x="4405" y="830"/>
                </a:cubicBezTo>
                <a:cubicBezTo>
                  <a:pt x="4201" y="830"/>
                  <a:pt x="3997" y="826"/>
                  <a:pt x="3793" y="818"/>
                </a:cubicBezTo>
                <a:close/>
                <a:moveTo>
                  <a:pt x="1395" y="818"/>
                </a:moveTo>
                <a:cubicBezTo>
                  <a:pt x="1489" y="834"/>
                  <a:pt x="1583" y="834"/>
                  <a:pt x="1677" y="834"/>
                </a:cubicBezTo>
                <a:cubicBezTo>
                  <a:pt x="1646" y="881"/>
                  <a:pt x="1630" y="928"/>
                  <a:pt x="1630" y="991"/>
                </a:cubicBezTo>
                <a:cubicBezTo>
                  <a:pt x="1646" y="1085"/>
                  <a:pt x="1646" y="1179"/>
                  <a:pt x="1646" y="1273"/>
                </a:cubicBezTo>
                <a:cubicBezTo>
                  <a:pt x="1630" y="1288"/>
                  <a:pt x="1615" y="1304"/>
                  <a:pt x="1599" y="1335"/>
                </a:cubicBezTo>
                <a:cubicBezTo>
                  <a:pt x="1552" y="1116"/>
                  <a:pt x="1489" y="944"/>
                  <a:pt x="1395" y="818"/>
                </a:cubicBezTo>
                <a:close/>
                <a:moveTo>
                  <a:pt x="2289" y="1273"/>
                </a:moveTo>
                <a:lnTo>
                  <a:pt x="2289" y="1273"/>
                </a:lnTo>
                <a:cubicBezTo>
                  <a:pt x="2602" y="1304"/>
                  <a:pt x="2916" y="1320"/>
                  <a:pt x="3245" y="1335"/>
                </a:cubicBezTo>
                <a:cubicBezTo>
                  <a:pt x="3182" y="1367"/>
                  <a:pt x="3151" y="1429"/>
                  <a:pt x="3151" y="1523"/>
                </a:cubicBezTo>
                <a:cubicBezTo>
                  <a:pt x="3214" y="2386"/>
                  <a:pt x="3245" y="3248"/>
                  <a:pt x="3261" y="4110"/>
                </a:cubicBezTo>
                <a:cubicBezTo>
                  <a:pt x="3151" y="3279"/>
                  <a:pt x="3025" y="2448"/>
                  <a:pt x="2916" y="1633"/>
                </a:cubicBezTo>
                <a:cubicBezTo>
                  <a:pt x="2901" y="1508"/>
                  <a:pt x="2806" y="1448"/>
                  <a:pt x="2712" y="1448"/>
                </a:cubicBezTo>
                <a:cubicBezTo>
                  <a:pt x="2606" y="1448"/>
                  <a:pt x="2500" y="1523"/>
                  <a:pt x="2508" y="1665"/>
                </a:cubicBezTo>
                <a:cubicBezTo>
                  <a:pt x="2555" y="2307"/>
                  <a:pt x="2634" y="2950"/>
                  <a:pt x="2696" y="3624"/>
                </a:cubicBezTo>
                <a:cubicBezTo>
                  <a:pt x="2571" y="2840"/>
                  <a:pt x="2445" y="2056"/>
                  <a:pt x="2289" y="1273"/>
                </a:cubicBezTo>
                <a:close/>
                <a:moveTo>
                  <a:pt x="3793" y="1335"/>
                </a:moveTo>
                <a:cubicBezTo>
                  <a:pt x="3825" y="2260"/>
                  <a:pt x="3872" y="3185"/>
                  <a:pt x="3888" y="4110"/>
                </a:cubicBezTo>
                <a:cubicBezTo>
                  <a:pt x="3793" y="3232"/>
                  <a:pt x="3699" y="2354"/>
                  <a:pt x="3605" y="1476"/>
                </a:cubicBezTo>
                <a:cubicBezTo>
                  <a:pt x="3605" y="1414"/>
                  <a:pt x="3574" y="1367"/>
                  <a:pt x="3543" y="1335"/>
                </a:cubicBezTo>
                <a:close/>
                <a:moveTo>
                  <a:pt x="4938" y="1288"/>
                </a:moveTo>
                <a:cubicBezTo>
                  <a:pt x="4938" y="1304"/>
                  <a:pt x="4922" y="1320"/>
                  <a:pt x="4922" y="1351"/>
                </a:cubicBezTo>
                <a:cubicBezTo>
                  <a:pt x="4969" y="2260"/>
                  <a:pt x="5047" y="3201"/>
                  <a:pt x="5094" y="4157"/>
                </a:cubicBezTo>
                <a:cubicBezTo>
                  <a:pt x="5000" y="3201"/>
                  <a:pt x="4906" y="2244"/>
                  <a:pt x="4812" y="1288"/>
                </a:cubicBezTo>
                <a:close/>
                <a:moveTo>
                  <a:pt x="4436" y="1320"/>
                </a:moveTo>
                <a:cubicBezTo>
                  <a:pt x="4483" y="2542"/>
                  <a:pt x="4593" y="3812"/>
                  <a:pt x="4577" y="5066"/>
                </a:cubicBezTo>
                <a:cubicBezTo>
                  <a:pt x="4436" y="3828"/>
                  <a:pt x="4295" y="2589"/>
                  <a:pt x="4138" y="1351"/>
                </a:cubicBezTo>
                <a:cubicBezTo>
                  <a:pt x="4232" y="1335"/>
                  <a:pt x="4326" y="1335"/>
                  <a:pt x="4436" y="1320"/>
                </a:cubicBezTo>
                <a:close/>
                <a:moveTo>
                  <a:pt x="2367" y="3922"/>
                </a:moveTo>
                <a:lnTo>
                  <a:pt x="2367" y="3922"/>
                </a:lnTo>
                <a:cubicBezTo>
                  <a:pt x="2414" y="4376"/>
                  <a:pt x="2477" y="4815"/>
                  <a:pt x="2524" y="5270"/>
                </a:cubicBezTo>
                <a:cubicBezTo>
                  <a:pt x="2555" y="5677"/>
                  <a:pt x="2555" y="6085"/>
                  <a:pt x="2555" y="6508"/>
                </a:cubicBezTo>
                <a:cubicBezTo>
                  <a:pt x="2524" y="6383"/>
                  <a:pt x="2508" y="6241"/>
                  <a:pt x="2493" y="6116"/>
                </a:cubicBezTo>
                <a:cubicBezTo>
                  <a:pt x="2445" y="5379"/>
                  <a:pt x="2398" y="4658"/>
                  <a:pt x="2367" y="3922"/>
                </a:cubicBezTo>
                <a:close/>
                <a:moveTo>
                  <a:pt x="6787" y="755"/>
                </a:moveTo>
                <a:lnTo>
                  <a:pt x="6787" y="755"/>
                </a:lnTo>
                <a:cubicBezTo>
                  <a:pt x="6364" y="1257"/>
                  <a:pt x="6333" y="1727"/>
                  <a:pt x="6333" y="2652"/>
                </a:cubicBezTo>
                <a:cubicBezTo>
                  <a:pt x="6317" y="4266"/>
                  <a:pt x="6301" y="5865"/>
                  <a:pt x="6286" y="7480"/>
                </a:cubicBezTo>
                <a:cubicBezTo>
                  <a:pt x="6270" y="7495"/>
                  <a:pt x="6270" y="7511"/>
                  <a:pt x="6270" y="7542"/>
                </a:cubicBezTo>
                <a:cubicBezTo>
                  <a:pt x="6270" y="7605"/>
                  <a:pt x="6270" y="7668"/>
                  <a:pt x="6270" y="7715"/>
                </a:cubicBezTo>
                <a:cubicBezTo>
                  <a:pt x="6239" y="7715"/>
                  <a:pt x="6207" y="7715"/>
                  <a:pt x="6160" y="7730"/>
                </a:cubicBezTo>
                <a:cubicBezTo>
                  <a:pt x="6004" y="7793"/>
                  <a:pt x="5831" y="7825"/>
                  <a:pt x="5643" y="7840"/>
                </a:cubicBezTo>
                <a:cubicBezTo>
                  <a:pt x="5612" y="7840"/>
                  <a:pt x="5565" y="7840"/>
                  <a:pt x="5518" y="7856"/>
                </a:cubicBezTo>
                <a:cubicBezTo>
                  <a:pt x="5392" y="7864"/>
                  <a:pt x="5263" y="7868"/>
                  <a:pt x="5134" y="7868"/>
                </a:cubicBezTo>
                <a:cubicBezTo>
                  <a:pt x="5004" y="7868"/>
                  <a:pt x="4875" y="7864"/>
                  <a:pt x="4750" y="7856"/>
                </a:cubicBezTo>
                <a:cubicBezTo>
                  <a:pt x="4700" y="7826"/>
                  <a:pt x="4644" y="7815"/>
                  <a:pt x="4590" y="7815"/>
                </a:cubicBezTo>
                <a:cubicBezTo>
                  <a:pt x="4558" y="7815"/>
                  <a:pt x="4528" y="7819"/>
                  <a:pt x="4499" y="7825"/>
                </a:cubicBezTo>
                <a:lnTo>
                  <a:pt x="4295" y="7825"/>
                </a:lnTo>
                <a:cubicBezTo>
                  <a:pt x="4295" y="7636"/>
                  <a:pt x="4311" y="7464"/>
                  <a:pt x="4326" y="7292"/>
                </a:cubicBezTo>
                <a:cubicBezTo>
                  <a:pt x="4326" y="7354"/>
                  <a:pt x="4326" y="7417"/>
                  <a:pt x="4342" y="7480"/>
                </a:cubicBezTo>
                <a:cubicBezTo>
                  <a:pt x="4350" y="7630"/>
                  <a:pt x="4479" y="7714"/>
                  <a:pt x="4605" y="7714"/>
                </a:cubicBezTo>
                <a:cubicBezTo>
                  <a:pt x="4715" y="7714"/>
                  <a:pt x="4822" y="7650"/>
                  <a:pt x="4844" y="7511"/>
                </a:cubicBezTo>
                <a:cubicBezTo>
                  <a:pt x="4844" y="7527"/>
                  <a:pt x="4844" y="7558"/>
                  <a:pt x="4859" y="7574"/>
                </a:cubicBezTo>
                <a:cubicBezTo>
                  <a:pt x="4868" y="7738"/>
                  <a:pt x="5001" y="7825"/>
                  <a:pt x="5135" y="7825"/>
                </a:cubicBezTo>
                <a:cubicBezTo>
                  <a:pt x="5256" y="7825"/>
                  <a:pt x="5378" y="7754"/>
                  <a:pt x="5408" y="7605"/>
                </a:cubicBezTo>
                <a:cubicBezTo>
                  <a:pt x="5408" y="7589"/>
                  <a:pt x="5408" y="7558"/>
                  <a:pt x="5408" y="7542"/>
                </a:cubicBezTo>
                <a:cubicBezTo>
                  <a:pt x="5424" y="7542"/>
                  <a:pt x="5424" y="7542"/>
                  <a:pt x="5424" y="7558"/>
                </a:cubicBezTo>
                <a:cubicBezTo>
                  <a:pt x="5436" y="7716"/>
                  <a:pt x="5561" y="7799"/>
                  <a:pt x="5682" y="7799"/>
                </a:cubicBezTo>
                <a:cubicBezTo>
                  <a:pt x="5717" y="7799"/>
                  <a:pt x="5752" y="7792"/>
                  <a:pt x="5784" y="7778"/>
                </a:cubicBezTo>
                <a:cubicBezTo>
                  <a:pt x="5813" y="7785"/>
                  <a:pt x="5843" y="7789"/>
                  <a:pt x="5873" y="7789"/>
                </a:cubicBezTo>
                <a:cubicBezTo>
                  <a:pt x="6024" y="7789"/>
                  <a:pt x="6176" y="7691"/>
                  <a:pt x="6176" y="7495"/>
                </a:cubicBezTo>
                <a:cubicBezTo>
                  <a:pt x="6145" y="5332"/>
                  <a:pt x="6098" y="3169"/>
                  <a:pt x="6113" y="1006"/>
                </a:cubicBezTo>
                <a:cubicBezTo>
                  <a:pt x="6113" y="912"/>
                  <a:pt x="6035" y="834"/>
                  <a:pt x="5957" y="802"/>
                </a:cubicBezTo>
                <a:cubicBezTo>
                  <a:pt x="6223" y="802"/>
                  <a:pt x="6505" y="787"/>
                  <a:pt x="6787" y="755"/>
                </a:cubicBezTo>
                <a:close/>
                <a:moveTo>
                  <a:pt x="3731" y="7558"/>
                </a:moveTo>
                <a:cubicBezTo>
                  <a:pt x="3746" y="7636"/>
                  <a:pt x="3746" y="7715"/>
                  <a:pt x="3762" y="7793"/>
                </a:cubicBezTo>
                <a:lnTo>
                  <a:pt x="3637" y="7793"/>
                </a:lnTo>
                <a:cubicBezTo>
                  <a:pt x="3608" y="7771"/>
                  <a:pt x="3568" y="7760"/>
                  <a:pt x="3528" y="7760"/>
                </a:cubicBezTo>
                <a:cubicBezTo>
                  <a:pt x="3482" y="7760"/>
                  <a:pt x="3435" y="7775"/>
                  <a:pt x="3402" y="7809"/>
                </a:cubicBezTo>
                <a:cubicBezTo>
                  <a:pt x="3292" y="7809"/>
                  <a:pt x="3167" y="7840"/>
                  <a:pt x="3041" y="7872"/>
                </a:cubicBezTo>
                <a:cubicBezTo>
                  <a:pt x="3029" y="7867"/>
                  <a:pt x="3015" y="7865"/>
                  <a:pt x="3001" y="7865"/>
                </a:cubicBezTo>
                <a:cubicBezTo>
                  <a:pt x="2962" y="7865"/>
                  <a:pt x="2919" y="7880"/>
                  <a:pt x="2884" y="7903"/>
                </a:cubicBezTo>
                <a:cubicBezTo>
                  <a:pt x="2869" y="7903"/>
                  <a:pt x="2853" y="7903"/>
                  <a:pt x="2822" y="7919"/>
                </a:cubicBezTo>
                <a:cubicBezTo>
                  <a:pt x="2837" y="7840"/>
                  <a:pt x="2837" y="7778"/>
                  <a:pt x="2853" y="7715"/>
                </a:cubicBezTo>
                <a:cubicBezTo>
                  <a:pt x="2897" y="7748"/>
                  <a:pt x="2953" y="7765"/>
                  <a:pt x="3008" y="7765"/>
                </a:cubicBezTo>
                <a:cubicBezTo>
                  <a:pt x="3110" y="7765"/>
                  <a:pt x="3209" y="7706"/>
                  <a:pt x="3229" y="7574"/>
                </a:cubicBezTo>
                <a:cubicBezTo>
                  <a:pt x="3274" y="7685"/>
                  <a:pt x="3371" y="7737"/>
                  <a:pt x="3470" y="7737"/>
                </a:cubicBezTo>
                <a:cubicBezTo>
                  <a:pt x="3579" y="7737"/>
                  <a:pt x="3690" y="7673"/>
                  <a:pt x="3731" y="7558"/>
                </a:cubicBezTo>
                <a:close/>
                <a:moveTo>
                  <a:pt x="5408" y="8420"/>
                </a:moveTo>
                <a:cubicBezTo>
                  <a:pt x="5424" y="8561"/>
                  <a:pt x="5455" y="8687"/>
                  <a:pt x="5486" y="8812"/>
                </a:cubicBezTo>
                <a:cubicBezTo>
                  <a:pt x="5377" y="8687"/>
                  <a:pt x="5283" y="8546"/>
                  <a:pt x="5173" y="8420"/>
                </a:cubicBezTo>
                <a:close/>
                <a:moveTo>
                  <a:pt x="4405" y="8357"/>
                </a:moveTo>
                <a:cubicBezTo>
                  <a:pt x="4436" y="8640"/>
                  <a:pt x="4452" y="8906"/>
                  <a:pt x="4452" y="9188"/>
                </a:cubicBezTo>
                <a:cubicBezTo>
                  <a:pt x="4389" y="8922"/>
                  <a:pt x="4373" y="8640"/>
                  <a:pt x="4358" y="8357"/>
                </a:cubicBezTo>
                <a:close/>
                <a:moveTo>
                  <a:pt x="3950" y="8342"/>
                </a:moveTo>
                <a:cubicBezTo>
                  <a:pt x="3935" y="8420"/>
                  <a:pt x="3935" y="8483"/>
                  <a:pt x="3935" y="8561"/>
                </a:cubicBezTo>
                <a:cubicBezTo>
                  <a:pt x="3919" y="8828"/>
                  <a:pt x="3872" y="9094"/>
                  <a:pt x="3825" y="9361"/>
                </a:cubicBezTo>
                <a:lnTo>
                  <a:pt x="3809" y="9361"/>
                </a:lnTo>
                <a:cubicBezTo>
                  <a:pt x="3762" y="9031"/>
                  <a:pt x="3731" y="8702"/>
                  <a:pt x="3715" y="8357"/>
                </a:cubicBezTo>
                <a:cubicBezTo>
                  <a:pt x="3793" y="8357"/>
                  <a:pt x="3872" y="8342"/>
                  <a:pt x="3950" y="8342"/>
                </a:cubicBezTo>
                <a:close/>
                <a:moveTo>
                  <a:pt x="4938" y="8969"/>
                </a:moveTo>
                <a:cubicBezTo>
                  <a:pt x="5063" y="9157"/>
                  <a:pt x="5204" y="9345"/>
                  <a:pt x="5345" y="9517"/>
                </a:cubicBezTo>
                <a:cubicBezTo>
                  <a:pt x="5204" y="9517"/>
                  <a:pt x="5079" y="9533"/>
                  <a:pt x="4938" y="9533"/>
                </a:cubicBezTo>
                <a:cubicBezTo>
                  <a:pt x="4938" y="9345"/>
                  <a:pt x="4938" y="9157"/>
                  <a:pt x="4938" y="8969"/>
                </a:cubicBezTo>
                <a:close/>
                <a:moveTo>
                  <a:pt x="6176" y="9267"/>
                </a:moveTo>
                <a:cubicBezTo>
                  <a:pt x="6270" y="9361"/>
                  <a:pt x="6364" y="9470"/>
                  <a:pt x="6458" y="9580"/>
                </a:cubicBezTo>
                <a:cubicBezTo>
                  <a:pt x="6395" y="9564"/>
                  <a:pt x="6333" y="9564"/>
                  <a:pt x="6270" y="9549"/>
                </a:cubicBezTo>
                <a:cubicBezTo>
                  <a:pt x="6239" y="9455"/>
                  <a:pt x="6207" y="9361"/>
                  <a:pt x="6176" y="9267"/>
                </a:cubicBezTo>
                <a:close/>
                <a:moveTo>
                  <a:pt x="2696" y="9643"/>
                </a:moveTo>
                <a:cubicBezTo>
                  <a:pt x="2696" y="9784"/>
                  <a:pt x="2712" y="9909"/>
                  <a:pt x="2712" y="10050"/>
                </a:cubicBezTo>
                <a:cubicBezTo>
                  <a:pt x="2681" y="10066"/>
                  <a:pt x="2665" y="10066"/>
                  <a:pt x="2634" y="10082"/>
                </a:cubicBezTo>
                <a:lnTo>
                  <a:pt x="2524" y="10082"/>
                </a:lnTo>
                <a:cubicBezTo>
                  <a:pt x="2587" y="9941"/>
                  <a:pt x="2649" y="9784"/>
                  <a:pt x="2696" y="9643"/>
                </a:cubicBezTo>
                <a:close/>
                <a:moveTo>
                  <a:pt x="6512" y="0"/>
                </a:moveTo>
                <a:cubicBezTo>
                  <a:pt x="5667" y="0"/>
                  <a:pt x="4808" y="74"/>
                  <a:pt x="3966" y="97"/>
                </a:cubicBezTo>
                <a:cubicBezTo>
                  <a:pt x="2712" y="128"/>
                  <a:pt x="1395" y="66"/>
                  <a:pt x="173" y="317"/>
                </a:cubicBezTo>
                <a:cubicBezTo>
                  <a:pt x="141" y="317"/>
                  <a:pt x="110" y="332"/>
                  <a:pt x="94" y="348"/>
                </a:cubicBezTo>
                <a:cubicBezTo>
                  <a:pt x="47" y="379"/>
                  <a:pt x="16" y="411"/>
                  <a:pt x="16" y="458"/>
                </a:cubicBezTo>
                <a:cubicBezTo>
                  <a:pt x="0" y="552"/>
                  <a:pt x="32" y="646"/>
                  <a:pt x="157" y="661"/>
                </a:cubicBezTo>
                <a:cubicBezTo>
                  <a:pt x="267" y="693"/>
                  <a:pt x="376" y="708"/>
                  <a:pt x="486" y="724"/>
                </a:cubicBezTo>
                <a:cubicBezTo>
                  <a:pt x="753" y="865"/>
                  <a:pt x="1050" y="1038"/>
                  <a:pt x="1160" y="1241"/>
                </a:cubicBezTo>
                <a:cubicBezTo>
                  <a:pt x="1254" y="1461"/>
                  <a:pt x="1207" y="1931"/>
                  <a:pt x="1223" y="2166"/>
                </a:cubicBezTo>
                <a:cubicBezTo>
                  <a:pt x="1270" y="2871"/>
                  <a:pt x="1333" y="3561"/>
                  <a:pt x="1380" y="4251"/>
                </a:cubicBezTo>
                <a:cubicBezTo>
                  <a:pt x="1442" y="5097"/>
                  <a:pt x="1301" y="6226"/>
                  <a:pt x="1568" y="7072"/>
                </a:cubicBezTo>
                <a:cubicBezTo>
                  <a:pt x="1536" y="7307"/>
                  <a:pt x="1536" y="7558"/>
                  <a:pt x="1583" y="7778"/>
                </a:cubicBezTo>
                <a:cubicBezTo>
                  <a:pt x="1568" y="7950"/>
                  <a:pt x="1552" y="8122"/>
                  <a:pt x="1521" y="8279"/>
                </a:cubicBezTo>
                <a:cubicBezTo>
                  <a:pt x="1333" y="8655"/>
                  <a:pt x="1145" y="9031"/>
                  <a:pt x="956" y="9392"/>
                </a:cubicBezTo>
                <a:cubicBezTo>
                  <a:pt x="815" y="9611"/>
                  <a:pt x="674" y="9831"/>
                  <a:pt x="549" y="10082"/>
                </a:cubicBezTo>
                <a:cubicBezTo>
                  <a:pt x="533" y="10129"/>
                  <a:pt x="533" y="10160"/>
                  <a:pt x="549" y="10207"/>
                </a:cubicBezTo>
                <a:cubicBezTo>
                  <a:pt x="486" y="10285"/>
                  <a:pt x="439" y="10379"/>
                  <a:pt x="392" y="10458"/>
                </a:cubicBezTo>
                <a:cubicBezTo>
                  <a:pt x="302" y="10593"/>
                  <a:pt x="443" y="10772"/>
                  <a:pt x="579" y="10772"/>
                </a:cubicBezTo>
                <a:cubicBezTo>
                  <a:pt x="585" y="10772"/>
                  <a:pt x="590" y="10772"/>
                  <a:pt x="596" y="10771"/>
                </a:cubicBezTo>
                <a:lnTo>
                  <a:pt x="627" y="10771"/>
                </a:lnTo>
                <a:cubicBezTo>
                  <a:pt x="690" y="10818"/>
                  <a:pt x="768" y="10865"/>
                  <a:pt x="878" y="10881"/>
                </a:cubicBezTo>
                <a:cubicBezTo>
                  <a:pt x="894" y="10889"/>
                  <a:pt x="913" y="10893"/>
                  <a:pt x="935" y="10893"/>
                </a:cubicBezTo>
                <a:cubicBezTo>
                  <a:pt x="956" y="10893"/>
                  <a:pt x="980" y="10889"/>
                  <a:pt x="1003" y="10881"/>
                </a:cubicBezTo>
                <a:cubicBezTo>
                  <a:pt x="1218" y="10939"/>
                  <a:pt x="1449" y="10961"/>
                  <a:pt x="1686" y="10961"/>
                </a:cubicBezTo>
                <a:cubicBezTo>
                  <a:pt x="2348" y="10961"/>
                  <a:pt x="3064" y="10790"/>
                  <a:pt x="3652" y="10756"/>
                </a:cubicBezTo>
                <a:cubicBezTo>
                  <a:pt x="3778" y="10740"/>
                  <a:pt x="3903" y="10740"/>
                  <a:pt x="4013" y="10724"/>
                </a:cubicBezTo>
                <a:cubicBezTo>
                  <a:pt x="4232" y="12981"/>
                  <a:pt x="4264" y="15380"/>
                  <a:pt x="4765" y="17605"/>
                </a:cubicBezTo>
                <a:cubicBezTo>
                  <a:pt x="4781" y="17887"/>
                  <a:pt x="4797" y="18185"/>
                  <a:pt x="4812" y="18467"/>
                </a:cubicBezTo>
                <a:cubicBezTo>
                  <a:pt x="4821" y="18614"/>
                  <a:pt x="4937" y="18685"/>
                  <a:pt x="5051" y="18685"/>
                </a:cubicBezTo>
                <a:cubicBezTo>
                  <a:pt x="5132" y="18685"/>
                  <a:pt x="5212" y="18649"/>
                  <a:pt x="5251" y="18577"/>
                </a:cubicBezTo>
                <a:cubicBezTo>
                  <a:pt x="5330" y="18546"/>
                  <a:pt x="5392" y="18467"/>
                  <a:pt x="5392" y="18373"/>
                </a:cubicBezTo>
                <a:cubicBezTo>
                  <a:pt x="5314" y="17668"/>
                  <a:pt x="5236" y="16978"/>
                  <a:pt x="5157" y="16289"/>
                </a:cubicBezTo>
                <a:cubicBezTo>
                  <a:pt x="5126" y="15583"/>
                  <a:pt x="5094" y="14862"/>
                  <a:pt x="5079" y="14157"/>
                </a:cubicBezTo>
                <a:cubicBezTo>
                  <a:pt x="5063" y="13091"/>
                  <a:pt x="5283" y="11727"/>
                  <a:pt x="5000" y="10662"/>
                </a:cubicBezTo>
                <a:cubicBezTo>
                  <a:pt x="5508" y="10627"/>
                  <a:pt x="6015" y="10602"/>
                  <a:pt x="6517" y="10602"/>
                </a:cubicBezTo>
                <a:cubicBezTo>
                  <a:pt x="6930" y="10602"/>
                  <a:pt x="7340" y="10619"/>
                  <a:pt x="7743" y="10662"/>
                </a:cubicBezTo>
                <a:cubicBezTo>
                  <a:pt x="7750" y="10662"/>
                  <a:pt x="7757" y="10662"/>
                  <a:pt x="7764" y="10662"/>
                </a:cubicBezTo>
                <a:cubicBezTo>
                  <a:pt x="7962" y="10662"/>
                  <a:pt x="8163" y="10451"/>
                  <a:pt x="8073" y="10270"/>
                </a:cubicBezTo>
                <a:cubicBezTo>
                  <a:pt x="8135" y="10223"/>
                  <a:pt x="8182" y="10144"/>
                  <a:pt x="8182" y="10035"/>
                </a:cubicBezTo>
                <a:cubicBezTo>
                  <a:pt x="8135" y="9533"/>
                  <a:pt x="7790" y="9078"/>
                  <a:pt x="7493" y="8718"/>
                </a:cubicBezTo>
                <a:cubicBezTo>
                  <a:pt x="7258" y="8420"/>
                  <a:pt x="7007" y="8122"/>
                  <a:pt x="6756" y="7840"/>
                </a:cubicBezTo>
                <a:lnTo>
                  <a:pt x="6787" y="4188"/>
                </a:lnTo>
                <a:cubicBezTo>
                  <a:pt x="6803" y="2950"/>
                  <a:pt x="6505" y="1461"/>
                  <a:pt x="7571" y="614"/>
                </a:cubicBezTo>
                <a:cubicBezTo>
                  <a:pt x="7618" y="567"/>
                  <a:pt x="7649" y="505"/>
                  <a:pt x="7649" y="442"/>
                </a:cubicBezTo>
                <a:cubicBezTo>
                  <a:pt x="7712" y="270"/>
                  <a:pt x="7665" y="66"/>
                  <a:pt x="7414" y="34"/>
                </a:cubicBezTo>
                <a:cubicBezTo>
                  <a:pt x="7116" y="10"/>
                  <a:pt x="6815" y="0"/>
                  <a:pt x="65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198;p38"/>
          <p:cNvSpPr/>
          <p:nvPr/>
        </p:nvSpPr>
        <p:spPr>
          <a:xfrm rot="-1160172">
            <a:off x="4076387" y="1571765"/>
            <a:ext cx="251710" cy="574784"/>
          </a:xfrm>
          <a:custGeom>
            <a:avLst/>
            <a:gdLst/>
            <a:ahLst/>
            <a:cxnLst/>
            <a:rect l="l" t="t" r="r" b="b"/>
            <a:pathLst>
              <a:path w="8183" h="18686" extrusionOk="0">
                <a:moveTo>
                  <a:pt x="5016" y="818"/>
                </a:moveTo>
                <a:cubicBezTo>
                  <a:pt x="4812" y="826"/>
                  <a:pt x="4609" y="830"/>
                  <a:pt x="4405" y="830"/>
                </a:cubicBezTo>
                <a:cubicBezTo>
                  <a:pt x="4201" y="830"/>
                  <a:pt x="3997" y="826"/>
                  <a:pt x="3793" y="818"/>
                </a:cubicBezTo>
                <a:close/>
                <a:moveTo>
                  <a:pt x="1395" y="818"/>
                </a:moveTo>
                <a:cubicBezTo>
                  <a:pt x="1489" y="834"/>
                  <a:pt x="1583" y="834"/>
                  <a:pt x="1677" y="834"/>
                </a:cubicBezTo>
                <a:cubicBezTo>
                  <a:pt x="1646" y="881"/>
                  <a:pt x="1630" y="928"/>
                  <a:pt x="1630" y="991"/>
                </a:cubicBezTo>
                <a:cubicBezTo>
                  <a:pt x="1646" y="1085"/>
                  <a:pt x="1646" y="1179"/>
                  <a:pt x="1646" y="1273"/>
                </a:cubicBezTo>
                <a:cubicBezTo>
                  <a:pt x="1630" y="1288"/>
                  <a:pt x="1615" y="1304"/>
                  <a:pt x="1599" y="1335"/>
                </a:cubicBezTo>
                <a:cubicBezTo>
                  <a:pt x="1552" y="1116"/>
                  <a:pt x="1489" y="944"/>
                  <a:pt x="1395" y="818"/>
                </a:cubicBezTo>
                <a:close/>
                <a:moveTo>
                  <a:pt x="2289" y="1273"/>
                </a:moveTo>
                <a:lnTo>
                  <a:pt x="2289" y="1273"/>
                </a:lnTo>
                <a:cubicBezTo>
                  <a:pt x="2602" y="1304"/>
                  <a:pt x="2916" y="1320"/>
                  <a:pt x="3245" y="1335"/>
                </a:cubicBezTo>
                <a:cubicBezTo>
                  <a:pt x="3182" y="1367"/>
                  <a:pt x="3151" y="1429"/>
                  <a:pt x="3151" y="1523"/>
                </a:cubicBezTo>
                <a:cubicBezTo>
                  <a:pt x="3214" y="2386"/>
                  <a:pt x="3245" y="3248"/>
                  <a:pt x="3261" y="4110"/>
                </a:cubicBezTo>
                <a:cubicBezTo>
                  <a:pt x="3151" y="3279"/>
                  <a:pt x="3025" y="2448"/>
                  <a:pt x="2916" y="1633"/>
                </a:cubicBezTo>
                <a:cubicBezTo>
                  <a:pt x="2901" y="1508"/>
                  <a:pt x="2806" y="1448"/>
                  <a:pt x="2712" y="1448"/>
                </a:cubicBezTo>
                <a:cubicBezTo>
                  <a:pt x="2606" y="1448"/>
                  <a:pt x="2500" y="1523"/>
                  <a:pt x="2508" y="1665"/>
                </a:cubicBezTo>
                <a:cubicBezTo>
                  <a:pt x="2555" y="2307"/>
                  <a:pt x="2634" y="2950"/>
                  <a:pt x="2696" y="3624"/>
                </a:cubicBezTo>
                <a:cubicBezTo>
                  <a:pt x="2571" y="2840"/>
                  <a:pt x="2445" y="2056"/>
                  <a:pt x="2289" y="1273"/>
                </a:cubicBezTo>
                <a:close/>
                <a:moveTo>
                  <a:pt x="3793" y="1335"/>
                </a:moveTo>
                <a:cubicBezTo>
                  <a:pt x="3825" y="2260"/>
                  <a:pt x="3872" y="3185"/>
                  <a:pt x="3888" y="4110"/>
                </a:cubicBezTo>
                <a:cubicBezTo>
                  <a:pt x="3793" y="3232"/>
                  <a:pt x="3699" y="2354"/>
                  <a:pt x="3605" y="1476"/>
                </a:cubicBezTo>
                <a:cubicBezTo>
                  <a:pt x="3605" y="1414"/>
                  <a:pt x="3574" y="1367"/>
                  <a:pt x="3543" y="1335"/>
                </a:cubicBezTo>
                <a:close/>
                <a:moveTo>
                  <a:pt x="4938" y="1288"/>
                </a:moveTo>
                <a:cubicBezTo>
                  <a:pt x="4938" y="1304"/>
                  <a:pt x="4922" y="1320"/>
                  <a:pt x="4922" y="1351"/>
                </a:cubicBezTo>
                <a:cubicBezTo>
                  <a:pt x="4969" y="2260"/>
                  <a:pt x="5047" y="3201"/>
                  <a:pt x="5094" y="4157"/>
                </a:cubicBezTo>
                <a:cubicBezTo>
                  <a:pt x="5000" y="3201"/>
                  <a:pt x="4906" y="2244"/>
                  <a:pt x="4812" y="1288"/>
                </a:cubicBezTo>
                <a:close/>
                <a:moveTo>
                  <a:pt x="4436" y="1320"/>
                </a:moveTo>
                <a:cubicBezTo>
                  <a:pt x="4483" y="2542"/>
                  <a:pt x="4593" y="3812"/>
                  <a:pt x="4577" y="5066"/>
                </a:cubicBezTo>
                <a:cubicBezTo>
                  <a:pt x="4436" y="3828"/>
                  <a:pt x="4295" y="2589"/>
                  <a:pt x="4138" y="1351"/>
                </a:cubicBezTo>
                <a:cubicBezTo>
                  <a:pt x="4232" y="1335"/>
                  <a:pt x="4326" y="1335"/>
                  <a:pt x="4436" y="1320"/>
                </a:cubicBezTo>
                <a:close/>
                <a:moveTo>
                  <a:pt x="2367" y="3922"/>
                </a:moveTo>
                <a:lnTo>
                  <a:pt x="2367" y="3922"/>
                </a:lnTo>
                <a:cubicBezTo>
                  <a:pt x="2414" y="4376"/>
                  <a:pt x="2477" y="4815"/>
                  <a:pt x="2524" y="5270"/>
                </a:cubicBezTo>
                <a:cubicBezTo>
                  <a:pt x="2555" y="5677"/>
                  <a:pt x="2555" y="6085"/>
                  <a:pt x="2555" y="6508"/>
                </a:cubicBezTo>
                <a:cubicBezTo>
                  <a:pt x="2524" y="6383"/>
                  <a:pt x="2508" y="6241"/>
                  <a:pt x="2493" y="6116"/>
                </a:cubicBezTo>
                <a:cubicBezTo>
                  <a:pt x="2445" y="5379"/>
                  <a:pt x="2398" y="4658"/>
                  <a:pt x="2367" y="3922"/>
                </a:cubicBezTo>
                <a:close/>
                <a:moveTo>
                  <a:pt x="6787" y="755"/>
                </a:moveTo>
                <a:lnTo>
                  <a:pt x="6787" y="755"/>
                </a:lnTo>
                <a:cubicBezTo>
                  <a:pt x="6364" y="1257"/>
                  <a:pt x="6333" y="1727"/>
                  <a:pt x="6333" y="2652"/>
                </a:cubicBezTo>
                <a:cubicBezTo>
                  <a:pt x="6317" y="4266"/>
                  <a:pt x="6301" y="5865"/>
                  <a:pt x="6286" y="7480"/>
                </a:cubicBezTo>
                <a:cubicBezTo>
                  <a:pt x="6270" y="7495"/>
                  <a:pt x="6270" y="7511"/>
                  <a:pt x="6270" y="7542"/>
                </a:cubicBezTo>
                <a:cubicBezTo>
                  <a:pt x="6270" y="7605"/>
                  <a:pt x="6270" y="7668"/>
                  <a:pt x="6270" y="7715"/>
                </a:cubicBezTo>
                <a:cubicBezTo>
                  <a:pt x="6239" y="7715"/>
                  <a:pt x="6207" y="7715"/>
                  <a:pt x="6160" y="7730"/>
                </a:cubicBezTo>
                <a:cubicBezTo>
                  <a:pt x="6004" y="7793"/>
                  <a:pt x="5831" y="7825"/>
                  <a:pt x="5643" y="7840"/>
                </a:cubicBezTo>
                <a:cubicBezTo>
                  <a:pt x="5612" y="7840"/>
                  <a:pt x="5565" y="7840"/>
                  <a:pt x="5518" y="7856"/>
                </a:cubicBezTo>
                <a:cubicBezTo>
                  <a:pt x="5392" y="7864"/>
                  <a:pt x="5263" y="7868"/>
                  <a:pt x="5134" y="7868"/>
                </a:cubicBezTo>
                <a:cubicBezTo>
                  <a:pt x="5004" y="7868"/>
                  <a:pt x="4875" y="7864"/>
                  <a:pt x="4750" y="7856"/>
                </a:cubicBezTo>
                <a:cubicBezTo>
                  <a:pt x="4700" y="7826"/>
                  <a:pt x="4644" y="7815"/>
                  <a:pt x="4590" y="7815"/>
                </a:cubicBezTo>
                <a:cubicBezTo>
                  <a:pt x="4558" y="7815"/>
                  <a:pt x="4528" y="7819"/>
                  <a:pt x="4499" y="7825"/>
                </a:cubicBezTo>
                <a:lnTo>
                  <a:pt x="4295" y="7825"/>
                </a:lnTo>
                <a:cubicBezTo>
                  <a:pt x="4295" y="7636"/>
                  <a:pt x="4311" y="7464"/>
                  <a:pt x="4326" y="7292"/>
                </a:cubicBezTo>
                <a:cubicBezTo>
                  <a:pt x="4326" y="7354"/>
                  <a:pt x="4326" y="7417"/>
                  <a:pt x="4342" y="7480"/>
                </a:cubicBezTo>
                <a:cubicBezTo>
                  <a:pt x="4350" y="7630"/>
                  <a:pt x="4479" y="7714"/>
                  <a:pt x="4605" y="7714"/>
                </a:cubicBezTo>
                <a:cubicBezTo>
                  <a:pt x="4715" y="7714"/>
                  <a:pt x="4822" y="7650"/>
                  <a:pt x="4844" y="7511"/>
                </a:cubicBezTo>
                <a:cubicBezTo>
                  <a:pt x="4844" y="7527"/>
                  <a:pt x="4844" y="7558"/>
                  <a:pt x="4859" y="7574"/>
                </a:cubicBezTo>
                <a:cubicBezTo>
                  <a:pt x="4868" y="7738"/>
                  <a:pt x="5001" y="7825"/>
                  <a:pt x="5135" y="7825"/>
                </a:cubicBezTo>
                <a:cubicBezTo>
                  <a:pt x="5256" y="7825"/>
                  <a:pt x="5378" y="7754"/>
                  <a:pt x="5408" y="7605"/>
                </a:cubicBezTo>
                <a:cubicBezTo>
                  <a:pt x="5408" y="7589"/>
                  <a:pt x="5408" y="7558"/>
                  <a:pt x="5408" y="7542"/>
                </a:cubicBezTo>
                <a:cubicBezTo>
                  <a:pt x="5424" y="7542"/>
                  <a:pt x="5424" y="7542"/>
                  <a:pt x="5424" y="7558"/>
                </a:cubicBezTo>
                <a:cubicBezTo>
                  <a:pt x="5436" y="7716"/>
                  <a:pt x="5561" y="7799"/>
                  <a:pt x="5682" y="7799"/>
                </a:cubicBezTo>
                <a:cubicBezTo>
                  <a:pt x="5717" y="7799"/>
                  <a:pt x="5752" y="7792"/>
                  <a:pt x="5784" y="7778"/>
                </a:cubicBezTo>
                <a:cubicBezTo>
                  <a:pt x="5813" y="7785"/>
                  <a:pt x="5843" y="7789"/>
                  <a:pt x="5873" y="7789"/>
                </a:cubicBezTo>
                <a:cubicBezTo>
                  <a:pt x="6024" y="7789"/>
                  <a:pt x="6176" y="7691"/>
                  <a:pt x="6176" y="7495"/>
                </a:cubicBezTo>
                <a:cubicBezTo>
                  <a:pt x="6145" y="5332"/>
                  <a:pt x="6098" y="3169"/>
                  <a:pt x="6113" y="1006"/>
                </a:cubicBezTo>
                <a:cubicBezTo>
                  <a:pt x="6113" y="912"/>
                  <a:pt x="6035" y="834"/>
                  <a:pt x="5957" y="802"/>
                </a:cubicBezTo>
                <a:cubicBezTo>
                  <a:pt x="6223" y="802"/>
                  <a:pt x="6505" y="787"/>
                  <a:pt x="6787" y="755"/>
                </a:cubicBezTo>
                <a:close/>
                <a:moveTo>
                  <a:pt x="3731" y="7558"/>
                </a:moveTo>
                <a:cubicBezTo>
                  <a:pt x="3746" y="7636"/>
                  <a:pt x="3746" y="7715"/>
                  <a:pt x="3762" y="7793"/>
                </a:cubicBezTo>
                <a:lnTo>
                  <a:pt x="3637" y="7793"/>
                </a:lnTo>
                <a:cubicBezTo>
                  <a:pt x="3608" y="7771"/>
                  <a:pt x="3568" y="7760"/>
                  <a:pt x="3528" y="7760"/>
                </a:cubicBezTo>
                <a:cubicBezTo>
                  <a:pt x="3482" y="7760"/>
                  <a:pt x="3435" y="7775"/>
                  <a:pt x="3402" y="7809"/>
                </a:cubicBezTo>
                <a:cubicBezTo>
                  <a:pt x="3292" y="7809"/>
                  <a:pt x="3167" y="7840"/>
                  <a:pt x="3041" y="7872"/>
                </a:cubicBezTo>
                <a:cubicBezTo>
                  <a:pt x="3029" y="7867"/>
                  <a:pt x="3015" y="7865"/>
                  <a:pt x="3001" y="7865"/>
                </a:cubicBezTo>
                <a:cubicBezTo>
                  <a:pt x="2962" y="7865"/>
                  <a:pt x="2919" y="7880"/>
                  <a:pt x="2884" y="7903"/>
                </a:cubicBezTo>
                <a:cubicBezTo>
                  <a:pt x="2869" y="7903"/>
                  <a:pt x="2853" y="7903"/>
                  <a:pt x="2822" y="7919"/>
                </a:cubicBezTo>
                <a:cubicBezTo>
                  <a:pt x="2837" y="7840"/>
                  <a:pt x="2837" y="7778"/>
                  <a:pt x="2853" y="7715"/>
                </a:cubicBezTo>
                <a:cubicBezTo>
                  <a:pt x="2897" y="7748"/>
                  <a:pt x="2953" y="7765"/>
                  <a:pt x="3008" y="7765"/>
                </a:cubicBezTo>
                <a:cubicBezTo>
                  <a:pt x="3110" y="7765"/>
                  <a:pt x="3209" y="7706"/>
                  <a:pt x="3229" y="7574"/>
                </a:cubicBezTo>
                <a:cubicBezTo>
                  <a:pt x="3274" y="7685"/>
                  <a:pt x="3371" y="7737"/>
                  <a:pt x="3470" y="7737"/>
                </a:cubicBezTo>
                <a:cubicBezTo>
                  <a:pt x="3579" y="7737"/>
                  <a:pt x="3690" y="7673"/>
                  <a:pt x="3731" y="7558"/>
                </a:cubicBezTo>
                <a:close/>
                <a:moveTo>
                  <a:pt x="5408" y="8420"/>
                </a:moveTo>
                <a:cubicBezTo>
                  <a:pt x="5424" y="8561"/>
                  <a:pt x="5455" y="8687"/>
                  <a:pt x="5486" y="8812"/>
                </a:cubicBezTo>
                <a:cubicBezTo>
                  <a:pt x="5377" y="8687"/>
                  <a:pt x="5283" y="8546"/>
                  <a:pt x="5173" y="8420"/>
                </a:cubicBezTo>
                <a:close/>
                <a:moveTo>
                  <a:pt x="4405" y="8357"/>
                </a:moveTo>
                <a:cubicBezTo>
                  <a:pt x="4436" y="8640"/>
                  <a:pt x="4452" y="8906"/>
                  <a:pt x="4452" y="9188"/>
                </a:cubicBezTo>
                <a:cubicBezTo>
                  <a:pt x="4389" y="8922"/>
                  <a:pt x="4373" y="8640"/>
                  <a:pt x="4358" y="8357"/>
                </a:cubicBezTo>
                <a:close/>
                <a:moveTo>
                  <a:pt x="3950" y="8342"/>
                </a:moveTo>
                <a:cubicBezTo>
                  <a:pt x="3935" y="8420"/>
                  <a:pt x="3935" y="8483"/>
                  <a:pt x="3935" y="8561"/>
                </a:cubicBezTo>
                <a:cubicBezTo>
                  <a:pt x="3919" y="8828"/>
                  <a:pt x="3872" y="9094"/>
                  <a:pt x="3825" y="9361"/>
                </a:cubicBezTo>
                <a:lnTo>
                  <a:pt x="3809" y="9361"/>
                </a:lnTo>
                <a:cubicBezTo>
                  <a:pt x="3762" y="9031"/>
                  <a:pt x="3731" y="8702"/>
                  <a:pt x="3715" y="8357"/>
                </a:cubicBezTo>
                <a:cubicBezTo>
                  <a:pt x="3793" y="8357"/>
                  <a:pt x="3872" y="8342"/>
                  <a:pt x="3950" y="8342"/>
                </a:cubicBezTo>
                <a:close/>
                <a:moveTo>
                  <a:pt x="4938" y="8969"/>
                </a:moveTo>
                <a:cubicBezTo>
                  <a:pt x="5063" y="9157"/>
                  <a:pt x="5204" y="9345"/>
                  <a:pt x="5345" y="9517"/>
                </a:cubicBezTo>
                <a:cubicBezTo>
                  <a:pt x="5204" y="9517"/>
                  <a:pt x="5079" y="9533"/>
                  <a:pt x="4938" y="9533"/>
                </a:cubicBezTo>
                <a:cubicBezTo>
                  <a:pt x="4938" y="9345"/>
                  <a:pt x="4938" y="9157"/>
                  <a:pt x="4938" y="8969"/>
                </a:cubicBezTo>
                <a:close/>
                <a:moveTo>
                  <a:pt x="6176" y="9267"/>
                </a:moveTo>
                <a:cubicBezTo>
                  <a:pt x="6270" y="9361"/>
                  <a:pt x="6364" y="9470"/>
                  <a:pt x="6458" y="9580"/>
                </a:cubicBezTo>
                <a:cubicBezTo>
                  <a:pt x="6395" y="9564"/>
                  <a:pt x="6333" y="9564"/>
                  <a:pt x="6270" y="9549"/>
                </a:cubicBezTo>
                <a:cubicBezTo>
                  <a:pt x="6239" y="9455"/>
                  <a:pt x="6207" y="9361"/>
                  <a:pt x="6176" y="9267"/>
                </a:cubicBezTo>
                <a:close/>
                <a:moveTo>
                  <a:pt x="2696" y="9643"/>
                </a:moveTo>
                <a:cubicBezTo>
                  <a:pt x="2696" y="9784"/>
                  <a:pt x="2712" y="9909"/>
                  <a:pt x="2712" y="10050"/>
                </a:cubicBezTo>
                <a:cubicBezTo>
                  <a:pt x="2681" y="10066"/>
                  <a:pt x="2665" y="10066"/>
                  <a:pt x="2634" y="10082"/>
                </a:cubicBezTo>
                <a:lnTo>
                  <a:pt x="2524" y="10082"/>
                </a:lnTo>
                <a:cubicBezTo>
                  <a:pt x="2587" y="9941"/>
                  <a:pt x="2649" y="9784"/>
                  <a:pt x="2696" y="9643"/>
                </a:cubicBezTo>
                <a:close/>
                <a:moveTo>
                  <a:pt x="6512" y="0"/>
                </a:moveTo>
                <a:cubicBezTo>
                  <a:pt x="5667" y="0"/>
                  <a:pt x="4808" y="74"/>
                  <a:pt x="3966" y="97"/>
                </a:cubicBezTo>
                <a:cubicBezTo>
                  <a:pt x="2712" y="128"/>
                  <a:pt x="1395" y="66"/>
                  <a:pt x="173" y="317"/>
                </a:cubicBezTo>
                <a:cubicBezTo>
                  <a:pt x="141" y="317"/>
                  <a:pt x="110" y="332"/>
                  <a:pt x="94" y="348"/>
                </a:cubicBezTo>
                <a:cubicBezTo>
                  <a:pt x="47" y="379"/>
                  <a:pt x="16" y="411"/>
                  <a:pt x="16" y="458"/>
                </a:cubicBezTo>
                <a:cubicBezTo>
                  <a:pt x="0" y="552"/>
                  <a:pt x="32" y="646"/>
                  <a:pt x="157" y="661"/>
                </a:cubicBezTo>
                <a:cubicBezTo>
                  <a:pt x="267" y="693"/>
                  <a:pt x="376" y="708"/>
                  <a:pt x="486" y="724"/>
                </a:cubicBezTo>
                <a:cubicBezTo>
                  <a:pt x="753" y="865"/>
                  <a:pt x="1050" y="1038"/>
                  <a:pt x="1160" y="1241"/>
                </a:cubicBezTo>
                <a:cubicBezTo>
                  <a:pt x="1254" y="1461"/>
                  <a:pt x="1207" y="1931"/>
                  <a:pt x="1223" y="2166"/>
                </a:cubicBezTo>
                <a:cubicBezTo>
                  <a:pt x="1270" y="2871"/>
                  <a:pt x="1333" y="3561"/>
                  <a:pt x="1380" y="4251"/>
                </a:cubicBezTo>
                <a:cubicBezTo>
                  <a:pt x="1442" y="5097"/>
                  <a:pt x="1301" y="6226"/>
                  <a:pt x="1568" y="7072"/>
                </a:cubicBezTo>
                <a:cubicBezTo>
                  <a:pt x="1536" y="7307"/>
                  <a:pt x="1536" y="7558"/>
                  <a:pt x="1583" y="7778"/>
                </a:cubicBezTo>
                <a:cubicBezTo>
                  <a:pt x="1568" y="7950"/>
                  <a:pt x="1552" y="8122"/>
                  <a:pt x="1521" y="8279"/>
                </a:cubicBezTo>
                <a:cubicBezTo>
                  <a:pt x="1333" y="8655"/>
                  <a:pt x="1145" y="9031"/>
                  <a:pt x="956" y="9392"/>
                </a:cubicBezTo>
                <a:cubicBezTo>
                  <a:pt x="815" y="9611"/>
                  <a:pt x="674" y="9831"/>
                  <a:pt x="549" y="10082"/>
                </a:cubicBezTo>
                <a:cubicBezTo>
                  <a:pt x="533" y="10129"/>
                  <a:pt x="533" y="10160"/>
                  <a:pt x="549" y="10207"/>
                </a:cubicBezTo>
                <a:cubicBezTo>
                  <a:pt x="486" y="10285"/>
                  <a:pt x="439" y="10379"/>
                  <a:pt x="392" y="10458"/>
                </a:cubicBezTo>
                <a:cubicBezTo>
                  <a:pt x="302" y="10593"/>
                  <a:pt x="443" y="10772"/>
                  <a:pt x="579" y="10772"/>
                </a:cubicBezTo>
                <a:cubicBezTo>
                  <a:pt x="585" y="10772"/>
                  <a:pt x="590" y="10772"/>
                  <a:pt x="596" y="10771"/>
                </a:cubicBezTo>
                <a:lnTo>
                  <a:pt x="627" y="10771"/>
                </a:lnTo>
                <a:cubicBezTo>
                  <a:pt x="690" y="10818"/>
                  <a:pt x="768" y="10865"/>
                  <a:pt x="878" y="10881"/>
                </a:cubicBezTo>
                <a:cubicBezTo>
                  <a:pt x="894" y="10889"/>
                  <a:pt x="913" y="10893"/>
                  <a:pt x="935" y="10893"/>
                </a:cubicBezTo>
                <a:cubicBezTo>
                  <a:pt x="956" y="10893"/>
                  <a:pt x="980" y="10889"/>
                  <a:pt x="1003" y="10881"/>
                </a:cubicBezTo>
                <a:cubicBezTo>
                  <a:pt x="1218" y="10939"/>
                  <a:pt x="1449" y="10961"/>
                  <a:pt x="1686" y="10961"/>
                </a:cubicBezTo>
                <a:cubicBezTo>
                  <a:pt x="2348" y="10961"/>
                  <a:pt x="3064" y="10790"/>
                  <a:pt x="3652" y="10756"/>
                </a:cubicBezTo>
                <a:cubicBezTo>
                  <a:pt x="3778" y="10740"/>
                  <a:pt x="3903" y="10740"/>
                  <a:pt x="4013" y="10724"/>
                </a:cubicBezTo>
                <a:cubicBezTo>
                  <a:pt x="4232" y="12981"/>
                  <a:pt x="4264" y="15380"/>
                  <a:pt x="4765" y="17605"/>
                </a:cubicBezTo>
                <a:cubicBezTo>
                  <a:pt x="4781" y="17887"/>
                  <a:pt x="4797" y="18185"/>
                  <a:pt x="4812" y="18467"/>
                </a:cubicBezTo>
                <a:cubicBezTo>
                  <a:pt x="4821" y="18614"/>
                  <a:pt x="4937" y="18685"/>
                  <a:pt x="5051" y="18685"/>
                </a:cubicBezTo>
                <a:cubicBezTo>
                  <a:pt x="5132" y="18685"/>
                  <a:pt x="5212" y="18649"/>
                  <a:pt x="5251" y="18577"/>
                </a:cubicBezTo>
                <a:cubicBezTo>
                  <a:pt x="5330" y="18546"/>
                  <a:pt x="5392" y="18467"/>
                  <a:pt x="5392" y="18373"/>
                </a:cubicBezTo>
                <a:cubicBezTo>
                  <a:pt x="5314" y="17668"/>
                  <a:pt x="5236" y="16978"/>
                  <a:pt x="5157" y="16289"/>
                </a:cubicBezTo>
                <a:cubicBezTo>
                  <a:pt x="5126" y="15583"/>
                  <a:pt x="5094" y="14862"/>
                  <a:pt x="5079" y="14157"/>
                </a:cubicBezTo>
                <a:cubicBezTo>
                  <a:pt x="5063" y="13091"/>
                  <a:pt x="5283" y="11727"/>
                  <a:pt x="5000" y="10662"/>
                </a:cubicBezTo>
                <a:cubicBezTo>
                  <a:pt x="5508" y="10627"/>
                  <a:pt x="6015" y="10602"/>
                  <a:pt x="6517" y="10602"/>
                </a:cubicBezTo>
                <a:cubicBezTo>
                  <a:pt x="6930" y="10602"/>
                  <a:pt x="7340" y="10619"/>
                  <a:pt x="7743" y="10662"/>
                </a:cubicBezTo>
                <a:cubicBezTo>
                  <a:pt x="7750" y="10662"/>
                  <a:pt x="7757" y="10662"/>
                  <a:pt x="7764" y="10662"/>
                </a:cubicBezTo>
                <a:cubicBezTo>
                  <a:pt x="7962" y="10662"/>
                  <a:pt x="8163" y="10451"/>
                  <a:pt x="8073" y="10270"/>
                </a:cubicBezTo>
                <a:cubicBezTo>
                  <a:pt x="8135" y="10223"/>
                  <a:pt x="8182" y="10144"/>
                  <a:pt x="8182" y="10035"/>
                </a:cubicBezTo>
                <a:cubicBezTo>
                  <a:pt x="8135" y="9533"/>
                  <a:pt x="7790" y="9078"/>
                  <a:pt x="7493" y="8718"/>
                </a:cubicBezTo>
                <a:cubicBezTo>
                  <a:pt x="7258" y="8420"/>
                  <a:pt x="7007" y="8122"/>
                  <a:pt x="6756" y="7840"/>
                </a:cubicBezTo>
                <a:lnTo>
                  <a:pt x="6787" y="4188"/>
                </a:lnTo>
                <a:cubicBezTo>
                  <a:pt x="6803" y="2950"/>
                  <a:pt x="6505" y="1461"/>
                  <a:pt x="7571" y="614"/>
                </a:cubicBezTo>
                <a:cubicBezTo>
                  <a:pt x="7618" y="567"/>
                  <a:pt x="7649" y="505"/>
                  <a:pt x="7649" y="442"/>
                </a:cubicBezTo>
                <a:cubicBezTo>
                  <a:pt x="7712" y="270"/>
                  <a:pt x="7665" y="66"/>
                  <a:pt x="7414" y="34"/>
                </a:cubicBezTo>
                <a:cubicBezTo>
                  <a:pt x="7116" y="10"/>
                  <a:pt x="6815" y="0"/>
                  <a:pt x="65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Metode i postupci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30595"/>
            <a:ext cx="7667426" cy="4812108"/>
          </a:xfrm>
          <a:prstGeom prst="rect">
            <a:avLst/>
          </a:prstGeom>
        </p:spPr>
      </p:pic>
      <p:pic>
        <p:nvPicPr>
          <p:cNvPr id="5" name="Slika 1" descr="Que signifie cet Emoji? Explication des significations du visage Emoji -  Moyens I/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7500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83" y="1396314"/>
            <a:ext cx="994451" cy="9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3" descr="✋ Main Levée Emoj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21" y="2749232"/>
            <a:ext cx="917501" cy="9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2" descr="Peukalo alas clipart-kuva. Lataa ilmaiseksi. | Creazilla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94" y="3983964"/>
            <a:ext cx="917501" cy="9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6" descr="Papir hamer B1 220gr.int. tamno zeleni GREEN 10/1 HW700 P10 - Euro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29" y="1285103"/>
            <a:ext cx="663969" cy="9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7" descr="Papir krep 40g 50x250cm Cartotecnica Rossi 296 toplo žuti - Filia d.o.o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524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31" y="2700386"/>
            <a:ext cx="1039510" cy="9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4" descr="Sjajni crveni papir 50x70cm 250gr kupovina IgračkeSho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02" l="9274" r="8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51" y="3867237"/>
            <a:ext cx="942524" cy="9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0" descr="OPAZUJEMO VREM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42" y="1168865"/>
            <a:ext cx="1033645" cy="11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9" descr="Kako nastane vremenska napoved? – Andrej Hrabar - Mestna knjižnica Ljublja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606" l="2941" r="99580">
                        <a14:foregroundMark x1="21008" y1="21654" x2="28571" y2="38976"/>
                        <a14:foregroundMark x1="49580" y1="13386" x2="49580" y2="36614"/>
                        <a14:foregroundMark x1="80672" y1="19291" x2="58403" y2="42520"/>
                        <a14:foregroundMark x1="10924" y1="40157" x2="27311" y2="5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00" y="2552523"/>
            <a:ext cx="988999" cy="10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8" descr="Vremenski simboli – Vre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42" y="3920968"/>
            <a:ext cx="979163" cy="10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5" descr="Pin op Emotico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27" b="100000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373" y="1285103"/>
            <a:ext cx="1348301" cy="9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2" descr="Sebastovcan - 2019 - april.indd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575" r="98283">
                        <a14:foregroundMark x1="6438" y1="12963" x2="17167" y2="14352"/>
                        <a14:foregroundMark x1="11588" y1="22222" x2="15021" y2="30556"/>
                        <a14:foregroundMark x1="22747" y1="17593" x2="27039" y2="0"/>
                        <a14:foregroundMark x1="38627" y1="38889" x2="76824" y2="37500"/>
                        <a14:foregroundMark x1="38627" y1="44444" x2="81974" y2="48148"/>
                        <a14:foregroundMark x1="59227" y1="64352" x2="57082" y2="83333"/>
                        <a14:foregroundMark x1="49785" y1="63426" x2="57082" y2="90278"/>
                        <a14:foregroundMark x1="66094" y1="68981" x2="66094" y2="68981"/>
                        <a14:foregroundMark x1="59227" y1="85648" x2="59227" y2="85648"/>
                        <a14:foregroundMark x1="66094" y1="78241" x2="66094" y2="78241"/>
                        <a14:foregroundMark x1="45494" y1="63426" x2="45494" y2="63426"/>
                        <a14:foregroundMark x1="74678" y1="62037" x2="74678" y2="62037"/>
                        <a14:foregroundMark x1="48498" y1="90278" x2="48498" y2="90278"/>
                        <a14:foregroundMark x1="46352" y1="77315" x2="46352" y2="77315"/>
                        <a14:foregroundMark x1="45494" y1="70370" x2="45494" y2="70370"/>
                        <a14:foregroundMark x1="54077" y1="85648" x2="54077" y2="85648"/>
                        <a14:foregroundMark x1="58369" y1="91204" x2="58369" y2="91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58" y="2655040"/>
            <a:ext cx="1141022" cy="10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lika 17" descr="Emoticon Sad Yellow - Free image on Pixaba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175" b="98016" l="3571" r="98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26" y="3867237"/>
            <a:ext cx="1010354" cy="10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59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6" y="37154"/>
            <a:ext cx="8674443" cy="4854960"/>
          </a:xfrm>
          <a:prstGeom prst="rect">
            <a:avLst/>
          </a:prstGeom>
        </p:spPr>
      </p:pic>
      <p:grpSp>
        <p:nvGrpSpPr>
          <p:cNvPr id="17" name="Google Shape;1299;p41"/>
          <p:cNvGrpSpPr/>
          <p:nvPr/>
        </p:nvGrpSpPr>
        <p:grpSpPr>
          <a:xfrm flipH="1">
            <a:off x="2867224" y="664318"/>
            <a:ext cx="2310244" cy="176025"/>
            <a:chOff x="4345425" y="2175475"/>
            <a:chExt cx="800750" cy="176025"/>
          </a:xfrm>
        </p:grpSpPr>
        <p:sp>
          <p:nvSpPr>
            <p:cNvPr id="18" name="Google Shape;1300;p4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01;p4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426;p57"/>
          <p:cNvSpPr/>
          <p:nvPr/>
        </p:nvSpPr>
        <p:spPr>
          <a:xfrm>
            <a:off x="628925" y="591068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26;p57"/>
          <p:cNvSpPr/>
          <p:nvPr/>
        </p:nvSpPr>
        <p:spPr>
          <a:xfrm>
            <a:off x="469556" y="2339255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426;p57"/>
          <p:cNvSpPr/>
          <p:nvPr/>
        </p:nvSpPr>
        <p:spPr>
          <a:xfrm>
            <a:off x="6222005" y="533030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26;p57"/>
          <p:cNvSpPr/>
          <p:nvPr/>
        </p:nvSpPr>
        <p:spPr>
          <a:xfrm>
            <a:off x="4317005" y="3572439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15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418800" y="1089682"/>
            <a:ext cx="5738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</a:rPr>
              <a:t>Minuta za kraj -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</a:rPr>
              <a:t>učenici odgovaraju na postavljeno pitanje u jednoj sažetoj, dobro isplaniranoj  rečenici u približnom vremenu od oko 1 minute</a:t>
            </a:r>
            <a:endParaRPr lang="hr-HR" sz="1800" dirty="0"/>
          </a:p>
        </p:txBody>
      </p:sp>
      <p:sp>
        <p:nvSpPr>
          <p:cNvPr id="8" name="Pravokutnik 7"/>
          <p:cNvSpPr/>
          <p:nvPr/>
        </p:nvSpPr>
        <p:spPr>
          <a:xfrm>
            <a:off x="494271" y="2124103"/>
            <a:ext cx="855087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</a:rPr>
              <a:t>Izlazna kartica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</a:rPr>
              <a:t>-  učenici odgovaraju na pitanja postavljena na kraju aktivnosti/zadatka ili na kraju teme/ciklusa/sata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448731" y="2888505"/>
            <a:ext cx="8550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</a:rPr>
              <a:t>Kviz/ kratka pisana provjera znanja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</a:rPr>
              <a:t>- procjenjuje se usvojenost činjeničnih podataka, izgrađenost koncepata.  Zadatci u kvizu mogu biti otvorenoga i zatvorenoga tipa.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494271" y="3614179"/>
            <a:ext cx="8731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</a:rPr>
              <a:t>Dvostruki dnevnik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</a:rPr>
              <a:t>- sastoji se od dva stupca. U lijevom stupcu učenici pišu ključne riječi, ideje ili navode dio teksta.  U desnom stupcu komentiraju što su naveli u lijevom stupcu, postavljaju pitanja, navode svoje reakcije i slično.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494271" y="4616852"/>
            <a:ext cx="1664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 </a:t>
            </a:r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</a:rPr>
              <a:t>Liste procjene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2551671" y="4678407"/>
            <a:ext cx="1664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Rubrike</a:t>
            </a:r>
            <a:endParaRPr lang="hr-HR" sz="18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3" name="Google Shape;2069;p51"/>
          <p:cNvGrpSpPr/>
          <p:nvPr/>
        </p:nvGrpSpPr>
        <p:grpSpPr>
          <a:xfrm rot="738306">
            <a:off x="6254261" y="-272143"/>
            <a:ext cx="2785853" cy="2384120"/>
            <a:chOff x="1857000" y="3245400"/>
            <a:chExt cx="1233825" cy="1186575"/>
          </a:xfrm>
        </p:grpSpPr>
        <p:sp>
          <p:nvSpPr>
            <p:cNvPr id="14" name="Google Shape;2070;p51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71;p51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72;p51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73;p51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74;p51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75;p51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Pravokutnik 5"/>
          <p:cNvSpPr/>
          <p:nvPr/>
        </p:nvSpPr>
        <p:spPr>
          <a:xfrm rot="769882">
            <a:off x="6278375" y="190473"/>
            <a:ext cx="2751025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Greblički-Miculinić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Diana; Šojat, Anita. 2018. </a:t>
            </a:r>
            <a:r>
              <a:rPr lang="hr-H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Metodički priručnik za osnovnu školu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Radna nelektorirana inačica.  Projekt Podrška provedbi Cjelovite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kurikularne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reforme (CKR). Ministarstvo znanosti i obrazovanja. Zagreb.</a:t>
            </a:r>
          </a:p>
          <a:p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792480" y="129913"/>
            <a:ext cx="571099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Loomen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hr-HR" sz="1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Vrednovanje kao dio </a:t>
            </a:r>
            <a:r>
              <a:rPr lang="hr-HR" sz="1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kurikulumskoga</a:t>
            </a:r>
            <a:r>
              <a:rPr lang="hr-HR" sz="1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kruga</a:t>
            </a:r>
          </a:p>
        </p:txBody>
      </p:sp>
      <p:grpSp>
        <p:nvGrpSpPr>
          <p:cNvPr id="39" name="Google Shape;2054;p50"/>
          <p:cNvGrpSpPr/>
          <p:nvPr/>
        </p:nvGrpSpPr>
        <p:grpSpPr>
          <a:xfrm>
            <a:off x="7645174" y="4462094"/>
            <a:ext cx="1745583" cy="230173"/>
            <a:chOff x="1394800" y="3522000"/>
            <a:chExt cx="1048650" cy="138275"/>
          </a:xfrm>
        </p:grpSpPr>
        <p:sp>
          <p:nvSpPr>
            <p:cNvPr id="40" name="Google Shape;2055;p5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6;p5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7;p5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8;p5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59;p5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0;p5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1;p5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2;p5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3;p5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2277;p54"/>
          <p:cNvGrpSpPr/>
          <p:nvPr/>
        </p:nvGrpSpPr>
        <p:grpSpPr>
          <a:xfrm rot="-166874" flipH="1">
            <a:off x="497669" y="1328001"/>
            <a:ext cx="1481932" cy="176021"/>
            <a:chOff x="4345425" y="2175475"/>
            <a:chExt cx="800750" cy="176025"/>
          </a:xfrm>
        </p:grpSpPr>
        <p:sp>
          <p:nvSpPr>
            <p:cNvPr id="50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277;p54"/>
          <p:cNvGrpSpPr/>
          <p:nvPr/>
        </p:nvGrpSpPr>
        <p:grpSpPr>
          <a:xfrm rot="-166874" flipH="1">
            <a:off x="497669" y="2335631"/>
            <a:ext cx="1481932" cy="176021"/>
            <a:chOff x="4345425" y="2175475"/>
            <a:chExt cx="800750" cy="176025"/>
          </a:xfrm>
        </p:grpSpPr>
        <p:sp>
          <p:nvSpPr>
            <p:cNvPr id="53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277;p54"/>
          <p:cNvGrpSpPr/>
          <p:nvPr/>
        </p:nvGrpSpPr>
        <p:grpSpPr>
          <a:xfrm rot="-166874" flipH="1">
            <a:off x="440340" y="3140349"/>
            <a:ext cx="3236243" cy="152481"/>
            <a:chOff x="4345425" y="2175475"/>
            <a:chExt cx="800750" cy="176025"/>
          </a:xfrm>
        </p:grpSpPr>
        <p:sp>
          <p:nvSpPr>
            <p:cNvPr id="56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277;p54"/>
          <p:cNvGrpSpPr/>
          <p:nvPr/>
        </p:nvGrpSpPr>
        <p:grpSpPr>
          <a:xfrm rot="-166874" flipH="1">
            <a:off x="585409" y="3841594"/>
            <a:ext cx="1481932" cy="176021"/>
            <a:chOff x="4345425" y="2175475"/>
            <a:chExt cx="800750" cy="176025"/>
          </a:xfrm>
        </p:grpSpPr>
        <p:sp>
          <p:nvSpPr>
            <p:cNvPr id="62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2277;p54"/>
          <p:cNvGrpSpPr/>
          <p:nvPr/>
        </p:nvGrpSpPr>
        <p:grpSpPr>
          <a:xfrm rot="-166874" flipH="1">
            <a:off x="554736" y="4866425"/>
            <a:ext cx="1481932" cy="141556"/>
            <a:chOff x="4345425" y="2175475"/>
            <a:chExt cx="800750" cy="176025"/>
          </a:xfrm>
        </p:grpSpPr>
        <p:sp>
          <p:nvSpPr>
            <p:cNvPr id="65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277;p54"/>
          <p:cNvGrpSpPr/>
          <p:nvPr/>
        </p:nvGrpSpPr>
        <p:grpSpPr>
          <a:xfrm rot="-166874" flipH="1">
            <a:off x="2410002" y="4829429"/>
            <a:ext cx="953748" cy="160047"/>
            <a:chOff x="4345425" y="2175475"/>
            <a:chExt cx="800750" cy="176025"/>
          </a:xfrm>
        </p:grpSpPr>
        <p:sp>
          <p:nvSpPr>
            <p:cNvPr id="68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2161;p52"/>
          <p:cNvGrpSpPr/>
          <p:nvPr/>
        </p:nvGrpSpPr>
        <p:grpSpPr>
          <a:xfrm rot="20430888" flipH="1">
            <a:off x="5316197" y="503186"/>
            <a:ext cx="804349" cy="359731"/>
            <a:chOff x="851420" y="3679860"/>
            <a:chExt cx="804350" cy="359731"/>
          </a:xfrm>
        </p:grpSpPr>
        <p:sp>
          <p:nvSpPr>
            <p:cNvPr id="71" name="Google Shape;2162;p52"/>
            <p:cNvSpPr/>
            <p:nvPr/>
          </p:nvSpPr>
          <p:spPr>
            <a:xfrm>
              <a:off x="851420" y="3679860"/>
              <a:ext cx="759049" cy="359731"/>
            </a:xfrm>
            <a:custGeom>
              <a:avLst/>
              <a:gdLst/>
              <a:ahLst/>
              <a:cxnLst/>
              <a:rect l="l" t="t" r="r" b="b"/>
              <a:pathLst>
                <a:path w="26998" h="12795" extrusionOk="0">
                  <a:moveTo>
                    <a:pt x="26067" y="0"/>
                  </a:moveTo>
                  <a:cubicBezTo>
                    <a:pt x="25738" y="0"/>
                    <a:pt x="25382" y="107"/>
                    <a:pt x="25143" y="318"/>
                  </a:cubicBezTo>
                  <a:cubicBezTo>
                    <a:pt x="25336" y="243"/>
                    <a:pt x="25582" y="189"/>
                    <a:pt x="25810" y="189"/>
                  </a:cubicBezTo>
                  <a:cubicBezTo>
                    <a:pt x="26145" y="189"/>
                    <a:pt x="26441" y="300"/>
                    <a:pt x="26487" y="617"/>
                  </a:cubicBezTo>
                  <a:cubicBezTo>
                    <a:pt x="26530" y="928"/>
                    <a:pt x="26577" y="1231"/>
                    <a:pt x="26627" y="1537"/>
                  </a:cubicBezTo>
                  <a:cubicBezTo>
                    <a:pt x="26712" y="1280"/>
                    <a:pt x="26787" y="1020"/>
                    <a:pt x="26858" y="757"/>
                  </a:cubicBezTo>
                  <a:cubicBezTo>
                    <a:pt x="26997" y="247"/>
                    <a:pt x="26566" y="0"/>
                    <a:pt x="26067" y="0"/>
                  </a:cubicBezTo>
                  <a:close/>
                  <a:moveTo>
                    <a:pt x="24502" y="3145"/>
                  </a:moveTo>
                  <a:cubicBezTo>
                    <a:pt x="24369" y="3209"/>
                    <a:pt x="24230" y="3270"/>
                    <a:pt x="24095" y="3331"/>
                  </a:cubicBezTo>
                  <a:cubicBezTo>
                    <a:pt x="24013" y="3367"/>
                    <a:pt x="23931" y="3406"/>
                    <a:pt x="23849" y="3441"/>
                  </a:cubicBezTo>
                  <a:cubicBezTo>
                    <a:pt x="22526" y="6081"/>
                    <a:pt x="20419" y="8309"/>
                    <a:pt x="17809" y="9700"/>
                  </a:cubicBezTo>
                  <a:cubicBezTo>
                    <a:pt x="21085" y="8798"/>
                    <a:pt x="23684" y="6790"/>
                    <a:pt x="24502" y="3145"/>
                  </a:cubicBezTo>
                  <a:close/>
                  <a:moveTo>
                    <a:pt x="1427" y="7078"/>
                  </a:moveTo>
                  <a:cubicBezTo>
                    <a:pt x="749" y="7078"/>
                    <a:pt x="1" y="7582"/>
                    <a:pt x="390" y="8199"/>
                  </a:cubicBezTo>
                  <a:cubicBezTo>
                    <a:pt x="1837" y="10502"/>
                    <a:pt x="4829" y="11729"/>
                    <a:pt x="7368" y="12338"/>
                  </a:cubicBezTo>
                  <a:cubicBezTo>
                    <a:pt x="8641" y="12641"/>
                    <a:pt x="9946" y="12794"/>
                    <a:pt x="11254" y="12794"/>
                  </a:cubicBezTo>
                  <a:cubicBezTo>
                    <a:pt x="12863" y="12794"/>
                    <a:pt x="14474" y="12563"/>
                    <a:pt x="16015" y="12096"/>
                  </a:cubicBezTo>
                  <a:cubicBezTo>
                    <a:pt x="16514" y="11943"/>
                    <a:pt x="17002" y="11767"/>
                    <a:pt x="17476" y="11568"/>
                  </a:cubicBezTo>
                  <a:lnTo>
                    <a:pt x="17476" y="11568"/>
                  </a:lnTo>
                  <a:cubicBezTo>
                    <a:pt x="16343" y="11760"/>
                    <a:pt x="15159" y="11849"/>
                    <a:pt x="13954" y="11849"/>
                  </a:cubicBezTo>
                  <a:cubicBezTo>
                    <a:pt x="9404" y="11849"/>
                    <a:pt x="4600" y="10595"/>
                    <a:pt x="1449" y="8994"/>
                  </a:cubicBezTo>
                  <a:cubicBezTo>
                    <a:pt x="867" y="8701"/>
                    <a:pt x="357" y="7503"/>
                    <a:pt x="921" y="7503"/>
                  </a:cubicBezTo>
                  <a:cubicBezTo>
                    <a:pt x="1024" y="7503"/>
                    <a:pt x="1160" y="7542"/>
                    <a:pt x="1338" y="7631"/>
                  </a:cubicBezTo>
                  <a:cubicBezTo>
                    <a:pt x="1834" y="7885"/>
                    <a:pt x="2372" y="8127"/>
                    <a:pt x="2943" y="8355"/>
                  </a:cubicBezTo>
                  <a:cubicBezTo>
                    <a:pt x="2665" y="8077"/>
                    <a:pt x="2418" y="7778"/>
                    <a:pt x="2215" y="7450"/>
                  </a:cubicBezTo>
                  <a:cubicBezTo>
                    <a:pt x="2051" y="7189"/>
                    <a:pt x="1745" y="7078"/>
                    <a:pt x="1427" y="707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63;p52"/>
            <p:cNvSpPr/>
            <p:nvPr/>
          </p:nvSpPr>
          <p:spPr>
            <a:xfrm>
              <a:off x="934132" y="3810282"/>
              <a:ext cx="637451" cy="194809"/>
            </a:xfrm>
            <a:custGeom>
              <a:avLst/>
              <a:gdLst/>
              <a:ahLst/>
              <a:cxnLst/>
              <a:rect l="l" t="t" r="r" b="b"/>
              <a:pathLst>
                <a:path w="22673" h="6929" extrusionOk="0">
                  <a:moveTo>
                    <a:pt x="1" y="3716"/>
                  </a:moveTo>
                  <a:cubicBezTo>
                    <a:pt x="1495" y="5203"/>
                    <a:pt x="3913" y="5999"/>
                    <a:pt x="5848" y="6369"/>
                  </a:cubicBezTo>
                  <a:cubicBezTo>
                    <a:pt x="6725" y="6537"/>
                    <a:pt x="7624" y="6622"/>
                    <a:pt x="8523" y="6622"/>
                  </a:cubicBezTo>
                  <a:cubicBezTo>
                    <a:pt x="10099" y="6622"/>
                    <a:pt x="11671" y="6362"/>
                    <a:pt x="13147" y="5827"/>
                  </a:cubicBezTo>
                  <a:cubicBezTo>
                    <a:pt x="13743" y="5609"/>
                    <a:pt x="14317" y="5357"/>
                    <a:pt x="14867" y="5061"/>
                  </a:cubicBezTo>
                  <a:lnTo>
                    <a:pt x="14867" y="5061"/>
                  </a:lnTo>
                  <a:cubicBezTo>
                    <a:pt x="13369" y="5474"/>
                    <a:pt x="11728" y="5656"/>
                    <a:pt x="10053" y="5656"/>
                  </a:cubicBezTo>
                  <a:cubicBezTo>
                    <a:pt x="6526" y="5656"/>
                    <a:pt x="2846" y="4854"/>
                    <a:pt x="1" y="3716"/>
                  </a:cubicBezTo>
                  <a:close/>
                  <a:moveTo>
                    <a:pt x="22315" y="0"/>
                  </a:moveTo>
                  <a:cubicBezTo>
                    <a:pt x="20557" y="3074"/>
                    <a:pt x="17833" y="5553"/>
                    <a:pt x="14534" y="6929"/>
                  </a:cubicBezTo>
                  <a:cubicBezTo>
                    <a:pt x="18190" y="6308"/>
                    <a:pt x="21292" y="4600"/>
                    <a:pt x="22672" y="1231"/>
                  </a:cubicBezTo>
                  <a:cubicBezTo>
                    <a:pt x="22544" y="825"/>
                    <a:pt x="22426" y="410"/>
                    <a:pt x="223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64;p52"/>
            <p:cNvSpPr/>
            <p:nvPr/>
          </p:nvSpPr>
          <p:spPr>
            <a:xfrm>
              <a:off x="861457" y="3765158"/>
              <a:ext cx="700092" cy="247862"/>
            </a:xfrm>
            <a:custGeom>
              <a:avLst/>
              <a:gdLst/>
              <a:ahLst/>
              <a:cxnLst/>
              <a:rect l="l" t="t" r="r" b="b"/>
              <a:pathLst>
                <a:path w="24901" h="8816" extrusionOk="0">
                  <a:moveTo>
                    <a:pt x="24387" y="1"/>
                  </a:moveTo>
                  <a:cubicBezTo>
                    <a:pt x="24308" y="37"/>
                    <a:pt x="24226" y="76"/>
                    <a:pt x="24145" y="111"/>
                  </a:cubicBezTo>
                  <a:cubicBezTo>
                    <a:pt x="23327" y="3756"/>
                    <a:pt x="20728" y="5764"/>
                    <a:pt x="17452" y="6666"/>
                  </a:cubicBezTo>
                  <a:cubicBezTo>
                    <a:pt x="16902" y="6962"/>
                    <a:pt x="16328" y="7214"/>
                    <a:pt x="15732" y="7432"/>
                  </a:cubicBezTo>
                  <a:cubicBezTo>
                    <a:pt x="14256" y="7967"/>
                    <a:pt x="12684" y="8227"/>
                    <a:pt x="11108" y="8227"/>
                  </a:cubicBezTo>
                  <a:cubicBezTo>
                    <a:pt x="10209" y="8227"/>
                    <a:pt x="9310" y="8142"/>
                    <a:pt x="8433" y="7974"/>
                  </a:cubicBezTo>
                  <a:cubicBezTo>
                    <a:pt x="6498" y="7604"/>
                    <a:pt x="4080" y="6808"/>
                    <a:pt x="2586" y="5321"/>
                  </a:cubicBezTo>
                  <a:cubicBezTo>
                    <a:pt x="2015" y="5093"/>
                    <a:pt x="1477" y="4851"/>
                    <a:pt x="981" y="4597"/>
                  </a:cubicBezTo>
                  <a:cubicBezTo>
                    <a:pt x="803" y="4508"/>
                    <a:pt x="667" y="4469"/>
                    <a:pt x="564" y="4469"/>
                  </a:cubicBezTo>
                  <a:cubicBezTo>
                    <a:pt x="0" y="4469"/>
                    <a:pt x="510" y="5667"/>
                    <a:pt x="1092" y="5960"/>
                  </a:cubicBezTo>
                  <a:cubicBezTo>
                    <a:pt x="4243" y="7561"/>
                    <a:pt x="9047" y="8815"/>
                    <a:pt x="13597" y="8815"/>
                  </a:cubicBezTo>
                  <a:cubicBezTo>
                    <a:pt x="14802" y="8815"/>
                    <a:pt x="15986" y="8726"/>
                    <a:pt x="17119" y="8534"/>
                  </a:cubicBezTo>
                  <a:cubicBezTo>
                    <a:pt x="20418" y="7158"/>
                    <a:pt x="23142" y="4679"/>
                    <a:pt x="24900" y="1605"/>
                  </a:cubicBezTo>
                  <a:cubicBezTo>
                    <a:pt x="24815" y="1288"/>
                    <a:pt x="24736" y="971"/>
                    <a:pt x="24661" y="650"/>
                  </a:cubicBezTo>
                  <a:cubicBezTo>
                    <a:pt x="24576" y="432"/>
                    <a:pt x="24483" y="215"/>
                    <a:pt x="243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65;p52"/>
            <p:cNvSpPr/>
            <p:nvPr/>
          </p:nvSpPr>
          <p:spPr>
            <a:xfrm>
              <a:off x="1466053" y="3759845"/>
              <a:ext cx="63680" cy="41666"/>
            </a:xfrm>
            <a:custGeom>
              <a:avLst/>
              <a:gdLst/>
              <a:ahLst/>
              <a:cxnLst/>
              <a:rect l="l" t="t" r="r" b="b"/>
              <a:pathLst>
                <a:path w="2265" h="1482" extrusionOk="0">
                  <a:moveTo>
                    <a:pt x="2265" y="1"/>
                  </a:moveTo>
                  <a:cubicBezTo>
                    <a:pt x="1613" y="468"/>
                    <a:pt x="942" y="910"/>
                    <a:pt x="250" y="1327"/>
                  </a:cubicBezTo>
                  <a:cubicBezTo>
                    <a:pt x="168" y="1378"/>
                    <a:pt x="86" y="1427"/>
                    <a:pt x="0" y="1481"/>
                  </a:cubicBezTo>
                  <a:cubicBezTo>
                    <a:pt x="664" y="1185"/>
                    <a:pt x="1323" y="892"/>
                    <a:pt x="1987" y="596"/>
                  </a:cubicBezTo>
                  <a:cubicBezTo>
                    <a:pt x="2083" y="400"/>
                    <a:pt x="2176" y="201"/>
                    <a:pt x="22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66;p52"/>
            <p:cNvSpPr/>
            <p:nvPr/>
          </p:nvSpPr>
          <p:spPr>
            <a:xfrm>
              <a:off x="1586157" y="3774998"/>
              <a:ext cx="69613" cy="178080"/>
            </a:xfrm>
            <a:custGeom>
              <a:avLst/>
              <a:gdLst/>
              <a:ahLst/>
              <a:cxnLst/>
              <a:rect l="l" t="t" r="r" b="b"/>
              <a:pathLst>
                <a:path w="2476" h="6334" extrusionOk="0">
                  <a:moveTo>
                    <a:pt x="871" y="1"/>
                  </a:moveTo>
                  <a:lnTo>
                    <a:pt x="871" y="1"/>
                  </a:lnTo>
                  <a:cubicBezTo>
                    <a:pt x="1181" y="1313"/>
                    <a:pt x="1584" y="2600"/>
                    <a:pt x="2079" y="3866"/>
                  </a:cubicBezTo>
                  <a:cubicBezTo>
                    <a:pt x="1783" y="2543"/>
                    <a:pt x="1380" y="1259"/>
                    <a:pt x="871" y="1"/>
                  </a:cubicBezTo>
                  <a:close/>
                  <a:moveTo>
                    <a:pt x="150" y="4382"/>
                  </a:moveTo>
                  <a:lnTo>
                    <a:pt x="150" y="4382"/>
                  </a:lnTo>
                  <a:cubicBezTo>
                    <a:pt x="203" y="4636"/>
                    <a:pt x="254" y="4886"/>
                    <a:pt x="300" y="5139"/>
                  </a:cubicBezTo>
                  <a:cubicBezTo>
                    <a:pt x="104" y="5249"/>
                    <a:pt x="0" y="5378"/>
                    <a:pt x="79" y="5503"/>
                  </a:cubicBezTo>
                  <a:cubicBezTo>
                    <a:pt x="221" y="5730"/>
                    <a:pt x="364" y="5955"/>
                    <a:pt x="507" y="6184"/>
                  </a:cubicBezTo>
                  <a:cubicBezTo>
                    <a:pt x="571" y="6287"/>
                    <a:pt x="781" y="6334"/>
                    <a:pt x="1038" y="6334"/>
                  </a:cubicBezTo>
                  <a:cubicBezTo>
                    <a:pt x="1630" y="6334"/>
                    <a:pt x="2475" y="6098"/>
                    <a:pt x="2433" y="5781"/>
                  </a:cubicBezTo>
                  <a:cubicBezTo>
                    <a:pt x="2379" y="5424"/>
                    <a:pt x="2321" y="5071"/>
                    <a:pt x="2254" y="4718"/>
                  </a:cubicBezTo>
                  <a:cubicBezTo>
                    <a:pt x="2094" y="5035"/>
                    <a:pt x="1580" y="5256"/>
                    <a:pt x="1113" y="5256"/>
                  </a:cubicBezTo>
                  <a:cubicBezTo>
                    <a:pt x="771" y="5256"/>
                    <a:pt x="453" y="5136"/>
                    <a:pt x="332" y="4843"/>
                  </a:cubicBezTo>
                  <a:cubicBezTo>
                    <a:pt x="272" y="4690"/>
                    <a:pt x="211" y="4536"/>
                    <a:pt x="150" y="43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67;p52"/>
            <p:cNvSpPr/>
            <p:nvPr/>
          </p:nvSpPr>
          <p:spPr>
            <a:xfrm>
              <a:off x="1346849" y="3688772"/>
              <a:ext cx="263803" cy="156038"/>
            </a:xfrm>
            <a:custGeom>
              <a:avLst/>
              <a:gdLst/>
              <a:ahLst/>
              <a:cxnLst/>
              <a:rect l="l" t="t" r="r" b="b"/>
              <a:pathLst>
                <a:path w="9383" h="5550" extrusionOk="0">
                  <a:moveTo>
                    <a:pt x="9005" y="1220"/>
                  </a:moveTo>
                  <a:cubicBezTo>
                    <a:pt x="8944" y="1409"/>
                    <a:pt x="8880" y="1595"/>
                    <a:pt x="8812" y="1780"/>
                  </a:cubicBezTo>
                  <a:cubicBezTo>
                    <a:pt x="9015" y="2204"/>
                    <a:pt x="9204" y="2636"/>
                    <a:pt x="9383" y="3068"/>
                  </a:cubicBezTo>
                  <a:cubicBezTo>
                    <a:pt x="9236" y="2458"/>
                    <a:pt x="9111" y="1841"/>
                    <a:pt x="9005" y="1220"/>
                  </a:cubicBezTo>
                  <a:close/>
                  <a:moveTo>
                    <a:pt x="7521" y="1"/>
                  </a:moveTo>
                  <a:lnTo>
                    <a:pt x="7521" y="1"/>
                  </a:lnTo>
                  <a:cubicBezTo>
                    <a:pt x="7414" y="43"/>
                    <a:pt x="7325" y="90"/>
                    <a:pt x="7265" y="140"/>
                  </a:cubicBezTo>
                  <a:cubicBezTo>
                    <a:pt x="6309" y="932"/>
                    <a:pt x="5318" y="1677"/>
                    <a:pt x="4280" y="2362"/>
                  </a:cubicBezTo>
                  <a:cubicBezTo>
                    <a:pt x="3723" y="2721"/>
                    <a:pt x="3160" y="3071"/>
                    <a:pt x="2583" y="3396"/>
                  </a:cubicBezTo>
                  <a:cubicBezTo>
                    <a:pt x="2311" y="3549"/>
                    <a:pt x="1773" y="3955"/>
                    <a:pt x="1388" y="4120"/>
                  </a:cubicBezTo>
                  <a:cubicBezTo>
                    <a:pt x="1324" y="4108"/>
                    <a:pt x="1256" y="4105"/>
                    <a:pt x="1189" y="4105"/>
                  </a:cubicBezTo>
                  <a:cubicBezTo>
                    <a:pt x="1024" y="4105"/>
                    <a:pt x="853" y="4138"/>
                    <a:pt x="682" y="4212"/>
                  </a:cubicBezTo>
                  <a:cubicBezTo>
                    <a:pt x="661" y="4223"/>
                    <a:pt x="639" y="4230"/>
                    <a:pt x="618" y="4240"/>
                  </a:cubicBezTo>
                  <a:cubicBezTo>
                    <a:pt x="315" y="4376"/>
                    <a:pt x="1" y="4676"/>
                    <a:pt x="68" y="5036"/>
                  </a:cubicBezTo>
                  <a:cubicBezTo>
                    <a:pt x="76" y="5064"/>
                    <a:pt x="80" y="5093"/>
                    <a:pt x="86" y="5122"/>
                  </a:cubicBezTo>
                  <a:cubicBezTo>
                    <a:pt x="144" y="5438"/>
                    <a:pt x="564" y="5550"/>
                    <a:pt x="857" y="5550"/>
                  </a:cubicBezTo>
                  <a:cubicBezTo>
                    <a:pt x="893" y="5550"/>
                    <a:pt x="924" y="5550"/>
                    <a:pt x="957" y="5545"/>
                  </a:cubicBezTo>
                  <a:cubicBezTo>
                    <a:pt x="2097" y="5435"/>
                    <a:pt x="3246" y="4630"/>
                    <a:pt x="4240" y="4009"/>
                  </a:cubicBezTo>
                  <a:lnTo>
                    <a:pt x="4240" y="4009"/>
                  </a:lnTo>
                  <a:cubicBezTo>
                    <a:pt x="3602" y="4294"/>
                    <a:pt x="2964" y="4576"/>
                    <a:pt x="2323" y="4861"/>
                  </a:cubicBezTo>
                  <a:cubicBezTo>
                    <a:pt x="2069" y="4975"/>
                    <a:pt x="1602" y="5147"/>
                    <a:pt x="1235" y="5147"/>
                  </a:cubicBezTo>
                  <a:cubicBezTo>
                    <a:pt x="1120" y="5147"/>
                    <a:pt x="1013" y="5129"/>
                    <a:pt x="928" y="5089"/>
                  </a:cubicBezTo>
                  <a:cubicBezTo>
                    <a:pt x="679" y="4968"/>
                    <a:pt x="432" y="4818"/>
                    <a:pt x="853" y="4630"/>
                  </a:cubicBezTo>
                  <a:cubicBezTo>
                    <a:pt x="1890" y="4166"/>
                    <a:pt x="2928" y="3705"/>
                    <a:pt x="3962" y="3242"/>
                  </a:cubicBezTo>
                  <a:cubicBezTo>
                    <a:pt x="4872" y="2839"/>
                    <a:pt x="6084" y="2529"/>
                    <a:pt x="6722" y="1720"/>
                  </a:cubicBezTo>
                  <a:cubicBezTo>
                    <a:pt x="6758" y="1673"/>
                    <a:pt x="6815" y="1627"/>
                    <a:pt x="6890" y="1580"/>
                  </a:cubicBezTo>
                  <a:cubicBezTo>
                    <a:pt x="7033" y="1192"/>
                    <a:pt x="7158" y="796"/>
                    <a:pt x="7268" y="394"/>
                  </a:cubicBezTo>
                  <a:cubicBezTo>
                    <a:pt x="7307" y="236"/>
                    <a:pt x="7400" y="108"/>
                    <a:pt x="75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8;p52"/>
            <p:cNvSpPr/>
            <p:nvPr/>
          </p:nvSpPr>
          <p:spPr>
            <a:xfrm>
              <a:off x="1571537" y="3837665"/>
              <a:ext cx="18865" cy="60560"/>
            </a:xfrm>
            <a:custGeom>
              <a:avLst/>
              <a:gdLst/>
              <a:ahLst/>
              <a:cxnLst/>
              <a:rect l="l" t="t" r="r" b="b"/>
              <a:pathLst>
                <a:path w="671" h="2154" extrusionOk="0">
                  <a:moveTo>
                    <a:pt x="99" y="0"/>
                  </a:moveTo>
                  <a:cubicBezTo>
                    <a:pt x="68" y="86"/>
                    <a:pt x="35" y="171"/>
                    <a:pt x="0" y="257"/>
                  </a:cubicBezTo>
                  <a:cubicBezTo>
                    <a:pt x="200" y="895"/>
                    <a:pt x="424" y="1526"/>
                    <a:pt x="670" y="2153"/>
                  </a:cubicBezTo>
                  <a:cubicBezTo>
                    <a:pt x="514" y="1426"/>
                    <a:pt x="324" y="706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69;p52"/>
            <p:cNvSpPr/>
            <p:nvPr/>
          </p:nvSpPr>
          <p:spPr>
            <a:xfrm>
              <a:off x="1561501" y="3806289"/>
              <a:ext cx="12849" cy="38630"/>
            </a:xfrm>
            <a:custGeom>
              <a:avLst/>
              <a:gdLst/>
              <a:ahLst/>
              <a:cxnLst/>
              <a:rect l="l" t="t" r="r" b="b"/>
              <a:pathLst>
                <a:path w="457" h="1374" extrusionOk="0">
                  <a:moveTo>
                    <a:pt x="79" y="0"/>
                  </a:moveTo>
                  <a:cubicBezTo>
                    <a:pt x="53" y="47"/>
                    <a:pt x="25" y="93"/>
                    <a:pt x="0" y="142"/>
                  </a:cubicBezTo>
                  <a:cubicBezTo>
                    <a:pt x="111" y="552"/>
                    <a:pt x="229" y="967"/>
                    <a:pt x="357" y="1373"/>
                  </a:cubicBezTo>
                  <a:cubicBezTo>
                    <a:pt x="392" y="1287"/>
                    <a:pt x="425" y="1202"/>
                    <a:pt x="456" y="1116"/>
                  </a:cubicBezTo>
                  <a:cubicBezTo>
                    <a:pt x="339" y="741"/>
                    <a:pt x="214" y="371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70;p52"/>
            <p:cNvSpPr/>
            <p:nvPr/>
          </p:nvSpPr>
          <p:spPr>
            <a:xfrm>
              <a:off x="1554781" y="3783432"/>
              <a:ext cx="8941" cy="26878"/>
            </a:xfrm>
            <a:custGeom>
              <a:avLst/>
              <a:gdLst/>
              <a:ahLst/>
              <a:cxnLst/>
              <a:rect l="l" t="t" r="r" b="b"/>
              <a:pathLst>
                <a:path w="318" h="956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321"/>
                    <a:pt x="154" y="638"/>
                    <a:pt x="239" y="955"/>
                  </a:cubicBezTo>
                  <a:cubicBezTo>
                    <a:pt x="264" y="906"/>
                    <a:pt x="292" y="860"/>
                    <a:pt x="318" y="813"/>
                  </a:cubicBezTo>
                  <a:cubicBezTo>
                    <a:pt x="218" y="542"/>
                    <a:pt x="111" y="27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71;p52"/>
            <p:cNvSpPr/>
            <p:nvPr/>
          </p:nvSpPr>
          <p:spPr>
            <a:xfrm>
              <a:off x="1644606" y="3883660"/>
              <a:ext cx="6944" cy="23982"/>
            </a:xfrm>
            <a:custGeom>
              <a:avLst/>
              <a:gdLst/>
              <a:ahLst/>
              <a:cxnLst/>
              <a:rect l="l" t="t" r="r" b="b"/>
              <a:pathLst>
                <a:path w="247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282"/>
                    <a:pt x="122" y="568"/>
                    <a:pt x="175" y="853"/>
                  </a:cubicBezTo>
                  <a:cubicBezTo>
                    <a:pt x="235" y="736"/>
                    <a:pt x="247" y="607"/>
                    <a:pt x="189" y="468"/>
                  </a:cubicBezTo>
                  <a:cubicBezTo>
                    <a:pt x="125" y="315"/>
                    <a:pt x="61" y="1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72;p52"/>
            <p:cNvSpPr/>
            <p:nvPr/>
          </p:nvSpPr>
          <p:spPr>
            <a:xfrm>
              <a:off x="1358994" y="3733192"/>
              <a:ext cx="290540" cy="189608"/>
            </a:xfrm>
            <a:custGeom>
              <a:avLst/>
              <a:gdLst/>
              <a:ahLst/>
              <a:cxnLst/>
              <a:rect l="l" t="t" r="r" b="b"/>
              <a:pathLst>
                <a:path w="10334" h="6744" extrusionOk="0">
                  <a:moveTo>
                    <a:pt x="6458" y="0"/>
                  </a:moveTo>
                  <a:lnTo>
                    <a:pt x="6458" y="0"/>
                  </a:lnTo>
                  <a:cubicBezTo>
                    <a:pt x="6383" y="47"/>
                    <a:pt x="6326" y="93"/>
                    <a:pt x="6290" y="140"/>
                  </a:cubicBezTo>
                  <a:cubicBezTo>
                    <a:pt x="5652" y="949"/>
                    <a:pt x="4440" y="1259"/>
                    <a:pt x="3530" y="1662"/>
                  </a:cubicBezTo>
                  <a:cubicBezTo>
                    <a:pt x="2496" y="2125"/>
                    <a:pt x="1458" y="2586"/>
                    <a:pt x="421" y="3050"/>
                  </a:cubicBezTo>
                  <a:cubicBezTo>
                    <a:pt x="0" y="3238"/>
                    <a:pt x="247" y="3388"/>
                    <a:pt x="496" y="3509"/>
                  </a:cubicBezTo>
                  <a:cubicBezTo>
                    <a:pt x="581" y="3549"/>
                    <a:pt x="688" y="3567"/>
                    <a:pt x="803" y="3567"/>
                  </a:cubicBezTo>
                  <a:cubicBezTo>
                    <a:pt x="1170" y="3567"/>
                    <a:pt x="1637" y="3395"/>
                    <a:pt x="1891" y="3281"/>
                  </a:cubicBezTo>
                  <a:cubicBezTo>
                    <a:pt x="2532" y="2996"/>
                    <a:pt x="3170" y="2714"/>
                    <a:pt x="3808" y="2429"/>
                  </a:cubicBezTo>
                  <a:cubicBezTo>
                    <a:pt x="3894" y="2375"/>
                    <a:pt x="3976" y="2326"/>
                    <a:pt x="4058" y="2275"/>
                  </a:cubicBezTo>
                  <a:cubicBezTo>
                    <a:pt x="4750" y="1858"/>
                    <a:pt x="5421" y="1416"/>
                    <a:pt x="6073" y="949"/>
                  </a:cubicBezTo>
                  <a:cubicBezTo>
                    <a:pt x="6212" y="639"/>
                    <a:pt x="6341" y="321"/>
                    <a:pt x="6458" y="0"/>
                  </a:cubicBezTo>
                  <a:close/>
                  <a:moveTo>
                    <a:pt x="8380" y="200"/>
                  </a:moveTo>
                  <a:cubicBezTo>
                    <a:pt x="8326" y="350"/>
                    <a:pt x="8270" y="504"/>
                    <a:pt x="8209" y="653"/>
                  </a:cubicBezTo>
                  <a:cubicBezTo>
                    <a:pt x="8255" y="760"/>
                    <a:pt x="8276" y="863"/>
                    <a:pt x="8266" y="963"/>
                  </a:cubicBezTo>
                  <a:cubicBezTo>
                    <a:pt x="8173" y="1980"/>
                    <a:pt x="7967" y="2892"/>
                    <a:pt x="7659" y="3716"/>
                  </a:cubicBezTo>
                  <a:cubicBezTo>
                    <a:pt x="7884" y="4422"/>
                    <a:pt x="8074" y="5142"/>
                    <a:pt x="8230" y="5869"/>
                  </a:cubicBezTo>
                  <a:cubicBezTo>
                    <a:pt x="8291" y="6023"/>
                    <a:pt x="8352" y="6177"/>
                    <a:pt x="8412" y="6330"/>
                  </a:cubicBezTo>
                  <a:cubicBezTo>
                    <a:pt x="8533" y="6623"/>
                    <a:pt x="8851" y="6743"/>
                    <a:pt x="9193" y="6743"/>
                  </a:cubicBezTo>
                  <a:cubicBezTo>
                    <a:pt x="9660" y="6743"/>
                    <a:pt x="10174" y="6522"/>
                    <a:pt x="10334" y="6205"/>
                  </a:cubicBezTo>
                  <a:cubicBezTo>
                    <a:pt x="10281" y="5920"/>
                    <a:pt x="10223" y="5634"/>
                    <a:pt x="10159" y="5353"/>
                  </a:cubicBezTo>
                  <a:cubicBezTo>
                    <a:pt x="9664" y="4087"/>
                    <a:pt x="9261" y="2800"/>
                    <a:pt x="8951" y="1488"/>
                  </a:cubicBezTo>
                  <a:cubicBezTo>
                    <a:pt x="8772" y="1056"/>
                    <a:pt x="8583" y="624"/>
                    <a:pt x="8380" y="2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73;p52"/>
            <p:cNvSpPr/>
            <p:nvPr/>
          </p:nvSpPr>
          <p:spPr>
            <a:xfrm>
              <a:off x="1563694" y="3751551"/>
              <a:ext cx="28003" cy="86144"/>
            </a:xfrm>
            <a:custGeom>
              <a:avLst/>
              <a:gdLst/>
              <a:ahLst/>
              <a:cxnLst/>
              <a:rect l="l" t="t" r="r" b="b"/>
              <a:pathLst>
                <a:path w="996" h="3064" extrusionOk="0">
                  <a:moveTo>
                    <a:pt x="928" y="0"/>
                  </a:moveTo>
                  <a:cubicBezTo>
                    <a:pt x="660" y="671"/>
                    <a:pt x="350" y="1323"/>
                    <a:pt x="1" y="1947"/>
                  </a:cubicBezTo>
                  <a:cubicBezTo>
                    <a:pt x="136" y="2318"/>
                    <a:pt x="261" y="2688"/>
                    <a:pt x="378" y="3063"/>
                  </a:cubicBezTo>
                  <a:cubicBezTo>
                    <a:pt x="686" y="2239"/>
                    <a:pt x="892" y="1327"/>
                    <a:pt x="985" y="310"/>
                  </a:cubicBezTo>
                  <a:cubicBezTo>
                    <a:pt x="995" y="210"/>
                    <a:pt x="974" y="107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74;p52"/>
            <p:cNvSpPr/>
            <p:nvPr/>
          </p:nvSpPr>
          <p:spPr>
            <a:xfrm>
              <a:off x="1543732" y="3725180"/>
              <a:ext cx="46052" cy="81140"/>
            </a:xfrm>
            <a:custGeom>
              <a:avLst/>
              <a:gdLst/>
              <a:ahLst/>
              <a:cxnLst/>
              <a:rect l="l" t="t" r="r" b="b"/>
              <a:pathLst>
                <a:path w="1638" h="2886" extrusionOk="0">
                  <a:moveTo>
                    <a:pt x="660" y="0"/>
                  </a:moveTo>
                  <a:cubicBezTo>
                    <a:pt x="458" y="40"/>
                    <a:pt x="257" y="104"/>
                    <a:pt x="91" y="179"/>
                  </a:cubicBezTo>
                  <a:cubicBezTo>
                    <a:pt x="65" y="417"/>
                    <a:pt x="37" y="649"/>
                    <a:pt x="1" y="874"/>
                  </a:cubicBezTo>
                  <a:lnTo>
                    <a:pt x="129" y="778"/>
                  </a:lnTo>
                  <a:cubicBezTo>
                    <a:pt x="208" y="1212"/>
                    <a:pt x="297" y="1644"/>
                    <a:pt x="393" y="2072"/>
                  </a:cubicBezTo>
                  <a:cubicBezTo>
                    <a:pt x="504" y="2343"/>
                    <a:pt x="611" y="2614"/>
                    <a:pt x="711" y="2885"/>
                  </a:cubicBezTo>
                  <a:cubicBezTo>
                    <a:pt x="1060" y="2261"/>
                    <a:pt x="1370" y="1609"/>
                    <a:pt x="1638" y="938"/>
                  </a:cubicBezTo>
                  <a:cubicBezTo>
                    <a:pt x="1477" y="567"/>
                    <a:pt x="1032" y="172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529;p44"/>
          <p:cNvGrpSpPr/>
          <p:nvPr/>
        </p:nvGrpSpPr>
        <p:grpSpPr>
          <a:xfrm rot="2151943">
            <a:off x="427032" y="549557"/>
            <a:ext cx="806657" cy="421744"/>
            <a:chOff x="1822875" y="1377000"/>
            <a:chExt cx="548075" cy="286550"/>
          </a:xfrm>
        </p:grpSpPr>
        <p:sp>
          <p:nvSpPr>
            <p:cNvPr id="85" name="Google Shape;1530;p44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31;p44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32;p44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33;p44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34;p44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35;p44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36;p44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37;p44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38;p44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654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b="3987"/>
          <a:stretch/>
        </p:blipFill>
        <p:spPr>
          <a:xfrm>
            <a:off x="0" y="155473"/>
            <a:ext cx="9144000" cy="4938426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 rotWithShape="1">
          <a:blip r:embed="rId2"/>
          <a:srcRect l="2197" t="5926" r="-2197" b="88148"/>
          <a:stretch/>
        </p:blipFill>
        <p:spPr>
          <a:xfrm>
            <a:off x="218039" y="69512"/>
            <a:ext cx="9144000" cy="304800"/>
          </a:xfrm>
          <a:prstGeom prst="rect">
            <a:avLst/>
          </a:prstGeom>
        </p:spPr>
      </p:pic>
      <p:grpSp>
        <p:nvGrpSpPr>
          <p:cNvPr id="4" name="Google Shape;2440;p57"/>
          <p:cNvGrpSpPr/>
          <p:nvPr/>
        </p:nvGrpSpPr>
        <p:grpSpPr>
          <a:xfrm rot="19413013">
            <a:off x="42313" y="337434"/>
            <a:ext cx="731811" cy="362229"/>
            <a:chOff x="1822875" y="1377000"/>
            <a:chExt cx="548075" cy="286550"/>
          </a:xfrm>
        </p:grpSpPr>
        <p:sp>
          <p:nvSpPr>
            <p:cNvPr id="5" name="Google Shape;2441;p57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42;p57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43;p57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44;p57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45;p57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46;p57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47;p57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48;p57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49;p57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kstniOkvir 1"/>
          <p:cNvSpPr txBox="1"/>
          <p:nvPr/>
        </p:nvSpPr>
        <p:spPr>
          <a:xfrm>
            <a:off x="649803" y="376018"/>
            <a:ext cx="74455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Listeš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, Srećko; Grubišić Belina, Linda. 2016. 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Kompetencijski pristup nastavi Hrvatskoga jezika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. Školska knjiga. Zagreb.</a:t>
            </a:r>
          </a:p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Listeš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, Srećko; Grubišić Belina, Linda. 2016. </a:t>
            </a:r>
            <a:r>
              <a:rPr lang="hr-HR" i="1" dirty="0" err="1">
                <a:latin typeface="Calibri" panose="020F0502020204030204" pitchFamily="34" charset="0"/>
                <a:cs typeface="Calibri" panose="020F0502020204030204" pitchFamily="34" charset="0"/>
              </a:rPr>
              <a:t>Opisnici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 za jezično izražavanje (brošura). Časopis za učitelje hrvatskoga jezika Zagovor jezika hrvatskoga br. 4.</a:t>
            </a:r>
          </a:p>
        </p:txBody>
      </p:sp>
      <p:grpSp>
        <p:nvGrpSpPr>
          <p:cNvPr id="14" name="Google Shape;2041;p50"/>
          <p:cNvGrpSpPr/>
          <p:nvPr/>
        </p:nvGrpSpPr>
        <p:grpSpPr>
          <a:xfrm rot="600938" flipH="1">
            <a:off x="7908223" y="260145"/>
            <a:ext cx="894848" cy="782883"/>
            <a:chOff x="378575" y="1776375"/>
            <a:chExt cx="737425" cy="578050"/>
          </a:xfrm>
        </p:grpSpPr>
        <p:sp>
          <p:nvSpPr>
            <p:cNvPr id="15" name="Google Shape;2042;p50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43;p50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44;p50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45;p50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46;p50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47;p50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8;p50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49;p50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50;p50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1;p50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2;p50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53;p50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2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34"/>
          <p:cNvGrpSpPr/>
          <p:nvPr/>
        </p:nvGrpSpPr>
        <p:grpSpPr>
          <a:xfrm>
            <a:off x="1927282" y="2606238"/>
            <a:ext cx="5214425" cy="1997251"/>
            <a:chOff x="4319250" y="3137000"/>
            <a:chExt cx="885825" cy="524125"/>
          </a:xfrm>
        </p:grpSpPr>
        <p:sp>
          <p:nvSpPr>
            <p:cNvPr id="990" name="Google Shape;990;p34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34"/>
          <p:cNvSpPr txBox="1">
            <a:spLocks noGrp="1"/>
          </p:cNvSpPr>
          <p:nvPr>
            <p:ph type="title"/>
          </p:nvPr>
        </p:nvSpPr>
        <p:spPr>
          <a:xfrm>
            <a:off x="1845458" y="1019709"/>
            <a:ext cx="6411352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l"/>
            <a:r>
              <a:rPr lang="hr-HR" sz="3200" dirty="0">
                <a:solidFill>
                  <a:schemeClr val="tx1"/>
                </a:solidFill>
              </a:rPr>
              <a:t>usko povezano, usklađeno te osmišljeno i planirano istovremeno s učenjem i poučavanjem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1002" name="Google Shape;1002;p34"/>
          <p:cNvSpPr txBox="1">
            <a:spLocks noGrp="1"/>
          </p:cNvSpPr>
          <p:nvPr>
            <p:ph type="subTitle" idx="1"/>
          </p:nvPr>
        </p:nvSpPr>
        <p:spPr>
          <a:xfrm>
            <a:off x="2065948" y="2695658"/>
            <a:ext cx="5300235" cy="1856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/>
            <a:r>
              <a:rPr lang="hr-HR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- treba postojati jasna povezanost između ishoda koje učenici ostvaruju i aktivnosti kojima će se to postići (konstruktivno poravnanje)</a:t>
            </a:r>
            <a:endParaRPr lang="hr-HR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04" name="Google Shape;1004;p34"/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1005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34"/>
          <p:cNvGrpSpPr/>
          <p:nvPr/>
        </p:nvGrpSpPr>
        <p:grpSpPr>
          <a:xfrm rot="9456294">
            <a:off x="6849678" y="3273665"/>
            <a:ext cx="2306042" cy="512923"/>
            <a:chOff x="7051300" y="3461525"/>
            <a:chExt cx="2305989" cy="512912"/>
          </a:xfrm>
        </p:grpSpPr>
        <p:sp>
          <p:nvSpPr>
            <p:cNvPr id="1018" name="Google Shape;1018;p34"/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34"/>
          <p:cNvGrpSpPr/>
          <p:nvPr/>
        </p:nvGrpSpPr>
        <p:grpSpPr>
          <a:xfrm>
            <a:off x="1845458" y="1421028"/>
            <a:ext cx="5282920" cy="111210"/>
            <a:chOff x="4345425" y="2175475"/>
            <a:chExt cx="800750" cy="176025"/>
          </a:xfrm>
        </p:grpSpPr>
        <p:sp>
          <p:nvSpPr>
            <p:cNvPr id="1037" name="Google Shape;1037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1666116" y="1851737"/>
            <a:ext cx="6631780" cy="169892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1727378" y="2364299"/>
            <a:ext cx="3071997" cy="157447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34"/>
          <p:cNvGrpSpPr/>
          <p:nvPr/>
        </p:nvGrpSpPr>
        <p:grpSpPr>
          <a:xfrm rot="854098">
            <a:off x="7782856" y="510397"/>
            <a:ext cx="639528" cy="438002"/>
            <a:chOff x="5501450" y="2545600"/>
            <a:chExt cx="639525" cy="438000"/>
          </a:xfrm>
        </p:grpSpPr>
        <p:sp>
          <p:nvSpPr>
            <p:cNvPr id="1046" name="Google Shape;1046;p34"/>
            <p:cNvSpPr/>
            <p:nvPr/>
          </p:nvSpPr>
          <p:spPr>
            <a:xfrm>
              <a:off x="5501450" y="2545600"/>
              <a:ext cx="639525" cy="438000"/>
            </a:xfrm>
            <a:custGeom>
              <a:avLst/>
              <a:gdLst/>
              <a:ahLst/>
              <a:cxnLst/>
              <a:rect l="l" t="t" r="r" b="b"/>
              <a:pathLst>
                <a:path w="25581" h="17520" extrusionOk="0">
                  <a:moveTo>
                    <a:pt x="2054" y="916"/>
                  </a:moveTo>
                  <a:cubicBezTo>
                    <a:pt x="4249" y="1273"/>
                    <a:pt x="6534" y="1376"/>
                    <a:pt x="8837" y="1376"/>
                  </a:cubicBezTo>
                  <a:cubicBezTo>
                    <a:pt x="11993" y="1376"/>
                    <a:pt x="15185" y="1183"/>
                    <a:pt x="18229" y="1183"/>
                  </a:cubicBezTo>
                  <a:cubicBezTo>
                    <a:pt x="18767" y="1183"/>
                    <a:pt x="19366" y="1142"/>
                    <a:pt x="19969" y="1142"/>
                  </a:cubicBezTo>
                  <a:cubicBezTo>
                    <a:pt x="21476" y="1142"/>
                    <a:pt x="23008" y="1398"/>
                    <a:pt x="23668" y="3189"/>
                  </a:cubicBezTo>
                  <a:cubicBezTo>
                    <a:pt x="24139" y="4443"/>
                    <a:pt x="23998" y="6292"/>
                    <a:pt x="24045" y="7625"/>
                  </a:cubicBezTo>
                  <a:cubicBezTo>
                    <a:pt x="24154" y="10242"/>
                    <a:pt x="24076" y="12876"/>
                    <a:pt x="23904" y="15493"/>
                  </a:cubicBezTo>
                  <a:cubicBezTo>
                    <a:pt x="19549" y="16044"/>
                    <a:pt x="15184" y="16308"/>
                    <a:pt x="10802" y="16308"/>
                  </a:cubicBezTo>
                  <a:cubicBezTo>
                    <a:pt x="9570" y="16308"/>
                    <a:pt x="8336" y="16287"/>
                    <a:pt x="7101" y="16246"/>
                  </a:cubicBezTo>
                  <a:cubicBezTo>
                    <a:pt x="5141" y="16167"/>
                    <a:pt x="2398" y="16543"/>
                    <a:pt x="1505" y="14036"/>
                  </a:cubicBezTo>
                  <a:cubicBezTo>
                    <a:pt x="1066" y="12782"/>
                    <a:pt x="1270" y="10916"/>
                    <a:pt x="1207" y="9600"/>
                  </a:cubicBezTo>
                  <a:cubicBezTo>
                    <a:pt x="1160" y="8659"/>
                    <a:pt x="235" y="1700"/>
                    <a:pt x="2054" y="916"/>
                  </a:cubicBezTo>
                  <a:close/>
                  <a:moveTo>
                    <a:pt x="1928" y="0"/>
                  </a:moveTo>
                  <a:cubicBezTo>
                    <a:pt x="478" y="0"/>
                    <a:pt x="29" y="2119"/>
                    <a:pt x="16" y="3518"/>
                  </a:cubicBezTo>
                  <a:cubicBezTo>
                    <a:pt x="0" y="5869"/>
                    <a:pt x="204" y="8252"/>
                    <a:pt x="282" y="10603"/>
                  </a:cubicBezTo>
                  <a:cubicBezTo>
                    <a:pt x="345" y="12139"/>
                    <a:pt x="157" y="14098"/>
                    <a:pt x="1003" y="15462"/>
                  </a:cubicBezTo>
                  <a:cubicBezTo>
                    <a:pt x="2119" y="17247"/>
                    <a:pt x="4806" y="17520"/>
                    <a:pt x="7212" y="17520"/>
                  </a:cubicBezTo>
                  <a:cubicBezTo>
                    <a:pt x="8268" y="17520"/>
                    <a:pt x="9269" y="17467"/>
                    <a:pt x="10061" y="17467"/>
                  </a:cubicBezTo>
                  <a:cubicBezTo>
                    <a:pt x="10126" y="17467"/>
                    <a:pt x="10189" y="17468"/>
                    <a:pt x="10251" y="17468"/>
                  </a:cubicBezTo>
                  <a:cubicBezTo>
                    <a:pt x="10550" y="17471"/>
                    <a:pt x="10848" y="17473"/>
                    <a:pt x="11146" y="17473"/>
                  </a:cubicBezTo>
                  <a:cubicBezTo>
                    <a:pt x="15785" y="17473"/>
                    <a:pt x="20422" y="17132"/>
                    <a:pt x="25016" y="16528"/>
                  </a:cubicBezTo>
                  <a:cubicBezTo>
                    <a:pt x="25581" y="16449"/>
                    <a:pt x="25549" y="15791"/>
                    <a:pt x="25189" y="15509"/>
                  </a:cubicBezTo>
                  <a:cubicBezTo>
                    <a:pt x="25440" y="11857"/>
                    <a:pt x="25534" y="8126"/>
                    <a:pt x="25110" y="4490"/>
                  </a:cubicBezTo>
                  <a:cubicBezTo>
                    <a:pt x="24907" y="2766"/>
                    <a:pt x="24515" y="995"/>
                    <a:pt x="22728" y="305"/>
                  </a:cubicBezTo>
                  <a:cubicBezTo>
                    <a:pt x="22098" y="64"/>
                    <a:pt x="21403" y="15"/>
                    <a:pt x="20716" y="15"/>
                  </a:cubicBezTo>
                  <a:cubicBezTo>
                    <a:pt x="20240" y="15"/>
                    <a:pt x="19769" y="38"/>
                    <a:pt x="19327" y="38"/>
                  </a:cubicBezTo>
                  <a:cubicBezTo>
                    <a:pt x="17132" y="38"/>
                    <a:pt x="14954" y="70"/>
                    <a:pt x="12759" y="70"/>
                  </a:cubicBezTo>
                  <a:cubicBezTo>
                    <a:pt x="12545" y="72"/>
                    <a:pt x="12330" y="73"/>
                    <a:pt x="12115" y="73"/>
                  </a:cubicBezTo>
                  <a:cubicBezTo>
                    <a:pt x="10641" y="73"/>
                    <a:pt x="9140" y="30"/>
                    <a:pt x="7640" y="30"/>
                  </a:cubicBezTo>
                  <a:cubicBezTo>
                    <a:pt x="6052" y="30"/>
                    <a:pt x="4466" y="78"/>
                    <a:pt x="2916" y="274"/>
                  </a:cubicBezTo>
                  <a:cubicBezTo>
                    <a:pt x="2544" y="84"/>
                    <a:pt x="2216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5714775" y="2654925"/>
              <a:ext cx="280075" cy="257600"/>
            </a:xfrm>
            <a:custGeom>
              <a:avLst/>
              <a:gdLst/>
              <a:ahLst/>
              <a:cxnLst/>
              <a:rect l="l" t="t" r="r" b="b"/>
              <a:pathLst>
                <a:path w="11203" h="10304" extrusionOk="0">
                  <a:moveTo>
                    <a:pt x="652" y="289"/>
                  </a:moveTo>
                  <a:cubicBezTo>
                    <a:pt x="809" y="415"/>
                    <a:pt x="966" y="540"/>
                    <a:pt x="1138" y="650"/>
                  </a:cubicBezTo>
                  <a:cubicBezTo>
                    <a:pt x="1076" y="697"/>
                    <a:pt x="1044" y="775"/>
                    <a:pt x="1029" y="854"/>
                  </a:cubicBezTo>
                  <a:cubicBezTo>
                    <a:pt x="1029" y="1042"/>
                    <a:pt x="1044" y="1214"/>
                    <a:pt x="1044" y="1387"/>
                  </a:cubicBezTo>
                  <a:cubicBezTo>
                    <a:pt x="919" y="1449"/>
                    <a:pt x="825" y="1543"/>
                    <a:pt x="778" y="1669"/>
                  </a:cubicBezTo>
                  <a:cubicBezTo>
                    <a:pt x="746" y="1214"/>
                    <a:pt x="699" y="760"/>
                    <a:pt x="652" y="305"/>
                  </a:cubicBezTo>
                  <a:cubicBezTo>
                    <a:pt x="652" y="305"/>
                    <a:pt x="652" y="289"/>
                    <a:pt x="652" y="289"/>
                  </a:cubicBezTo>
                  <a:close/>
                  <a:moveTo>
                    <a:pt x="5778" y="4208"/>
                  </a:moveTo>
                  <a:lnTo>
                    <a:pt x="5778" y="4208"/>
                  </a:lnTo>
                  <a:cubicBezTo>
                    <a:pt x="6217" y="4333"/>
                    <a:pt x="6671" y="4443"/>
                    <a:pt x="7126" y="4521"/>
                  </a:cubicBezTo>
                  <a:cubicBezTo>
                    <a:pt x="7142" y="4537"/>
                    <a:pt x="7142" y="4537"/>
                    <a:pt x="7157" y="4553"/>
                  </a:cubicBezTo>
                  <a:cubicBezTo>
                    <a:pt x="6844" y="4725"/>
                    <a:pt x="6530" y="4913"/>
                    <a:pt x="6232" y="5101"/>
                  </a:cubicBezTo>
                  <a:cubicBezTo>
                    <a:pt x="6138" y="4804"/>
                    <a:pt x="5966" y="4490"/>
                    <a:pt x="5778" y="4208"/>
                  </a:cubicBezTo>
                  <a:close/>
                  <a:moveTo>
                    <a:pt x="840" y="2296"/>
                  </a:moveTo>
                  <a:lnTo>
                    <a:pt x="840" y="2296"/>
                  </a:lnTo>
                  <a:cubicBezTo>
                    <a:pt x="919" y="2672"/>
                    <a:pt x="1013" y="3032"/>
                    <a:pt x="1076" y="3393"/>
                  </a:cubicBezTo>
                  <a:cubicBezTo>
                    <a:pt x="1123" y="4694"/>
                    <a:pt x="1201" y="5995"/>
                    <a:pt x="1264" y="7280"/>
                  </a:cubicBezTo>
                  <a:cubicBezTo>
                    <a:pt x="1279" y="7500"/>
                    <a:pt x="1436" y="7641"/>
                    <a:pt x="1609" y="7688"/>
                  </a:cubicBezTo>
                  <a:cubicBezTo>
                    <a:pt x="1624" y="7923"/>
                    <a:pt x="1656" y="8142"/>
                    <a:pt x="1671" y="8377"/>
                  </a:cubicBezTo>
                  <a:cubicBezTo>
                    <a:pt x="1671" y="8503"/>
                    <a:pt x="1734" y="8612"/>
                    <a:pt x="1812" y="8706"/>
                  </a:cubicBezTo>
                  <a:cubicBezTo>
                    <a:pt x="1781" y="8753"/>
                    <a:pt x="1765" y="8801"/>
                    <a:pt x="1734" y="8848"/>
                  </a:cubicBezTo>
                  <a:cubicBezTo>
                    <a:pt x="1718" y="8910"/>
                    <a:pt x="1718" y="8957"/>
                    <a:pt x="1703" y="9004"/>
                  </a:cubicBezTo>
                  <a:cubicBezTo>
                    <a:pt x="1577" y="9130"/>
                    <a:pt x="1436" y="9239"/>
                    <a:pt x="1295" y="9365"/>
                  </a:cubicBezTo>
                  <a:cubicBezTo>
                    <a:pt x="1154" y="7014"/>
                    <a:pt x="1029" y="4647"/>
                    <a:pt x="840" y="2296"/>
                  </a:cubicBezTo>
                  <a:close/>
                  <a:moveTo>
                    <a:pt x="299" y="0"/>
                  </a:moveTo>
                  <a:cubicBezTo>
                    <a:pt x="146" y="0"/>
                    <a:pt x="0" y="102"/>
                    <a:pt x="10" y="305"/>
                  </a:cubicBezTo>
                  <a:cubicBezTo>
                    <a:pt x="88" y="3440"/>
                    <a:pt x="355" y="6575"/>
                    <a:pt x="574" y="9710"/>
                  </a:cubicBezTo>
                  <a:cubicBezTo>
                    <a:pt x="590" y="9866"/>
                    <a:pt x="684" y="9976"/>
                    <a:pt x="793" y="10023"/>
                  </a:cubicBezTo>
                  <a:cubicBezTo>
                    <a:pt x="841" y="10176"/>
                    <a:pt x="985" y="10303"/>
                    <a:pt x="1148" y="10303"/>
                  </a:cubicBezTo>
                  <a:cubicBezTo>
                    <a:pt x="1201" y="10303"/>
                    <a:pt x="1256" y="10289"/>
                    <a:pt x="1311" y="10258"/>
                  </a:cubicBezTo>
                  <a:cubicBezTo>
                    <a:pt x="1718" y="10070"/>
                    <a:pt x="2110" y="9851"/>
                    <a:pt x="2486" y="9647"/>
                  </a:cubicBezTo>
                  <a:cubicBezTo>
                    <a:pt x="2627" y="9631"/>
                    <a:pt x="2753" y="9569"/>
                    <a:pt x="2847" y="9475"/>
                  </a:cubicBezTo>
                  <a:cubicBezTo>
                    <a:pt x="2894" y="9427"/>
                    <a:pt x="2941" y="9396"/>
                    <a:pt x="2988" y="9349"/>
                  </a:cubicBezTo>
                  <a:cubicBezTo>
                    <a:pt x="5417" y="7938"/>
                    <a:pt x="7721" y="6199"/>
                    <a:pt x="10151" y="4819"/>
                  </a:cubicBezTo>
                  <a:cubicBezTo>
                    <a:pt x="10229" y="4757"/>
                    <a:pt x="10292" y="4694"/>
                    <a:pt x="10323" y="4615"/>
                  </a:cubicBezTo>
                  <a:cubicBezTo>
                    <a:pt x="10383" y="4639"/>
                    <a:pt x="10441" y="4649"/>
                    <a:pt x="10497" y="4649"/>
                  </a:cubicBezTo>
                  <a:cubicBezTo>
                    <a:pt x="10925" y="4649"/>
                    <a:pt x="11203" y="4024"/>
                    <a:pt x="10731" y="3816"/>
                  </a:cubicBezTo>
                  <a:cubicBezTo>
                    <a:pt x="9101" y="3032"/>
                    <a:pt x="7439" y="2296"/>
                    <a:pt x="5762" y="1606"/>
                  </a:cubicBezTo>
                  <a:cubicBezTo>
                    <a:pt x="4238" y="987"/>
                    <a:pt x="2525" y="34"/>
                    <a:pt x="860" y="34"/>
                  </a:cubicBezTo>
                  <a:cubicBezTo>
                    <a:pt x="796" y="34"/>
                    <a:pt x="732" y="36"/>
                    <a:pt x="668" y="39"/>
                  </a:cubicBezTo>
                  <a:cubicBezTo>
                    <a:pt x="621" y="39"/>
                    <a:pt x="590" y="70"/>
                    <a:pt x="558" y="117"/>
                  </a:cubicBezTo>
                  <a:cubicBezTo>
                    <a:pt x="492" y="39"/>
                    <a:pt x="39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>
          <a:xfrm>
            <a:off x="3188298" y="1180585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PRIMJERI VREDNOVANJA </a:t>
            </a:r>
            <a:r>
              <a:rPr lang="hr-HR" sz="2800" dirty="0"/>
              <a:t>OSTVARENOSTI</a:t>
            </a:r>
            <a:r>
              <a:rPr lang="hr-HR" dirty="0"/>
              <a:t> ISHODA</a:t>
            </a:r>
            <a:endParaRPr dirty="0"/>
          </a:p>
        </p:txBody>
      </p:sp>
      <p:grpSp>
        <p:nvGrpSpPr>
          <p:cNvPr id="1225" name="Google Shape;1225;p39"/>
          <p:cNvGrpSpPr/>
          <p:nvPr/>
        </p:nvGrpSpPr>
        <p:grpSpPr>
          <a:xfrm>
            <a:off x="3485159" y="1522831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912122" y="1994297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758336" y="2435062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 rot="140725">
            <a:off x="4027221" y="2929356"/>
            <a:ext cx="1234670" cy="176031"/>
            <a:chOff x="4345425" y="2175475"/>
            <a:chExt cx="800750" cy="176025"/>
          </a:xfrm>
        </p:grpSpPr>
        <p:sp>
          <p:nvSpPr>
            <p:cNvPr id="1235" name="Google Shape;1235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39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Pravokutnik 1"/>
          <p:cNvSpPr/>
          <p:nvPr/>
        </p:nvSpPr>
        <p:spPr>
          <a:xfrm>
            <a:off x="2408523" y="2930510"/>
            <a:ext cx="4343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od</a:t>
            </a:r>
            <a:r>
              <a:rPr lang="hr-HR" sz="1800" dirty="0"/>
              <a:t> </a:t>
            </a:r>
            <a:r>
              <a:rPr lang="hr-HR" sz="20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kriterija</a:t>
            </a:r>
            <a:r>
              <a:rPr lang="hr-HR" sz="1800" dirty="0"/>
              <a:t> </a:t>
            </a:r>
            <a:r>
              <a:rPr lang="hr-HR" sz="2000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vrednovanja</a:t>
            </a:r>
            <a:r>
              <a:rPr lang="hr-HR" sz="1800" dirty="0"/>
              <a:t> </a:t>
            </a:r>
            <a:r>
              <a:rPr lang="hr-HR" sz="2000" dirty="0" err="1">
                <a:solidFill>
                  <a:schemeClr val="dk1"/>
                </a:solidFill>
                <a:latin typeface="Itim"/>
                <a:ea typeface="Itim"/>
                <a:cs typeface="Itim"/>
              </a:rPr>
              <a:t>kurikulumskih</a:t>
            </a:r>
            <a:r>
              <a:rPr lang="hr-HR" sz="2000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 ishoda do</a:t>
            </a:r>
            <a:r>
              <a:rPr lang="hr-HR" sz="1800" dirty="0"/>
              <a:t> </a:t>
            </a:r>
            <a:r>
              <a:rPr lang="hr-HR" sz="2000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vrednovanja</a:t>
            </a:r>
            <a:r>
              <a:rPr lang="hr-HR" sz="1800" dirty="0"/>
              <a:t> </a:t>
            </a:r>
            <a:r>
              <a:rPr lang="hr-HR" sz="2000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aktivnosti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5780" t="6264" r="4247" b="9989"/>
          <a:stretch/>
        </p:blipFill>
        <p:spPr>
          <a:xfrm>
            <a:off x="90318" y="190971"/>
            <a:ext cx="8953670" cy="46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6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0"/>
          <p:cNvSpPr txBox="1">
            <a:spLocks noGrp="1"/>
          </p:cNvSpPr>
          <p:nvPr>
            <p:ph type="title"/>
          </p:nvPr>
        </p:nvSpPr>
        <p:spPr>
          <a:xfrm>
            <a:off x="1000177" y="-44564"/>
            <a:ext cx="7310583" cy="71943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800" dirty="0"/>
              <a:t>Metodički priručnik:</a:t>
            </a:r>
            <a:endParaRPr sz="4800" dirty="0"/>
          </a:p>
        </p:txBody>
      </p:sp>
      <p:grpSp>
        <p:nvGrpSpPr>
          <p:cNvPr id="1256" name="Google Shape;1256;p40"/>
          <p:cNvGrpSpPr/>
          <p:nvPr/>
        </p:nvGrpSpPr>
        <p:grpSpPr>
          <a:xfrm>
            <a:off x="1193669" y="574028"/>
            <a:ext cx="4997066" cy="183499"/>
            <a:chOff x="4345425" y="2175475"/>
            <a:chExt cx="800750" cy="176025"/>
          </a:xfrm>
        </p:grpSpPr>
        <p:sp>
          <p:nvSpPr>
            <p:cNvPr id="1257" name="Google Shape;1257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40"/>
          <p:cNvGrpSpPr/>
          <p:nvPr/>
        </p:nvGrpSpPr>
        <p:grpSpPr>
          <a:xfrm>
            <a:off x="7551203" y="4187411"/>
            <a:ext cx="1745583" cy="230173"/>
            <a:chOff x="1394800" y="3522000"/>
            <a:chExt cx="1048650" cy="138275"/>
          </a:xfrm>
        </p:grpSpPr>
        <p:sp>
          <p:nvSpPr>
            <p:cNvPr id="1260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40"/>
          <p:cNvGrpSpPr/>
          <p:nvPr/>
        </p:nvGrpSpPr>
        <p:grpSpPr>
          <a:xfrm>
            <a:off x="346243" y="522619"/>
            <a:ext cx="806657" cy="421744"/>
            <a:chOff x="1822875" y="1377000"/>
            <a:chExt cx="548075" cy="286550"/>
          </a:xfrm>
        </p:grpSpPr>
        <p:sp>
          <p:nvSpPr>
            <p:cNvPr id="1270" name="Google Shape;1270;p40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40"/>
          <p:cNvGrpSpPr/>
          <p:nvPr/>
        </p:nvGrpSpPr>
        <p:grpSpPr>
          <a:xfrm rot="1726169">
            <a:off x="2740098" y="4299073"/>
            <a:ext cx="2316665" cy="1136630"/>
            <a:chOff x="4697000" y="3525875"/>
            <a:chExt cx="1131500" cy="555150"/>
          </a:xfrm>
        </p:grpSpPr>
        <p:sp>
          <p:nvSpPr>
            <p:cNvPr id="1280" name="Google Shape;1280;p4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Slika 53"/>
          <p:cNvPicPr>
            <a:picLocks noChangeAspect="1"/>
          </p:cNvPicPr>
          <p:nvPr/>
        </p:nvPicPr>
        <p:blipFill rotWithShape="1">
          <a:blip r:embed="rId3"/>
          <a:srcRect l="6978" t="33517" r="9050" b="15960"/>
          <a:stretch/>
        </p:blipFill>
        <p:spPr>
          <a:xfrm>
            <a:off x="466507" y="1070981"/>
            <a:ext cx="8664173" cy="29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8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45073" t="48433" r="9050" b="15960"/>
          <a:stretch/>
        </p:blipFill>
        <p:spPr>
          <a:xfrm>
            <a:off x="280908" y="2706130"/>
            <a:ext cx="5326325" cy="23253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10737" t="23973" r="6374" b="31874"/>
          <a:stretch/>
        </p:blipFill>
        <p:spPr>
          <a:xfrm>
            <a:off x="112500" y="0"/>
            <a:ext cx="9031500" cy="2706130"/>
          </a:xfrm>
          <a:prstGeom prst="rect">
            <a:avLst/>
          </a:prstGeom>
        </p:spPr>
      </p:pic>
      <p:grpSp>
        <p:nvGrpSpPr>
          <p:cNvPr id="6" name="Google Shape;2041;p50"/>
          <p:cNvGrpSpPr/>
          <p:nvPr/>
        </p:nvGrpSpPr>
        <p:grpSpPr>
          <a:xfrm rot="600938" flipH="1">
            <a:off x="7217912" y="3205325"/>
            <a:ext cx="1506731" cy="1259101"/>
            <a:chOff x="378575" y="1776375"/>
            <a:chExt cx="737425" cy="578050"/>
          </a:xfrm>
        </p:grpSpPr>
        <p:sp>
          <p:nvSpPr>
            <p:cNvPr id="7" name="Google Shape;2042;p50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43;p50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44;p50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45;p50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46;p50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47;p50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48;p50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49;p50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50;p50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51;p50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52;p50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53;p50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kstniOkvir 2"/>
          <p:cNvSpPr txBox="1"/>
          <p:nvPr/>
        </p:nvSpPr>
        <p:spPr>
          <a:xfrm rot="683181">
            <a:off x="7425553" y="3317918"/>
            <a:ext cx="1212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4" action="ppaction://hlinkfile"/>
              </a:rPr>
              <a:t>Kriteriji vrednovanja u 5. razredu</a:t>
            </a:r>
            <a:endParaRPr lang="hr-HR" dirty="0"/>
          </a:p>
        </p:txBody>
      </p:sp>
      <p:sp>
        <p:nvSpPr>
          <p:cNvPr id="19" name="Okomiti svitak 18"/>
          <p:cNvSpPr/>
          <p:nvPr/>
        </p:nvSpPr>
        <p:spPr>
          <a:xfrm>
            <a:off x="588869" y="96982"/>
            <a:ext cx="5054667" cy="4934495"/>
          </a:xfrm>
          <a:prstGeom prst="verticalScroll">
            <a:avLst>
              <a:gd name="adj" fmla="val 5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hr-HR" dirty="0">
                <a:solidFill>
                  <a:srgbClr val="0070C0"/>
                </a:solidFill>
              </a:rPr>
              <a:t>razumijevanje teksta izrađeno je prema Barettovoj taksonomiji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endParaRPr lang="hr-HR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hr-HR" dirty="0">
                <a:solidFill>
                  <a:srgbClr val="0070C0"/>
                </a:solidFill>
              </a:rPr>
              <a:t>čitanje se razvija uporabom strategija čitanja koje vode ka razumijevanju čitanja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endParaRPr lang="hr-HR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hr-HR" dirty="0">
                <a:solidFill>
                  <a:srgbClr val="0070C0"/>
                </a:solidFill>
              </a:rPr>
              <a:t>za vrednovanje diktata izradit će se detaljni kriteriji vrednovanja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endParaRPr lang="hr-HR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hr-HR" dirty="0">
                <a:solidFill>
                  <a:srgbClr val="0070C0"/>
                </a:solidFill>
              </a:rPr>
              <a:t>oblici koji će se provjeravati u školskoj zadaći jesu stvaralačko prepričavanje i opisivanje osobe te će se izraditi detaljni </a:t>
            </a:r>
            <a:r>
              <a:rPr lang="hr-HR" dirty="0" err="1">
                <a:solidFill>
                  <a:srgbClr val="0070C0"/>
                </a:solidFill>
              </a:rPr>
              <a:t>opisnici</a:t>
            </a:r>
            <a:r>
              <a:rPr lang="hr-HR" dirty="0">
                <a:solidFill>
                  <a:srgbClr val="0070C0"/>
                </a:solidFill>
              </a:rPr>
              <a:t> za vrednovanje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endParaRPr lang="hr-HR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hr-HR" dirty="0">
                <a:solidFill>
                  <a:srgbClr val="0070C0"/>
                </a:solidFill>
              </a:rPr>
              <a:t>kriteriji vrednovanja pisanih provjera usvojenosti znanja usklađeni su s dogovorenom ljestvicom (50% za dovoljan uspjeh…) na razini ŽSV-a</a:t>
            </a:r>
            <a:endParaRPr lang="hr-HR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1423915" y="865432"/>
            <a:ext cx="6180298" cy="1892068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/>
              <a:t>Županijsko stručno vijeće učitelja</a:t>
            </a:r>
            <a:br>
              <a:rPr lang="hr-HR" sz="2800" dirty="0"/>
            </a:br>
            <a:r>
              <a:rPr lang="hr-HR" sz="2400" dirty="0"/>
              <a:t>Hrvatskoga jezika Ličko-senjske županije</a:t>
            </a:r>
            <a:endParaRPr sz="2800" dirty="0"/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1135611" y="713171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79257" y="2755220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>
            <a:off x="1246819" y="4668449"/>
            <a:ext cx="6248453" cy="185609"/>
          </a:xfrm>
        </p:spPr>
        <p:txBody>
          <a:bodyPr/>
          <a:lstStyle/>
          <a:p>
            <a:r>
              <a:rPr lang="hr-HR" sz="2000" b="1" dirty="0">
                <a:latin typeface="+mj-lt"/>
              </a:rPr>
              <a:t>23. veljače 2021.</a:t>
            </a:r>
          </a:p>
          <a:p>
            <a:r>
              <a:rPr lang="hr-HR" sz="2000" b="1" i="1" dirty="0">
                <a:latin typeface="+mj-lt"/>
              </a:rPr>
              <a:t>online</a:t>
            </a:r>
          </a:p>
        </p:txBody>
      </p:sp>
      <p:sp>
        <p:nvSpPr>
          <p:cNvPr id="27" name="Google Shape;791;p29"/>
          <p:cNvSpPr txBox="1">
            <a:spLocks/>
          </p:cNvSpPr>
          <p:nvPr/>
        </p:nvSpPr>
        <p:spPr>
          <a:xfrm>
            <a:off x="1477041" y="2391238"/>
            <a:ext cx="6072971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6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hr-HR" sz="2400" b="0" dirty="0"/>
              <a:t>Vrednovanje odgojno-obrazovnih ishoda u predmetu Hrvatski jezik</a:t>
            </a:r>
          </a:p>
        </p:txBody>
      </p:sp>
      <p:sp>
        <p:nvSpPr>
          <p:cNvPr id="28" name="Podnaslov 1"/>
          <p:cNvSpPr txBox="1">
            <a:spLocks/>
          </p:cNvSpPr>
          <p:nvPr/>
        </p:nvSpPr>
        <p:spPr>
          <a:xfrm>
            <a:off x="1325673" y="4099525"/>
            <a:ext cx="6390202" cy="30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hr-HR" sz="2000" b="1" dirty="0">
                <a:latin typeface="+mj-lt"/>
              </a:rPr>
              <a:t>Ingrid </a:t>
            </a:r>
            <a:r>
              <a:rPr lang="hr-HR" sz="2000" b="1" dirty="0" err="1">
                <a:latin typeface="+mj-lt"/>
              </a:rPr>
              <a:t>Šlosar</a:t>
            </a:r>
            <a:r>
              <a:rPr lang="hr-HR" sz="2000" b="1" dirty="0">
                <a:latin typeface="+mj-lt"/>
              </a:rPr>
              <a:t>, prof. i Ina Randić Đorđević, prof.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8226" t="20416" r="17674" b="30550"/>
          <a:stretch/>
        </p:blipFill>
        <p:spPr>
          <a:xfrm>
            <a:off x="491400" y="705933"/>
            <a:ext cx="7925236" cy="34101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18888" t="21283" r="17930" b="10834"/>
          <a:stretch/>
        </p:blipFill>
        <p:spPr>
          <a:xfrm>
            <a:off x="593164" y="307992"/>
            <a:ext cx="7525600" cy="45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2127" y="346364"/>
            <a:ext cx="7149382" cy="496750"/>
          </a:xfrm>
        </p:spPr>
        <p:txBody>
          <a:bodyPr/>
          <a:lstStyle/>
          <a:p>
            <a:r>
              <a:rPr lang="hr-HR" sz="4400" dirty="0"/>
              <a:t>Vrednovanje na razini teme</a:t>
            </a:r>
          </a:p>
        </p:txBody>
      </p:sp>
      <p:grpSp>
        <p:nvGrpSpPr>
          <p:cNvPr id="4" name="Google Shape;1094;p36"/>
          <p:cNvGrpSpPr/>
          <p:nvPr/>
        </p:nvGrpSpPr>
        <p:grpSpPr>
          <a:xfrm flipH="1">
            <a:off x="422126" y="843114"/>
            <a:ext cx="6775310" cy="95439"/>
            <a:chOff x="4345425" y="2175475"/>
            <a:chExt cx="800750" cy="176025"/>
          </a:xfrm>
        </p:grpSpPr>
        <p:sp>
          <p:nvSpPr>
            <p:cNvPr id="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943;p33"/>
          <p:cNvGrpSpPr/>
          <p:nvPr/>
        </p:nvGrpSpPr>
        <p:grpSpPr>
          <a:xfrm rot="-546322">
            <a:off x="306467" y="1022883"/>
            <a:ext cx="1870606" cy="1593011"/>
            <a:chOff x="2505075" y="4180600"/>
            <a:chExt cx="1092750" cy="957900"/>
          </a:xfrm>
        </p:grpSpPr>
        <p:sp>
          <p:nvSpPr>
            <p:cNvPr id="8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954;p33"/>
          <p:cNvSpPr txBox="1"/>
          <p:nvPr/>
        </p:nvSpPr>
        <p:spPr>
          <a:xfrm rot="20792348">
            <a:off x="-90429" y="1033359"/>
            <a:ext cx="1633010" cy="40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Tema: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4" name="Google Shape;954;p33"/>
          <p:cNvSpPr txBox="1"/>
          <p:nvPr/>
        </p:nvSpPr>
        <p:spPr>
          <a:xfrm rot="21447549">
            <a:off x="148095" y="1449646"/>
            <a:ext cx="2066253" cy="40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„Smijeh je lijek”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5" name="Google Shape;954;p33"/>
          <p:cNvSpPr txBox="1"/>
          <p:nvPr/>
        </p:nvSpPr>
        <p:spPr>
          <a:xfrm rot="21421362">
            <a:off x="344008" y="1848545"/>
            <a:ext cx="1739415" cy="40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siječanj - veljača:</a:t>
            </a:r>
            <a:endParaRPr sz="16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2356711" y="1027917"/>
            <a:ext cx="64436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obrada: </a:t>
            </a:r>
            <a:r>
              <a:rPr lang="hr-HR" i="1" dirty="0"/>
              <a:t>Vicevi i šale, Usklici i čestice, Prijedlozi</a:t>
            </a:r>
          </a:p>
          <a:p>
            <a:pPr lvl="0"/>
            <a:endParaRPr lang="hr-HR" sz="500" i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uvježbavanje: </a:t>
            </a:r>
            <a:r>
              <a:rPr lang="hr-HR" i="1" dirty="0"/>
              <a:t>kazivanje viceva i šala, nepromjenjive riječi, motivacijski sat za lektiru (dječji roman, humor, nepromjenjive riječi)</a:t>
            </a:r>
          </a:p>
          <a:p>
            <a:pPr lvl="0"/>
            <a:endParaRPr lang="hr-HR" sz="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provjera: </a:t>
            </a:r>
            <a:r>
              <a:rPr lang="hr-HR" i="1" dirty="0"/>
              <a:t>nepromjenjive riječi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669526" y="2495567"/>
            <a:ext cx="156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32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Ishodi</a:t>
            </a:r>
            <a:endParaRPr lang="hr-HR" sz="44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373760" y="2920437"/>
            <a:ext cx="386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uočava elemente vica i šale (A.5.2., A.5.3., A.5.6., B.5.1.)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uočava elemente humora (B.5.1.)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kazuje viceve i šale (A.5.1.)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pravilno rabi nepromjenjive vrste riječi (A.5.5., A.5.4.)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uočava obilježja dječjeg romana (B.5.2., B.5.1.)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uočava nepromjenjive riječi u ulomku dječjeg romana (A.5.5., A,5,3,)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dirty="0"/>
              <a:t>piše provjeru usvojenosti znanja o nepromjenjivim riječima (A.5.5.)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4892553" y="2166690"/>
            <a:ext cx="262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32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Vrednovanje</a:t>
            </a:r>
            <a:endParaRPr lang="hr-HR" sz="44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4811695" y="2689482"/>
            <a:ext cx="3768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 učenje: dnevno (3-2-1 za viceve, umna mapa nepromjenjivih vrsta riječi, domaće zadaće, praćenje i povratna informacija), na kraju teme (povratna informacija)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kao učenje: (vršnjačka procjena i samoprocjena s pomoću rubrika, palac gore i sl.)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naučenoga: pisana provjera s bodovnom skalom (50% na razini prepoznavanja – dovoljan)</a:t>
            </a:r>
          </a:p>
        </p:txBody>
      </p:sp>
      <p:sp>
        <p:nvSpPr>
          <p:cNvPr id="23" name="Google Shape;958;p33"/>
          <p:cNvSpPr/>
          <p:nvPr/>
        </p:nvSpPr>
        <p:spPr>
          <a:xfrm rot="18572301">
            <a:off x="2334437" y="230153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269;p40"/>
          <p:cNvGrpSpPr/>
          <p:nvPr/>
        </p:nvGrpSpPr>
        <p:grpSpPr>
          <a:xfrm rot="12824439">
            <a:off x="7993732" y="2166690"/>
            <a:ext cx="806657" cy="421744"/>
            <a:chOff x="1822875" y="1377000"/>
            <a:chExt cx="548075" cy="286550"/>
          </a:xfrm>
        </p:grpSpPr>
        <p:sp>
          <p:nvSpPr>
            <p:cNvPr id="25" name="Google Shape;1270;p40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1;p40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2;p40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3;p40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4;p40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5;p40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6;p40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7;p40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8;p40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1197;p38"/>
          <p:cNvSpPr/>
          <p:nvPr/>
        </p:nvSpPr>
        <p:spPr>
          <a:xfrm rot="6721141" flipH="1">
            <a:off x="4113130" y="2246398"/>
            <a:ext cx="801575" cy="615071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0"/>
          <p:cNvGrpSpPr/>
          <p:nvPr/>
        </p:nvGrpSpPr>
        <p:grpSpPr>
          <a:xfrm rot="683906">
            <a:off x="5637233" y="1449451"/>
            <a:ext cx="2334292" cy="2244899"/>
            <a:chOff x="1857000" y="3245400"/>
            <a:chExt cx="1233825" cy="1186575"/>
          </a:xfrm>
        </p:grpSpPr>
        <p:sp>
          <p:nvSpPr>
            <p:cNvPr id="1245" name="Google Shape;1245;p40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1" name="Google Shape;1251;p40"/>
          <p:cNvSpPr txBox="1">
            <a:spLocks noGrp="1"/>
          </p:cNvSpPr>
          <p:nvPr>
            <p:ph type="title"/>
          </p:nvPr>
        </p:nvSpPr>
        <p:spPr>
          <a:xfrm>
            <a:off x="1101000" y="1560650"/>
            <a:ext cx="4201188" cy="167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Vrednovanje na razini aktivnosti</a:t>
            </a:r>
            <a:endParaRPr dirty="0"/>
          </a:p>
        </p:txBody>
      </p:sp>
      <p:sp>
        <p:nvSpPr>
          <p:cNvPr id="1252" name="Google Shape;1252;p40"/>
          <p:cNvSpPr txBox="1">
            <a:spLocks noGrp="1"/>
          </p:cNvSpPr>
          <p:nvPr>
            <p:ph type="subTitle" idx="1"/>
          </p:nvPr>
        </p:nvSpPr>
        <p:spPr>
          <a:xfrm rot="684086">
            <a:off x="5795182" y="1704721"/>
            <a:ext cx="1878775" cy="17881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b="1" dirty="0">
                <a:solidFill>
                  <a:schemeClr val="tx2">
                    <a:lumMod val="50000"/>
                  </a:schemeClr>
                </a:solidFill>
                <a:latin typeface="Itim"/>
                <a:ea typeface="Itim"/>
                <a:cs typeface="Itim"/>
                <a:sym typeface="Itim"/>
              </a:rPr>
              <a:t>5. razred</a:t>
            </a:r>
            <a:endParaRPr sz="4400" b="1" dirty="0">
              <a:solidFill>
                <a:schemeClr val="tx2">
                  <a:lumMod val="50000"/>
                </a:schemeClr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1253" name="Google Shape;1253;p40"/>
          <p:cNvGrpSpPr/>
          <p:nvPr/>
        </p:nvGrpSpPr>
        <p:grpSpPr>
          <a:xfrm>
            <a:off x="1138651" y="1859397"/>
            <a:ext cx="3214691" cy="176025"/>
            <a:chOff x="4345425" y="2175475"/>
            <a:chExt cx="800750" cy="176025"/>
          </a:xfrm>
        </p:grpSpPr>
        <p:sp>
          <p:nvSpPr>
            <p:cNvPr id="1254" name="Google Shape;1254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0"/>
          <p:cNvGrpSpPr/>
          <p:nvPr/>
        </p:nvGrpSpPr>
        <p:grpSpPr>
          <a:xfrm>
            <a:off x="1270030" y="2691666"/>
            <a:ext cx="2300475" cy="176025"/>
            <a:chOff x="4345425" y="2175475"/>
            <a:chExt cx="800750" cy="176025"/>
          </a:xfrm>
        </p:grpSpPr>
        <p:sp>
          <p:nvSpPr>
            <p:cNvPr id="1257" name="Google Shape;1257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40"/>
          <p:cNvGrpSpPr/>
          <p:nvPr/>
        </p:nvGrpSpPr>
        <p:grpSpPr>
          <a:xfrm>
            <a:off x="7551203" y="4187411"/>
            <a:ext cx="1745583" cy="230173"/>
            <a:chOff x="1394800" y="3522000"/>
            <a:chExt cx="1048650" cy="138275"/>
          </a:xfrm>
        </p:grpSpPr>
        <p:sp>
          <p:nvSpPr>
            <p:cNvPr id="1260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40"/>
          <p:cNvGrpSpPr/>
          <p:nvPr/>
        </p:nvGrpSpPr>
        <p:grpSpPr>
          <a:xfrm>
            <a:off x="884103" y="529587"/>
            <a:ext cx="806657" cy="421744"/>
            <a:chOff x="1822875" y="1377000"/>
            <a:chExt cx="548075" cy="286550"/>
          </a:xfrm>
        </p:grpSpPr>
        <p:sp>
          <p:nvSpPr>
            <p:cNvPr id="1270" name="Google Shape;1270;p40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40"/>
          <p:cNvGrpSpPr/>
          <p:nvPr/>
        </p:nvGrpSpPr>
        <p:grpSpPr>
          <a:xfrm rot="1726169">
            <a:off x="2740098" y="4299073"/>
            <a:ext cx="2316665" cy="1136630"/>
            <a:chOff x="4697000" y="3525875"/>
            <a:chExt cx="1131500" cy="555150"/>
          </a:xfrm>
        </p:grpSpPr>
        <p:sp>
          <p:nvSpPr>
            <p:cNvPr id="1280" name="Google Shape;1280;p4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256;p40"/>
          <p:cNvGrpSpPr/>
          <p:nvPr/>
        </p:nvGrpSpPr>
        <p:grpSpPr>
          <a:xfrm>
            <a:off x="1161027" y="3529537"/>
            <a:ext cx="2300475" cy="176025"/>
            <a:chOff x="4345425" y="2175475"/>
            <a:chExt cx="800750" cy="176025"/>
          </a:xfrm>
        </p:grpSpPr>
        <p:sp>
          <p:nvSpPr>
            <p:cNvPr id="54" name="Google Shape;1257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8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561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46"/>
          <p:cNvGrpSpPr/>
          <p:nvPr/>
        </p:nvGrpSpPr>
        <p:grpSpPr>
          <a:xfrm flipH="1">
            <a:off x="736228" y="938650"/>
            <a:ext cx="4692795" cy="176025"/>
            <a:chOff x="4345425" y="2175475"/>
            <a:chExt cx="800750" cy="176025"/>
          </a:xfrm>
        </p:grpSpPr>
        <p:sp>
          <p:nvSpPr>
            <p:cNvPr id="1592" name="Google Shape;1592;p4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46"/>
          <p:cNvGrpSpPr/>
          <p:nvPr/>
        </p:nvGrpSpPr>
        <p:grpSpPr>
          <a:xfrm flipH="1">
            <a:off x="719949" y="1458744"/>
            <a:ext cx="2858197" cy="168931"/>
            <a:chOff x="4345425" y="2175475"/>
            <a:chExt cx="800750" cy="176025"/>
          </a:xfrm>
        </p:grpSpPr>
        <p:sp>
          <p:nvSpPr>
            <p:cNvPr id="1595" name="Google Shape;1595;p4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7" name="Google Shape;1597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Važnost </a:t>
            </a:r>
            <a:r>
              <a:rPr lang="hr-HR" dirty="0" err="1"/>
              <a:t>kurikularnog</a:t>
            </a:r>
            <a:br>
              <a:rPr lang="hr-HR" dirty="0"/>
            </a:br>
            <a:r>
              <a:rPr lang="hr-HR" dirty="0"/>
              <a:t>planiranja</a:t>
            </a:r>
            <a:endParaRPr dirty="0"/>
          </a:p>
        </p:txBody>
      </p:sp>
      <p:grpSp>
        <p:nvGrpSpPr>
          <p:cNvPr id="1598" name="Google Shape;1598;p46"/>
          <p:cNvGrpSpPr/>
          <p:nvPr/>
        </p:nvGrpSpPr>
        <p:grpSpPr>
          <a:xfrm>
            <a:off x="1064425" y="2537372"/>
            <a:ext cx="5740148" cy="2175736"/>
            <a:chOff x="2359881" y="2256363"/>
            <a:chExt cx="3639686" cy="2080253"/>
          </a:xfrm>
        </p:grpSpPr>
        <p:sp>
          <p:nvSpPr>
            <p:cNvPr id="1599" name="Google Shape;1599;p46"/>
            <p:cNvSpPr/>
            <p:nvPr/>
          </p:nvSpPr>
          <p:spPr>
            <a:xfrm>
              <a:off x="2359881" y="2256363"/>
              <a:ext cx="3639686" cy="2080253"/>
            </a:xfrm>
            <a:custGeom>
              <a:avLst/>
              <a:gdLst/>
              <a:ahLst/>
              <a:cxnLst/>
              <a:rect l="l" t="t" r="r" b="b"/>
              <a:pathLst>
                <a:path w="203306" h="116199" extrusionOk="0">
                  <a:moveTo>
                    <a:pt x="3489" y="84365"/>
                  </a:moveTo>
                  <a:cubicBezTo>
                    <a:pt x="3961" y="84365"/>
                    <a:pt x="4369" y="84688"/>
                    <a:pt x="4748" y="85021"/>
                  </a:cubicBezTo>
                  <a:cubicBezTo>
                    <a:pt x="5341" y="85546"/>
                    <a:pt x="5478" y="86528"/>
                    <a:pt x="5113" y="87281"/>
                  </a:cubicBezTo>
                  <a:cubicBezTo>
                    <a:pt x="4748" y="87988"/>
                    <a:pt x="4086" y="88285"/>
                    <a:pt x="3287" y="88331"/>
                  </a:cubicBezTo>
                  <a:lnTo>
                    <a:pt x="3104" y="88331"/>
                  </a:lnTo>
                  <a:cubicBezTo>
                    <a:pt x="2283" y="88308"/>
                    <a:pt x="1575" y="88034"/>
                    <a:pt x="1187" y="87212"/>
                  </a:cubicBezTo>
                  <a:cubicBezTo>
                    <a:pt x="845" y="86436"/>
                    <a:pt x="1004" y="85569"/>
                    <a:pt x="1666" y="84998"/>
                  </a:cubicBezTo>
                  <a:cubicBezTo>
                    <a:pt x="1872" y="84816"/>
                    <a:pt x="2191" y="84770"/>
                    <a:pt x="2465" y="84679"/>
                  </a:cubicBezTo>
                  <a:cubicBezTo>
                    <a:pt x="2486" y="84674"/>
                    <a:pt x="2508" y="84672"/>
                    <a:pt x="2530" y="84672"/>
                  </a:cubicBezTo>
                  <a:cubicBezTo>
                    <a:pt x="2569" y="84672"/>
                    <a:pt x="2609" y="84677"/>
                    <a:pt x="2642" y="84677"/>
                  </a:cubicBezTo>
                  <a:cubicBezTo>
                    <a:pt x="2673" y="84677"/>
                    <a:pt x="2700" y="84673"/>
                    <a:pt x="2716" y="84656"/>
                  </a:cubicBezTo>
                  <a:cubicBezTo>
                    <a:pt x="2993" y="84448"/>
                    <a:pt x="3249" y="84365"/>
                    <a:pt x="3489" y="84365"/>
                  </a:cubicBezTo>
                  <a:close/>
                  <a:moveTo>
                    <a:pt x="112657" y="1"/>
                  </a:moveTo>
                  <a:cubicBezTo>
                    <a:pt x="112087" y="1"/>
                    <a:pt x="111512" y="22"/>
                    <a:pt x="110931" y="66"/>
                  </a:cubicBezTo>
                  <a:cubicBezTo>
                    <a:pt x="105316" y="499"/>
                    <a:pt x="100203" y="2280"/>
                    <a:pt x="95547" y="5224"/>
                  </a:cubicBezTo>
                  <a:cubicBezTo>
                    <a:pt x="90251" y="8602"/>
                    <a:pt x="86485" y="13418"/>
                    <a:pt x="83427" y="18714"/>
                  </a:cubicBezTo>
                  <a:cubicBezTo>
                    <a:pt x="80003" y="24648"/>
                    <a:pt x="78063" y="31131"/>
                    <a:pt x="76944" y="37864"/>
                  </a:cubicBezTo>
                  <a:cubicBezTo>
                    <a:pt x="76237" y="42132"/>
                    <a:pt x="75392" y="46355"/>
                    <a:pt x="74137" y="50509"/>
                  </a:cubicBezTo>
                  <a:cubicBezTo>
                    <a:pt x="72950" y="54390"/>
                    <a:pt x="71443" y="58156"/>
                    <a:pt x="69184" y="61602"/>
                  </a:cubicBezTo>
                  <a:cubicBezTo>
                    <a:pt x="65509" y="67149"/>
                    <a:pt x="60259" y="70618"/>
                    <a:pt x="54005" y="72696"/>
                  </a:cubicBezTo>
                  <a:cubicBezTo>
                    <a:pt x="50441" y="73884"/>
                    <a:pt x="46759" y="74267"/>
                    <a:pt x="43043" y="74267"/>
                  </a:cubicBezTo>
                  <a:cubicBezTo>
                    <a:pt x="42119" y="74267"/>
                    <a:pt x="41192" y="74243"/>
                    <a:pt x="40264" y="74202"/>
                  </a:cubicBezTo>
                  <a:cubicBezTo>
                    <a:pt x="36018" y="73997"/>
                    <a:pt x="31773" y="73768"/>
                    <a:pt x="27505" y="73540"/>
                  </a:cubicBezTo>
                  <a:cubicBezTo>
                    <a:pt x="25359" y="73631"/>
                    <a:pt x="23168" y="73745"/>
                    <a:pt x="20999" y="73837"/>
                  </a:cubicBezTo>
                  <a:cubicBezTo>
                    <a:pt x="15635" y="74065"/>
                    <a:pt x="10842" y="75777"/>
                    <a:pt x="6620" y="78995"/>
                  </a:cubicBezTo>
                  <a:cubicBezTo>
                    <a:pt x="5341" y="79954"/>
                    <a:pt x="3995" y="80890"/>
                    <a:pt x="3310" y="82373"/>
                  </a:cubicBezTo>
                  <a:cubicBezTo>
                    <a:pt x="2945" y="83172"/>
                    <a:pt x="2488" y="83697"/>
                    <a:pt x="1666" y="84085"/>
                  </a:cubicBezTo>
                  <a:cubicBezTo>
                    <a:pt x="457" y="84610"/>
                    <a:pt x="0" y="86048"/>
                    <a:pt x="411" y="87304"/>
                  </a:cubicBezTo>
                  <a:cubicBezTo>
                    <a:pt x="789" y="88395"/>
                    <a:pt x="1861" y="89100"/>
                    <a:pt x="3132" y="89100"/>
                  </a:cubicBezTo>
                  <a:cubicBezTo>
                    <a:pt x="3243" y="89100"/>
                    <a:pt x="3356" y="89095"/>
                    <a:pt x="3470" y="89084"/>
                  </a:cubicBezTo>
                  <a:cubicBezTo>
                    <a:pt x="4839" y="88970"/>
                    <a:pt x="5843" y="88057"/>
                    <a:pt x="6003" y="86779"/>
                  </a:cubicBezTo>
                  <a:cubicBezTo>
                    <a:pt x="6186" y="85386"/>
                    <a:pt x="5638" y="84451"/>
                    <a:pt x="4154" y="83789"/>
                  </a:cubicBezTo>
                  <a:cubicBezTo>
                    <a:pt x="3675" y="83583"/>
                    <a:pt x="3561" y="83332"/>
                    <a:pt x="3835" y="82944"/>
                  </a:cubicBezTo>
                  <a:cubicBezTo>
                    <a:pt x="4268" y="82351"/>
                    <a:pt x="4634" y="81666"/>
                    <a:pt x="5182" y="81164"/>
                  </a:cubicBezTo>
                  <a:cubicBezTo>
                    <a:pt x="8765" y="77923"/>
                    <a:pt x="12919" y="75663"/>
                    <a:pt x="17804" y="74932"/>
                  </a:cubicBezTo>
                  <a:cubicBezTo>
                    <a:pt x="20691" y="74494"/>
                    <a:pt x="23585" y="74354"/>
                    <a:pt x="26485" y="74354"/>
                  </a:cubicBezTo>
                  <a:cubicBezTo>
                    <a:pt x="29019" y="74354"/>
                    <a:pt x="31558" y="74461"/>
                    <a:pt x="34101" y="74567"/>
                  </a:cubicBezTo>
                  <a:cubicBezTo>
                    <a:pt x="37367" y="74692"/>
                    <a:pt x="40634" y="74893"/>
                    <a:pt x="43917" y="74893"/>
                  </a:cubicBezTo>
                  <a:cubicBezTo>
                    <a:pt x="44236" y="74893"/>
                    <a:pt x="44555" y="74891"/>
                    <a:pt x="44875" y="74887"/>
                  </a:cubicBezTo>
                  <a:cubicBezTo>
                    <a:pt x="49303" y="74818"/>
                    <a:pt x="53571" y="73905"/>
                    <a:pt x="57657" y="72079"/>
                  </a:cubicBezTo>
                  <a:cubicBezTo>
                    <a:pt x="63386" y="69523"/>
                    <a:pt x="67746" y="65597"/>
                    <a:pt x="70873" y="60324"/>
                  </a:cubicBezTo>
                  <a:cubicBezTo>
                    <a:pt x="72973" y="56786"/>
                    <a:pt x="74365" y="52952"/>
                    <a:pt x="75324" y="49003"/>
                  </a:cubicBezTo>
                  <a:cubicBezTo>
                    <a:pt x="76442" y="44324"/>
                    <a:pt x="77378" y="39599"/>
                    <a:pt x="78314" y="34874"/>
                  </a:cubicBezTo>
                  <a:cubicBezTo>
                    <a:pt x="79797" y="27433"/>
                    <a:pt x="82628" y="20585"/>
                    <a:pt x="87170" y="14423"/>
                  </a:cubicBezTo>
                  <a:cubicBezTo>
                    <a:pt x="91279" y="8853"/>
                    <a:pt x="96414" y="4653"/>
                    <a:pt x="103125" y="2394"/>
                  </a:cubicBezTo>
                  <a:cubicBezTo>
                    <a:pt x="106357" y="1322"/>
                    <a:pt x="109631" y="754"/>
                    <a:pt x="112980" y="754"/>
                  </a:cubicBezTo>
                  <a:cubicBezTo>
                    <a:pt x="113911" y="754"/>
                    <a:pt x="114849" y="798"/>
                    <a:pt x="115793" y="887"/>
                  </a:cubicBezTo>
                  <a:cubicBezTo>
                    <a:pt x="118988" y="1207"/>
                    <a:pt x="121910" y="2371"/>
                    <a:pt x="124786" y="3626"/>
                  </a:cubicBezTo>
                  <a:cubicBezTo>
                    <a:pt x="126247" y="4243"/>
                    <a:pt x="127685" y="5041"/>
                    <a:pt x="128963" y="5977"/>
                  </a:cubicBezTo>
                  <a:cubicBezTo>
                    <a:pt x="133323" y="9150"/>
                    <a:pt x="136541" y="13213"/>
                    <a:pt x="138915" y="17961"/>
                  </a:cubicBezTo>
                  <a:cubicBezTo>
                    <a:pt x="140558" y="21247"/>
                    <a:pt x="142316" y="24466"/>
                    <a:pt x="144142" y="27661"/>
                  </a:cubicBezTo>
                  <a:cubicBezTo>
                    <a:pt x="144713" y="28666"/>
                    <a:pt x="145557" y="29533"/>
                    <a:pt x="146425" y="30309"/>
                  </a:cubicBezTo>
                  <a:cubicBezTo>
                    <a:pt x="149323" y="32934"/>
                    <a:pt x="152838" y="34463"/>
                    <a:pt x="156650" y="35353"/>
                  </a:cubicBezTo>
                  <a:cubicBezTo>
                    <a:pt x="158453" y="35764"/>
                    <a:pt x="160234" y="36244"/>
                    <a:pt x="161969" y="36814"/>
                  </a:cubicBezTo>
                  <a:cubicBezTo>
                    <a:pt x="162904" y="37111"/>
                    <a:pt x="163840" y="37545"/>
                    <a:pt x="164593" y="38138"/>
                  </a:cubicBezTo>
                  <a:cubicBezTo>
                    <a:pt x="165917" y="39234"/>
                    <a:pt x="167310" y="40375"/>
                    <a:pt x="168314" y="41744"/>
                  </a:cubicBezTo>
                  <a:cubicBezTo>
                    <a:pt x="171966" y="46720"/>
                    <a:pt x="172628" y="52153"/>
                    <a:pt x="170186" y="57791"/>
                  </a:cubicBezTo>
                  <a:cubicBezTo>
                    <a:pt x="168793" y="61055"/>
                    <a:pt x="166785" y="64045"/>
                    <a:pt x="164593" y="66898"/>
                  </a:cubicBezTo>
                  <a:cubicBezTo>
                    <a:pt x="160348" y="72467"/>
                    <a:pt x="156148" y="78082"/>
                    <a:pt x="152747" y="84199"/>
                  </a:cubicBezTo>
                  <a:cubicBezTo>
                    <a:pt x="150487" y="88262"/>
                    <a:pt x="149346" y="92553"/>
                    <a:pt x="149962" y="97164"/>
                  </a:cubicBezTo>
                  <a:cubicBezTo>
                    <a:pt x="150807" y="103532"/>
                    <a:pt x="153980" y="108463"/>
                    <a:pt x="159846" y="111498"/>
                  </a:cubicBezTo>
                  <a:cubicBezTo>
                    <a:pt x="165050" y="114192"/>
                    <a:pt x="170597" y="115927"/>
                    <a:pt x="176577" y="116155"/>
                  </a:cubicBezTo>
                  <a:cubicBezTo>
                    <a:pt x="177232" y="116182"/>
                    <a:pt x="177887" y="116198"/>
                    <a:pt x="178541" y="116198"/>
                  </a:cubicBezTo>
                  <a:cubicBezTo>
                    <a:pt x="181207" y="116198"/>
                    <a:pt x="183848" y="115926"/>
                    <a:pt x="186414" y="114991"/>
                  </a:cubicBezTo>
                  <a:cubicBezTo>
                    <a:pt x="187784" y="114489"/>
                    <a:pt x="189176" y="113986"/>
                    <a:pt x="190569" y="113461"/>
                  </a:cubicBezTo>
                  <a:cubicBezTo>
                    <a:pt x="195636" y="111544"/>
                    <a:pt x="199630" y="108257"/>
                    <a:pt x="202826" y="104012"/>
                  </a:cubicBezTo>
                  <a:cubicBezTo>
                    <a:pt x="203008" y="103784"/>
                    <a:pt x="203191" y="103510"/>
                    <a:pt x="203260" y="103213"/>
                  </a:cubicBezTo>
                  <a:cubicBezTo>
                    <a:pt x="203305" y="103076"/>
                    <a:pt x="203123" y="102893"/>
                    <a:pt x="203054" y="102711"/>
                  </a:cubicBezTo>
                  <a:cubicBezTo>
                    <a:pt x="202894" y="102802"/>
                    <a:pt x="202666" y="102825"/>
                    <a:pt x="202575" y="102939"/>
                  </a:cubicBezTo>
                  <a:cubicBezTo>
                    <a:pt x="201936" y="103806"/>
                    <a:pt x="201365" y="104742"/>
                    <a:pt x="200635" y="105541"/>
                  </a:cubicBezTo>
                  <a:cubicBezTo>
                    <a:pt x="197256" y="109284"/>
                    <a:pt x="193079" y="111772"/>
                    <a:pt x="188286" y="113598"/>
                  </a:cubicBezTo>
                  <a:cubicBezTo>
                    <a:pt x="184892" y="114875"/>
                    <a:pt x="181489" y="115405"/>
                    <a:pt x="178042" y="115405"/>
                  </a:cubicBezTo>
                  <a:cubicBezTo>
                    <a:pt x="176064" y="115405"/>
                    <a:pt x="174071" y="115230"/>
                    <a:pt x="172057" y="114922"/>
                  </a:cubicBezTo>
                  <a:cubicBezTo>
                    <a:pt x="168565" y="114374"/>
                    <a:pt x="165301" y="113142"/>
                    <a:pt x="162083" y="111750"/>
                  </a:cubicBezTo>
                  <a:cubicBezTo>
                    <a:pt x="158590" y="110243"/>
                    <a:pt x="155669" y="108143"/>
                    <a:pt x="153592" y="104925"/>
                  </a:cubicBezTo>
                  <a:cubicBezTo>
                    <a:pt x="151629" y="101912"/>
                    <a:pt x="150602" y="98671"/>
                    <a:pt x="150533" y="95133"/>
                  </a:cubicBezTo>
                  <a:cubicBezTo>
                    <a:pt x="150465" y="91344"/>
                    <a:pt x="151583" y="87851"/>
                    <a:pt x="153432" y="84519"/>
                  </a:cubicBezTo>
                  <a:cubicBezTo>
                    <a:pt x="156285" y="79383"/>
                    <a:pt x="159686" y="74590"/>
                    <a:pt x="163247" y="69934"/>
                  </a:cubicBezTo>
                  <a:cubicBezTo>
                    <a:pt x="165666" y="66784"/>
                    <a:pt x="167949" y="63565"/>
                    <a:pt x="169912" y="60119"/>
                  </a:cubicBezTo>
                  <a:cubicBezTo>
                    <a:pt x="172833" y="54960"/>
                    <a:pt x="173244" y="49619"/>
                    <a:pt x="170688" y="44232"/>
                  </a:cubicBezTo>
                  <a:cubicBezTo>
                    <a:pt x="168862" y="40352"/>
                    <a:pt x="165986" y="37385"/>
                    <a:pt x="161717" y="35924"/>
                  </a:cubicBezTo>
                  <a:cubicBezTo>
                    <a:pt x="160531" y="35536"/>
                    <a:pt x="159298" y="35194"/>
                    <a:pt x="158088" y="34920"/>
                  </a:cubicBezTo>
                  <a:cubicBezTo>
                    <a:pt x="155669" y="34372"/>
                    <a:pt x="153272" y="33756"/>
                    <a:pt x="151081" y="32592"/>
                  </a:cubicBezTo>
                  <a:cubicBezTo>
                    <a:pt x="148753" y="31359"/>
                    <a:pt x="146493" y="29989"/>
                    <a:pt x="145078" y="27753"/>
                  </a:cubicBezTo>
                  <a:cubicBezTo>
                    <a:pt x="143594" y="25379"/>
                    <a:pt x="142247" y="22914"/>
                    <a:pt x="140969" y="20426"/>
                  </a:cubicBezTo>
                  <a:cubicBezTo>
                    <a:pt x="139303" y="17230"/>
                    <a:pt x="137797" y="13966"/>
                    <a:pt x="135446" y="11136"/>
                  </a:cubicBezTo>
                  <a:cubicBezTo>
                    <a:pt x="132273" y="7301"/>
                    <a:pt x="128575" y="4197"/>
                    <a:pt x="123805" y="2371"/>
                  </a:cubicBezTo>
                  <a:cubicBezTo>
                    <a:pt x="120182" y="977"/>
                    <a:pt x="116542" y="1"/>
                    <a:pt x="112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6"/>
            <p:cNvSpPr/>
            <p:nvPr/>
          </p:nvSpPr>
          <p:spPr>
            <a:xfrm>
              <a:off x="2874936" y="3490132"/>
              <a:ext cx="238622" cy="151759"/>
            </a:xfrm>
            <a:custGeom>
              <a:avLst/>
              <a:gdLst/>
              <a:ahLst/>
              <a:cxnLst/>
              <a:rect l="l" t="t" r="r" b="b"/>
              <a:pathLst>
                <a:path w="13329" h="8477" extrusionOk="0">
                  <a:moveTo>
                    <a:pt x="7316" y="1"/>
                  </a:moveTo>
                  <a:cubicBezTo>
                    <a:pt x="7191" y="1"/>
                    <a:pt x="7069" y="55"/>
                    <a:pt x="7020" y="173"/>
                  </a:cubicBezTo>
                  <a:cubicBezTo>
                    <a:pt x="6130" y="2136"/>
                    <a:pt x="5765" y="4236"/>
                    <a:pt x="5149" y="6267"/>
                  </a:cubicBezTo>
                  <a:cubicBezTo>
                    <a:pt x="5080" y="6496"/>
                    <a:pt x="5012" y="6724"/>
                    <a:pt x="4920" y="6975"/>
                  </a:cubicBezTo>
                  <a:cubicBezTo>
                    <a:pt x="4897" y="7021"/>
                    <a:pt x="4852" y="7295"/>
                    <a:pt x="4783" y="7340"/>
                  </a:cubicBezTo>
                  <a:cubicBezTo>
                    <a:pt x="4740" y="7383"/>
                    <a:pt x="4738" y="7406"/>
                    <a:pt x="4738" y="7406"/>
                  </a:cubicBezTo>
                  <a:cubicBezTo>
                    <a:pt x="4738" y="7406"/>
                    <a:pt x="4740" y="7378"/>
                    <a:pt x="4692" y="7317"/>
                  </a:cubicBezTo>
                  <a:cubicBezTo>
                    <a:pt x="4555" y="7112"/>
                    <a:pt x="4487" y="6701"/>
                    <a:pt x="4395" y="6473"/>
                  </a:cubicBezTo>
                  <a:cubicBezTo>
                    <a:pt x="4304" y="6199"/>
                    <a:pt x="4213" y="5925"/>
                    <a:pt x="4121" y="5651"/>
                  </a:cubicBezTo>
                  <a:cubicBezTo>
                    <a:pt x="3733" y="4556"/>
                    <a:pt x="3345" y="3437"/>
                    <a:pt x="2980" y="2342"/>
                  </a:cubicBezTo>
                  <a:cubicBezTo>
                    <a:pt x="2913" y="2181"/>
                    <a:pt x="2744" y="2075"/>
                    <a:pt x="2584" y="2075"/>
                  </a:cubicBezTo>
                  <a:cubicBezTo>
                    <a:pt x="2470" y="2075"/>
                    <a:pt x="2361" y="2128"/>
                    <a:pt x="2295" y="2250"/>
                  </a:cubicBezTo>
                  <a:cubicBezTo>
                    <a:pt x="1519" y="3643"/>
                    <a:pt x="812" y="5035"/>
                    <a:pt x="127" y="6473"/>
                  </a:cubicBezTo>
                  <a:cubicBezTo>
                    <a:pt x="1" y="6756"/>
                    <a:pt x="266" y="7018"/>
                    <a:pt x="503" y="7018"/>
                  </a:cubicBezTo>
                  <a:cubicBezTo>
                    <a:pt x="609" y="7018"/>
                    <a:pt x="710" y="6965"/>
                    <a:pt x="766" y="6838"/>
                  </a:cubicBezTo>
                  <a:cubicBezTo>
                    <a:pt x="1337" y="5651"/>
                    <a:pt x="1930" y="4487"/>
                    <a:pt x="2546" y="3346"/>
                  </a:cubicBezTo>
                  <a:cubicBezTo>
                    <a:pt x="2912" y="4396"/>
                    <a:pt x="3277" y="5446"/>
                    <a:pt x="3642" y="6496"/>
                  </a:cubicBezTo>
                  <a:cubicBezTo>
                    <a:pt x="3802" y="6975"/>
                    <a:pt x="3893" y="7660"/>
                    <a:pt x="4304" y="8025"/>
                  </a:cubicBezTo>
                  <a:cubicBezTo>
                    <a:pt x="4441" y="8152"/>
                    <a:pt x="4608" y="8212"/>
                    <a:pt x="4771" y="8212"/>
                  </a:cubicBezTo>
                  <a:cubicBezTo>
                    <a:pt x="4989" y="8212"/>
                    <a:pt x="5201" y="8106"/>
                    <a:pt x="5331" y="7911"/>
                  </a:cubicBezTo>
                  <a:cubicBezTo>
                    <a:pt x="5651" y="7432"/>
                    <a:pt x="5788" y="6747"/>
                    <a:pt x="5925" y="6222"/>
                  </a:cubicBezTo>
                  <a:cubicBezTo>
                    <a:pt x="6107" y="5583"/>
                    <a:pt x="6267" y="4944"/>
                    <a:pt x="6450" y="4327"/>
                  </a:cubicBezTo>
                  <a:cubicBezTo>
                    <a:pt x="6655" y="3437"/>
                    <a:pt x="6906" y="2570"/>
                    <a:pt x="7203" y="1702"/>
                  </a:cubicBezTo>
                  <a:cubicBezTo>
                    <a:pt x="7363" y="2638"/>
                    <a:pt x="7522" y="3574"/>
                    <a:pt x="7705" y="4510"/>
                  </a:cubicBezTo>
                  <a:cubicBezTo>
                    <a:pt x="7819" y="5172"/>
                    <a:pt x="7910" y="5811"/>
                    <a:pt x="8047" y="6473"/>
                  </a:cubicBezTo>
                  <a:cubicBezTo>
                    <a:pt x="8162" y="6998"/>
                    <a:pt x="8253" y="7683"/>
                    <a:pt x="8527" y="8185"/>
                  </a:cubicBezTo>
                  <a:cubicBezTo>
                    <a:pt x="8643" y="8378"/>
                    <a:pt x="8831" y="8477"/>
                    <a:pt x="9023" y="8477"/>
                  </a:cubicBezTo>
                  <a:cubicBezTo>
                    <a:pt x="9171" y="8477"/>
                    <a:pt x="9320" y="8418"/>
                    <a:pt x="9440" y="8299"/>
                  </a:cubicBezTo>
                  <a:cubicBezTo>
                    <a:pt x="9851" y="7865"/>
                    <a:pt x="10056" y="7180"/>
                    <a:pt x="10307" y="6655"/>
                  </a:cubicBezTo>
                  <a:cubicBezTo>
                    <a:pt x="10764" y="5720"/>
                    <a:pt x="11197" y="4784"/>
                    <a:pt x="11745" y="3894"/>
                  </a:cubicBezTo>
                  <a:cubicBezTo>
                    <a:pt x="11951" y="4350"/>
                    <a:pt x="11973" y="4966"/>
                    <a:pt x="12087" y="5423"/>
                  </a:cubicBezTo>
                  <a:lnTo>
                    <a:pt x="12544" y="7569"/>
                  </a:lnTo>
                  <a:cubicBezTo>
                    <a:pt x="12590" y="7753"/>
                    <a:pt x="12733" y="7833"/>
                    <a:pt x="12881" y="7833"/>
                  </a:cubicBezTo>
                  <a:cubicBezTo>
                    <a:pt x="13099" y="7833"/>
                    <a:pt x="13329" y="7658"/>
                    <a:pt x="13274" y="7386"/>
                  </a:cubicBezTo>
                  <a:cubicBezTo>
                    <a:pt x="13092" y="6541"/>
                    <a:pt x="12909" y="5720"/>
                    <a:pt x="12727" y="4875"/>
                  </a:cubicBezTo>
                  <a:cubicBezTo>
                    <a:pt x="12567" y="4213"/>
                    <a:pt x="12498" y="3460"/>
                    <a:pt x="11996" y="2958"/>
                  </a:cubicBezTo>
                  <a:cubicBezTo>
                    <a:pt x="11918" y="2880"/>
                    <a:pt x="11823" y="2843"/>
                    <a:pt x="11730" y="2843"/>
                  </a:cubicBezTo>
                  <a:cubicBezTo>
                    <a:pt x="11604" y="2843"/>
                    <a:pt x="11481" y="2909"/>
                    <a:pt x="11403" y="3026"/>
                  </a:cubicBezTo>
                  <a:cubicBezTo>
                    <a:pt x="10878" y="3780"/>
                    <a:pt x="10467" y="4601"/>
                    <a:pt x="10079" y="5423"/>
                  </a:cubicBezTo>
                  <a:cubicBezTo>
                    <a:pt x="9896" y="5811"/>
                    <a:pt x="9714" y="6199"/>
                    <a:pt x="9531" y="6587"/>
                  </a:cubicBezTo>
                  <a:cubicBezTo>
                    <a:pt x="9417" y="6815"/>
                    <a:pt x="9303" y="7044"/>
                    <a:pt x="9211" y="7249"/>
                  </a:cubicBezTo>
                  <a:cubicBezTo>
                    <a:pt x="9166" y="7295"/>
                    <a:pt x="9120" y="7454"/>
                    <a:pt x="9052" y="7569"/>
                  </a:cubicBezTo>
                  <a:cubicBezTo>
                    <a:pt x="9006" y="7386"/>
                    <a:pt x="8960" y="7112"/>
                    <a:pt x="8938" y="7021"/>
                  </a:cubicBezTo>
                  <a:cubicBezTo>
                    <a:pt x="8869" y="6747"/>
                    <a:pt x="8801" y="6473"/>
                    <a:pt x="8755" y="6199"/>
                  </a:cubicBezTo>
                  <a:cubicBezTo>
                    <a:pt x="8618" y="5537"/>
                    <a:pt x="8504" y="4898"/>
                    <a:pt x="8390" y="4236"/>
                  </a:cubicBezTo>
                  <a:cubicBezTo>
                    <a:pt x="8162" y="2912"/>
                    <a:pt x="7933" y="1588"/>
                    <a:pt x="7682" y="264"/>
                  </a:cubicBezTo>
                  <a:cubicBezTo>
                    <a:pt x="7656" y="96"/>
                    <a:pt x="7482" y="1"/>
                    <a:pt x="7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6"/>
            <p:cNvSpPr/>
            <p:nvPr/>
          </p:nvSpPr>
          <p:spPr>
            <a:xfrm>
              <a:off x="4941958" y="2748127"/>
              <a:ext cx="263220" cy="196569"/>
            </a:xfrm>
            <a:custGeom>
              <a:avLst/>
              <a:gdLst/>
              <a:ahLst/>
              <a:cxnLst/>
              <a:rect l="l" t="t" r="r" b="b"/>
              <a:pathLst>
                <a:path w="14703" h="10980" extrusionOk="0">
                  <a:moveTo>
                    <a:pt x="5483" y="0"/>
                  </a:moveTo>
                  <a:cubicBezTo>
                    <a:pt x="4872" y="0"/>
                    <a:pt x="3928" y="566"/>
                    <a:pt x="3610" y="717"/>
                  </a:cubicBezTo>
                  <a:cubicBezTo>
                    <a:pt x="2491" y="1265"/>
                    <a:pt x="1396" y="1859"/>
                    <a:pt x="346" y="2520"/>
                  </a:cubicBezTo>
                  <a:cubicBezTo>
                    <a:pt x="0" y="2732"/>
                    <a:pt x="203" y="3217"/>
                    <a:pt x="521" y="3217"/>
                  </a:cubicBezTo>
                  <a:cubicBezTo>
                    <a:pt x="581" y="3217"/>
                    <a:pt x="645" y="3200"/>
                    <a:pt x="711" y="3160"/>
                  </a:cubicBezTo>
                  <a:cubicBezTo>
                    <a:pt x="1578" y="2612"/>
                    <a:pt x="2446" y="2110"/>
                    <a:pt x="3359" y="1653"/>
                  </a:cubicBezTo>
                  <a:cubicBezTo>
                    <a:pt x="3815" y="1402"/>
                    <a:pt x="4272" y="1197"/>
                    <a:pt x="4751" y="991"/>
                  </a:cubicBezTo>
                  <a:cubicBezTo>
                    <a:pt x="4842" y="946"/>
                    <a:pt x="4956" y="900"/>
                    <a:pt x="5048" y="831"/>
                  </a:cubicBezTo>
                  <a:cubicBezTo>
                    <a:pt x="5116" y="809"/>
                    <a:pt x="5162" y="786"/>
                    <a:pt x="5207" y="763"/>
                  </a:cubicBezTo>
                  <a:cubicBezTo>
                    <a:pt x="5237" y="723"/>
                    <a:pt x="5254" y="705"/>
                    <a:pt x="5260" y="705"/>
                  </a:cubicBezTo>
                  <a:lnTo>
                    <a:pt x="5260" y="705"/>
                  </a:lnTo>
                  <a:cubicBezTo>
                    <a:pt x="5267" y="705"/>
                    <a:pt x="5256" y="734"/>
                    <a:pt x="5230" y="786"/>
                  </a:cubicBezTo>
                  <a:cubicBezTo>
                    <a:pt x="5253" y="968"/>
                    <a:pt x="5070" y="1311"/>
                    <a:pt x="5002" y="1470"/>
                  </a:cubicBezTo>
                  <a:cubicBezTo>
                    <a:pt x="4340" y="3251"/>
                    <a:pt x="3404" y="4963"/>
                    <a:pt x="2993" y="6834"/>
                  </a:cubicBezTo>
                  <a:cubicBezTo>
                    <a:pt x="2938" y="7074"/>
                    <a:pt x="3136" y="7284"/>
                    <a:pt x="3370" y="7284"/>
                  </a:cubicBezTo>
                  <a:cubicBezTo>
                    <a:pt x="3426" y="7284"/>
                    <a:pt x="3484" y="7272"/>
                    <a:pt x="3541" y="7245"/>
                  </a:cubicBezTo>
                  <a:cubicBezTo>
                    <a:pt x="5915" y="5990"/>
                    <a:pt x="7604" y="3799"/>
                    <a:pt x="9864" y="2383"/>
                  </a:cubicBezTo>
                  <a:lnTo>
                    <a:pt x="9864" y="2383"/>
                  </a:lnTo>
                  <a:lnTo>
                    <a:pt x="6486" y="9459"/>
                  </a:lnTo>
                  <a:cubicBezTo>
                    <a:pt x="6361" y="9729"/>
                    <a:pt x="6519" y="10017"/>
                    <a:pt x="6805" y="10017"/>
                  </a:cubicBezTo>
                  <a:cubicBezTo>
                    <a:pt x="6834" y="10017"/>
                    <a:pt x="6865" y="10013"/>
                    <a:pt x="6897" y="10007"/>
                  </a:cubicBezTo>
                  <a:cubicBezTo>
                    <a:pt x="7924" y="9756"/>
                    <a:pt x="8723" y="9071"/>
                    <a:pt x="9521" y="8455"/>
                  </a:cubicBezTo>
                  <a:cubicBezTo>
                    <a:pt x="10503" y="7679"/>
                    <a:pt x="11484" y="6926"/>
                    <a:pt x="12466" y="6195"/>
                  </a:cubicBezTo>
                  <a:cubicBezTo>
                    <a:pt x="12656" y="6069"/>
                    <a:pt x="13550" y="5336"/>
                    <a:pt x="13791" y="5336"/>
                  </a:cubicBezTo>
                  <a:cubicBezTo>
                    <a:pt x="13810" y="5336"/>
                    <a:pt x="13825" y="5341"/>
                    <a:pt x="13835" y="5351"/>
                  </a:cubicBezTo>
                  <a:cubicBezTo>
                    <a:pt x="13904" y="5442"/>
                    <a:pt x="13630" y="6058"/>
                    <a:pt x="13607" y="6150"/>
                  </a:cubicBezTo>
                  <a:cubicBezTo>
                    <a:pt x="13539" y="6424"/>
                    <a:pt x="13447" y="6720"/>
                    <a:pt x="13356" y="6994"/>
                  </a:cubicBezTo>
                  <a:cubicBezTo>
                    <a:pt x="13037" y="8181"/>
                    <a:pt x="12694" y="9368"/>
                    <a:pt x="12329" y="10532"/>
                  </a:cubicBezTo>
                  <a:cubicBezTo>
                    <a:pt x="12261" y="10804"/>
                    <a:pt x="12485" y="10979"/>
                    <a:pt x="12706" y="10979"/>
                  </a:cubicBezTo>
                  <a:cubicBezTo>
                    <a:pt x="12856" y="10979"/>
                    <a:pt x="13004" y="10899"/>
                    <a:pt x="13059" y="10715"/>
                  </a:cubicBezTo>
                  <a:cubicBezTo>
                    <a:pt x="13447" y="9368"/>
                    <a:pt x="13835" y="8021"/>
                    <a:pt x="14223" y="6675"/>
                  </a:cubicBezTo>
                  <a:cubicBezTo>
                    <a:pt x="14360" y="6195"/>
                    <a:pt x="14703" y="5511"/>
                    <a:pt x="14566" y="5008"/>
                  </a:cubicBezTo>
                  <a:cubicBezTo>
                    <a:pt x="14461" y="4678"/>
                    <a:pt x="14187" y="4535"/>
                    <a:pt x="13895" y="4535"/>
                  </a:cubicBezTo>
                  <a:cubicBezTo>
                    <a:pt x="13744" y="4535"/>
                    <a:pt x="13588" y="4573"/>
                    <a:pt x="13447" y="4643"/>
                  </a:cubicBezTo>
                  <a:cubicBezTo>
                    <a:pt x="12831" y="4940"/>
                    <a:pt x="12283" y="5442"/>
                    <a:pt x="11758" y="5830"/>
                  </a:cubicBezTo>
                  <a:cubicBezTo>
                    <a:pt x="11210" y="6241"/>
                    <a:pt x="10663" y="6652"/>
                    <a:pt x="10115" y="7063"/>
                  </a:cubicBezTo>
                  <a:cubicBezTo>
                    <a:pt x="9293" y="7679"/>
                    <a:pt x="8471" y="8501"/>
                    <a:pt x="7513" y="8980"/>
                  </a:cubicBezTo>
                  <a:lnTo>
                    <a:pt x="11005" y="1676"/>
                  </a:lnTo>
                  <a:cubicBezTo>
                    <a:pt x="11137" y="1412"/>
                    <a:pt x="10943" y="1133"/>
                    <a:pt x="10678" y="1133"/>
                  </a:cubicBezTo>
                  <a:cubicBezTo>
                    <a:pt x="10622" y="1133"/>
                    <a:pt x="10563" y="1146"/>
                    <a:pt x="10503" y="1174"/>
                  </a:cubicBezTo>
                  <a:cubicBezTo>
                    <a:pt x="7992" y="2406"/>
                    <a:pt x="6257" y="4666"/>
                    <a:pt x="3929" y="6172"/>
                  </a:cubicBezTo>
                  <a:cubicBezTo>
                    <a:pt x="4180" y="5305"/>
                    <a:pt x="4523" y="4483"/>
                    <a:pt x="4888" y="3662"/>
                  </a:cubicBezTo>
                  <a:cubicBezTo>
                    <a:pt x="5116" y="3137"/>
                    <a:pt x="5344" y="2612"/>
                    <a:pt x="5550" y="2087"/>
                  </a:cubicBezTo>
                  <a:cubicBezTo>
                    <a:pt x="5732" y="1630"/>
                    <a:pt x="6052" y="1060"/>
                    <a:pt x="6029" y="557"/>
                  </a:cubicBezTo>
                  <a:cubicBezTo>
                    <a:pt x="6014" y="144"/>
                    <a:pt x="5791" y="0"/>
                    <a:pt x="5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6"/>
            <p:cNvSpPr/>
            <p:nvPr/>
          </p:nvSpPr>
          <p:spPr>
            <a:xfrm>
              <a:off x="5033942" y="4055475"/>
              <a:ext cx="189229" cy="224837"/>
            </a:xfrm>
            <a:custGeom>
              <a:avLst/>
              <a:gdLst/>
              <a:ahLst/>
              <a:cxnLst/>
              <a:rect l="l" t="t" r="r" b="b"/>
              <a:pathLst>
                <a:path w="10570" h="12559" extrusionOk="0">
                  <a:moveTo>
                    <a:pt x="4798" y="1"/>
                  </a:moveTo>
                  <a:cubicBezTo>
                    <a:pt x="4790" y="1"/>
                    <a:pt x="4781" y="1"/>
                    <a:pt x="4771" y="2"/>
                  </a:cubicBezTo>
                  <a:cubicBezTo>
                    <a:pt x="3356" y="93"/>
                    <a:pt x="1964" y="344"/>
                    <a:pt x="640" y="801"/>
                  </a:cubicBezTo>
                  <a:cubicBezTo>
                    <a:pt x="229" y="944"/>
                    <a:pt x="336" y="1531"/>
                    <a:pt x="694" y="1531"/>
                  </a:cubicBezTo>
                  <a:cubicBezTo>
                    <a:pt x="734" y="1531"/>
                    <a:pt x="777" y="1524"/>
                    <a:pt x="823" y="1508"/>
                  </a:cubicBezTo>
                  <a:cubicBezTo>
                    <a:pt x="1827" y="1166"/>
                    <a:pt x="2877" y="938"/>
                    <a:pt x="3927" y="801"/>
                  </a:cubicBezTo>
                  <a:lnTo>
                    <a:pt x="3927" y="801"/>
                  </a:lnTo>
                  <a:cubicBezTo>
                    <a:pt x="2717" y="2239"/>
                    <a:pt x="1462" y="3654"/>
                    <a:pt x="161" y="5046"/>
                  </a:cubicBezTo>
                  <a:cubicBezTo>
                    <a:pt x="1" y="5206"/>
                    <a:pt x="24" y="5503"/>
                    <a:pt x="229" y="5617"/>
                  </a:cubicBezTo>
                  <a:cubicBezTo>
                    <a:pt x="482" y="5733"/>
                    <a:pt x="735" y="5780"/>
                    <a:pt x="989" y="5780"/>
                  </a:cubicBezTo>
                  <a:cubicBezTo>
                    <a:pt x="1287" y="5780"/>
                    <a:pt x="1588" y="5715"/>
                    <a:pt x="1895" y="5617"/>
                  </a:cubicBezTo>
                  <a:cubicBezTo>
                    <a:pt x="2557" y="5388"/>
                    <a:pt x="3197" y="5115"/>
                    <a:pt x="3836" y="4863"/>
                  </a:cubicBezTo>
                  <a:cubicBezTo>
                    <a:pt x="5251" y="4361"/>
                    <a:pt x="6666" y="3859"/>
                    <a:pt x="8104" y="3448"/>
                  </a:cubicBezTo>
                  <a:cubicBezTo>
                    <a:pt x="8150" y="3425"/>
                    <a:pt x="8218" y="3403"/>
                    <a:pt x="8287" y="3380"/>
                  </a:cubicBezTo>
                  <a:lnTo>
                    <a:pt x="8287" y="3380"/>
                  </a:lnTo>
                  <a:cubicBezTo>
                    <a:pt x="8218" y="3494"/>
                    <a:pt x="8013" y="3654"/>
                    <a:pt x="7921" y="3745"/>
                  </a:cubicBezTo>
                  <a:cubicBezTo>
                    <a:pt x="7670" y="3996"/>
                    <a:pt x="7419" y="4247"/>
                    <a:pt x="7168" y="4498"/>
                  </a:cubicBezTo>
                  <a:cubicBezTo>
                    <a:pt x="6597" y="5046"/>
                    <a:pt x="6050" y="5594"/>
                    <a:pt x="5479" y="6142"/>
                  </a:cubicBezTo>
                  <a:cubicBezTo>
                    <a:pt x="4406" y="7214"/>
                    <a:pt x="3356" y="8264"/>
                    <a:pt x="2283" y="9314"/>
                  </a:cubicBezTo>
                  <a:cubicBezTo>
                    <a:pt x="2062" y="9536"/>
                    <a:pt x="2214" y="9954"/>
                    <a:pt x="2504" y="9954"/>
                  </a:cubicBezTo>
                  <a:cubicBezTo>
                    <a:pt x="2543" y="9954"/>
                    <a:pt x="2583" y="9947"/>
                    <a:pt x="2626" y="9931"/>
                  </a:cubicBezTo>
                  <a:cubicBezTo>
                    <a:pt x="3858" y="9474"/>
                    <a:pt x="5091" y="9040"/>
                    <a:pt x="6346" y="8584"/>
                  </a:cubicBezTo>
                  <a:cubicBezTo>
                    <a:pt x="6940" y="8379"/>
                    <a:pt x="7533" y="8150"/>
                    <a:pt x="8150" y="7945"/>
                  </a:cubicBezTo>
                  <a:cubicBezTo>
                    <a:pt x="8424" y="7831"/>
                    <a:pt x="8720" y="7739"/>
                    <a:pt x="8994" y="7625"/>
                  </a:cubicBezTo>
                  <a:cubicBezTo>
                    <a:pt x="9177" y="7557"/>
                    <a:pt x="9382" y="7466"/>
                    <a:pt x="9588" y="7443"/>
                  </a:cubicBezTo>
                  <a:lnTo>
                    <a:pt x="9588" y="7443"/>
                  </a:lnTo>
                  <a:cubicBezTo>
                    <a:pt x="8766" y="8972"/>
                    <a:pt x="7967" y="10501"/>
                    <a:pt x="7145" y="12031"/>
                  </a:cubicBezTo>
                  <a:cubicBezTo>
                    <a:pt x="6990" y="12310"/>
                    <a:pt x="7237" y="12558"/>
                    <a:pt x="7482" y="12558"/>
                  </a:cubicBezTo>
                  <a:cubicBezTo>
                    <a:pt x="7597" y="12558"/>
                    <a:pt x="7712" y="12504"/>
                    <a:pt x="7784" y="12373"/>
                  </a:cubicBezTo>
                  <a:cubicBezTo>
                    <a:pt x="8675" y="10707"/>
                    <a:pt x="9588" y="9018"/>
                    <a:pt x="10478" y="7351"/>
                  </a:cubicBezTo>
                  <a:cubicBezTo>
                    <a:pt x="10569" y="7192"/>
                    <a:pt x="10523" y="6941"/>
                    <a:pt x="10341" y="6849"/>
                  </a:cubicBezTo>
                  <a:cubicBezTo>
                    <a:pt x="10139" y="6753"/>
                    <a:pt x="9944" y="6714"/>
                    <a:pt x="9751" y="6714"/>
                  </a:cubicBezTo>
                  <a:cubicBezTo>
                    <a:pt x="9441" y="6714"/>
                    <a:pt x="9135" y="6814"/>
                    <a:pt x="8812" y="6941"/>
                  </a:cubicBezTo>
                  <a:cubicBezTo>
                    <a:pt x="8104" y="7192"/>
                    <a:pt x="7374" y="7443"/>
                    <a:pt x="6666" y="7717"/>
                  </a:cubicBezTo>
                  <a:cubicBezTo>
                    <a:pt x="5753" y="8036"/>
                    <a:pt x="4863" y="8356"/>
                    <a:pt x="3973" y="8675"/>
                  </a:cubicBezTo>
                  <a:cubicBezTo>
                    <a:pt x="4771" y="7876"/>
                    <a:pt x="5593" y="7078"/>
                    <a:pt x="6392" y="6279"/>
                  </a:cubicBezTo>
                  <a:lnTo>
                    <a:pt x="8195" y="4498"/>
                  </a:lnTo>
                  <a:cubicBezTo>
                    <a:pt x="8560" y="4133"/>
                    <a:pt x="9405" y="3562"/>
                    <a:pt x="9085" y="2969"/>
                  </a:cubicBezTo>
                  <a:cubicBezTo>
                    <a:pt x="8957" y="2721"/>
                    <a:pt x="8738" y="2641"/>
                    <a:pt x="8494" y="2641"/>
                  </a:cubicBezTo>
                  <a:cubicBezTo>
                    <a:pt x="8175" y="2641"/>
                    <a:pt x="7815" y="2777"/>
                    <a:pt x="7556" y="2855"/>
                  </a:cubicBezTo>
                  <a:cubicBezTo>
                    <a:pt x="6757" y="3106"/>
                    <a:pt x="5958" y="3357"/>
                    <a:pt x="5159" y="3631"/>
                  </a:cubicBezTo>
                  <a:cubicBezTo>
                    <a:pt x="4383" y="3905"/>
                    <a:pt x="3585" y="4202"/>
                    <a:pt x="2808" y="4498"/>
                  </a:cubicBezTo>
                  <a:cubicBezTo>
                    <a:pt x="2352" y="4658"/>
                    <a:pt x="1690" y="5023"/>
                    <a:pt x="1119" y="5069"/>
                  </a:cubicBezTo>
                  <a:cubicBezTo>
                    <a:pt x="2466" y="3631"/>
                    <a:pt x="3767" y="2147"/>
                    <a:pt x="5023" y="618"/>
                  </a:cubicBezTo>
                  <a:cubicBezTo>
                    <a:pt x="5200" y="396"/>
                    <a:pt x="5119" y="1"/>
                    <a:pt x="4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3" name="Google Shape;1603;p46"/>
          <p:cNvGrpSpPr/>
          <p:nvPr/>
        </p:nvGrpSpPr>
        <p:grpSpPr>
          <a:xfrm>
            <a:off x="1052601" y="2457618"/>
            <a:ext cx="1821979" cy="1039382"/>
            <a:chOff x="2218899" y="2411614"/>
            <a:chExt cx="1331749" cy="993768"/>
          </a:xfrm>
        </p:grpSpPr>
        <p:sp>
          <p:nvSpPr>
            <p:cNvPr id="1604" name="Google Shape;1604;p46"/>
            <p:cNvSpPr/>
            <p:nvPr/>
          </p:nvSpPr>
          <p:spPr>
            <a:xfrm>
              <a:off x="2523743" y="2697767"/>
              <a:ext cx="981129" cy="707614"/>
            </a:xfrm>
            <a:custGeom>
              <a:avLst/>
              <a:gdLst/>
              <a:ahLst/>
              <a:cxnLst/>
              <a:rect l="l" t="t" r="r" b="b"/>
              <a:pathLst>
                <a:path w="54804" h="39526" extrusionOk="0">
                  <a:moveTo>
                    <a:pt x="45444" y="1"/>
                  </a:moveTo>
                  <a:cubicBezTo>
                    <a:pt x="44251" y="1"/>
                    <a:pt x="43061" y="58"/>
                    <a:pt x="41885" y="129"/>
                  </a:cubicBezTo>
                  <a:cubicBezTo>
                    <a:pt x="38803" y="289"/>
                    <a:pt x="35722" y="472"/>
                    <a:pt x="32663" y="631"/>
                  </a:cubicBezTo>
                  <a:cubicBezTo>
                    <a:pt x="26592" y="974"/>
                    <a:pt x="20520" y="1271"/>
                    <a:pt x="14449" y="1681"/>
                  </a:cubicBezTo>
                  <a:cubicBezTo>
                    <a:pt x="11458" y="1887"/>
                    <a:pt x="8468" y="2138"/>
                    <a:pt x="5501" y="2549"/>
                  </a:cubicBezTo>
                  <a:cubicBezTo>
                    <a:pt x="4268" y="2731"/>
                    <a:pt x="2876" y="2800"/>
                    <a:pt x="1780" y="3439"/>
                  </a:cubicBezTo>
                  <a:cubicBezTo>
                    <a:pt x="845" y="3964"/>
                    <a:pt x="342" y="4877"/>
                    <a:pt x="228" y="5927"/>
                  </a:cubicBezTo>
                  <a:cubicBezTo>
                    <a:pt x="137" y="6543"/>
                    <a:pt x="206" y="7182"/>
                    <a:pt x="320" y="7799"/>
                  </a:cubicBezTo>
                  <a:cubicBezTo>
                    <a:pt x="0" y="13163"/>
                    <a:pt x="69" y="18526"/>
                    <a:pt x="479" y="23890"/>
                  </a:cubicBezTo>
                  <a:cubicBezTo>
                    <a:pt x="708" y="26789"/>
                    <a:pt x="1050" y="29688"/>
                    <a:pt x="1484" y="32564"/>
                  </a:cubicBezTo>
                  <a:cubicBezTo>
                    <a:pt x="1712" y="33934"/>
                    <a:pt x="1849" y="35349"/>
                    <a:pt x="2214" y="36650"/>
                  </a:cubicBezTo>
                  <a:cubicBezTo>
                    <a:pt x="2534" y="37768"/>
                    <a:pt x="3218" y="38613"/>
                    <a:pt x="4383" y="38932"/>
                  </a:cubicBezTo>
                  <a:cubicBezTo>
                    <a:pt x="5661" y="39275"/>
                    <a:pt x="7099" y="39343"/>
                    <a:pt x="8423" y="39412"/>
                  </a:cubicBezTo>
                  <a:cubicBezTo>
                    <a:pt x="9906" y="39503"/>
                    <a:pt x="11413" y="39526"/>
                    <a:pt x="12919" y="39526"/>
                  </a:cubicBezTo>
                  <a:cubicBezTo>
                    <a:pt x="15978" y="39480"/>
                    <a:pt x="19036" y="39389"/>
                    <a:pt x="22072" y="39275"/>
                  </a:cubicBezTo>
                  <a:cubicBezTo>
                    <a:pt x="28235" y="39046"/>
                    <a:pt x="34375" y="38727"/>
                    <a:pt x="40515" y="38316"/>
                  </a:cubicBezTo>
                  <a:cubicBezTo>
                    <a:pt x="43505" y="38111"/>
                    <a:pt x="46518" y="37882"/>
                    <a:pt x="49508" y="37631"/>
                  </a:cubicBezTo>
                  <a:cubicBezTo>
                    <a:pt x="50695" y="37540"/>
                    <a:pt x="52202" y="37631"/>
                    <a:pt x="53206" y="36878"/>
                  </a:cubicBezTo>
                  <a:cubicBezTo>
                    <a:pt x="54119" y="36193"/>
                    <a:pt x="54302" y="34983"/>
                    <a:pt x="54438" y="33934"/>
                  </a:cubicBezTo>
                  <a:cubicBezTo>
                    <a:pt x="54804" y="31080"/>
                    <a:pt x="54712" y="28182"/>
                    <a:pt x="54530" y="25306"/>
                  </a:cubicBezTo>
                  <a:cubicBezTo>
                    <a:pt x="54370" y="22384"/>
                    <a:pt x="54096" y="19462"/>
                    <a:pt x="53754" y="16563"/>
                  </a:cubicBezTo>
                  <a:cubicBezTo>
                    <a:pt x="53411" y="13733"/>
                    <a:pt x="53000" y="10903"/>
                    <a:pt x="52498" y="8095"/>
                  </a:cubicBezTo>
                  <a:cubicBezTo>
                    <a:pt x="52224" y="6657"/>
                    <a:pt x="51951" y="5219"/>
                    <a:pt x="51654" y="3781"/>
                  </a:cubicBezTo>
                  <a:cubicBezTo>
                    <a:pt x="51426" y="2686"/>
                    <a:pt x="51357" y="1225"/>
                    <a:pt x="50239" y="586"/>
                  </a:cubicBezTo>
                  <a:cubicBezTo>
                    <a:pt x="49805" y="312"/>
                    <a:pt x="49280" y="221"/>
                    <a:pt x="48755" y="175"/>
                  </a:cubicBezTo>
                  <a:cubicBezTo>
                    <a:pt x="47979" y="61"/>
                    <a:pt x="47226" y="38"/>
                    <a:pt x="46450" y="15"/>
                  </a:cubicBezTo>
                  <a:cubicBezTo>
                    <a:pt x="46114" y="5"/>
                    <a:pt x="45779" y="1"/>
                    <a:pt x="45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6"/>
            <p:cNvSpPr/>
            <p:nvPr/>
          </p:nvSpPr>
          <p:spPr>
            <a:xfrm>
              <a:off x="2491446" y="2663484"/>
              <a:ext cx="983187" cy="719126"/>
            </a:xfrm>
            <a:custGeom>
              <a:avLst/>
              <a:gdLst/>
              <a:ahLst/>
              <a:cxnLst/>
              <a:rect l="l" t="t" r="r" b="b"/>
              <a:pathLst>
                <a:path w="54919" h="40169" extrusionOk="0">
                  <a:moveTo>
                    <a:pt x="42484" y="1"/>
                  </a:moveTo>
                  <a:cubicBezTo>
                    <a:pt x="40375" y="1"/>
                    <a:pt x="38262" y="133"/>
                    <a:pt x="36156" y="241"/>
                  </a:cubicBezTo>
                  <a:cubicBezTo>
                    <a:pt x="32458" y="424"/>
                    <a:pt x="28761" y="766"/>
                    <a:pt x="25086" y="1086"/>
                  </a:cubicBezTo>
                  <a:cubicBezTo>
                    <a:pt x="21457" y="1405"/>
                    <a:pt x="17827" y="1793"/>
                    <a:pt x="14221" y="2181"/>
                  </a:cubicBezTo>
                  <a:cubicBezTo>
                    <a:pt x="14061" y="2181"/>
                    <a:pt x="13902" y="2409"/>
                    <a:pt x="13742" y="2524"/>
                  </a:cubicBezTo>
                  <a:cubicBezTo>
                    <a:pt x="13924" y="2661"/>
                    <a:pt x="14084" y="2798"/>
                    <a:pt x="14290" y="2889"/>
                  </a:cubicBezTo>
                  <a:cubicBezTo>
                    <a:pt x="14318" y="2903"/>
                    <a:pt x="14353" y="2908"/>
                    <a:pt x="14392" y="2908"/>
                  </a:cubicBezTo>
                  <a:cubicBezTo>
                    <a:pt x="14478" y="2908"/>
                    <a:pt x="14583" y="2882"/>
                    <a:pt x="14678" y="2866"/>
                  </a:cubicBezTo>
                  <a:cubicBezTo>
                    <a:pt x="17029" y="2592"/>
                    <a:pt x="19402" y="2250"/>
                    <a:pt x="21753" y="2044"/>
                  </a:cubicBezTo>
                  <a:cubicBezTo>
                    <a:pt x="25017" y="1770"/>
                    <a:pt x="28259" y="1519"/>
                    <a:pt x="31523" y="1337"/>
                  </a:cubicBezTo>
                  <a:cubicBezTo>
                    <a:pt x="35334" y="1108"/>
                    <a:pt x="39146" y="880"/>
                    <a:pt x="42958" y="789"/>
                  </a:cubicBezTo>
                  <a:cubicBezTo>
                    <a:pt x="43028" y="788"/>
                    <a:pt x="43099" y="788"/>
                    <a:pt x="43169" y="788"/>
                  </a:cubicBezTo>
                  <a:cubicBezTo>
                    <a:pt x="44881" y="788"/>
                    <a:pt x="46612" y="1047"/>
                    <a:pt x="48322" y="1223"/>
                  </a:cubicBezTo>
                  <a:cubicBezTo>
                    <a:pt x="50148" y="1382"/>
                    <a:pt x="51107" y="2432"/>
                    <a:pt x="51312" y="4190"/>
                  </a:cubicBezTo>
                  <a:cubicBezTo>
                    <a:pt x="51837" y="8595"/>
                    <a:pt x="52431" y="13000"/>
                    <a:pt x="52887" y="17429"/>
                  </a:cubicBezTo>
                  <a:cubicBezTo>
                    <a:pt x="53366" y="21902"/>
                    <a:pt x="53709" y="26399"/>
                    <a:pt x="54074" y="30895"/>
                  </a:cubicBezTo>
                  <a:cubicBezTo>
                    <a:pt x="54234" y="32836"/>
                    <a:pt x="54165" y="34776"/>
                    <a:pt x="53618" y="36693"/>
                  </a:cubicBezTo>
                  <a:cubicBezTo>
                    <a:pt x="53389" y="37423"/>
                    <a:pt x="52910" y="37834"/>
                    <a:pt x="52180" y="37994"/>
                  </a:cubicBezTo>
                  <a:cubicBezTo>
                    <a:pt x="51792" y="38063"/>
                    <a:pt x="51426" y="38154"/>
                    <a:pt x="51038" y="38154"/>
                  </a:cubicBezTo>
                  <a:cubicBezTo>
                    <a:pt x="45857" y="38336"/>
                    <a:pt x="40653" y="38519"/>
                    <a:pt x="35471" y="38702"/>
                  </a:cubicBezTo>
                  <a:cubicBezTo>
                    <a:pt x="31842" y="38839"/>
                    <a:pt x="28190" y="38998"/>
                    <a:pt x="24561" y="39135"/>
                  </a:cubicBezTo>
                  <a:cubicBezTo>
                    <a:pt x="20567" y="39272"/>
                    <a:pt x="16549" y="39478"/>
                    <a:pt x="12555" y="39501"/>
                  </a:cubicBezTo>
                  <a:cubicBezTo>
                    <a:pt x="9793" y="39501"/>
                    <a:pt x="7031" y="39272"/>
                    <a:pt x="4292" y="39067"/>
                  </a:cubicBezTo>
                  <a:cubicBezTo>
                    <a:pt x="3014" y="38998"/>
                    <a:pt x="2489" y="38473"/>
                    <a:pt x="2215" y="37286"/>
                  </a:cubicBezTo>
                  <a:cubicBezTo>
                    <a:pt x="2032" y="36488"/>
                    <a:pt x="1850" y="35689"/>
                    <a:pt x="1804" y="34890"/>
                  </a:cubicBezTo>
                  <a:cubicBezTo>
                    <a:pt x="1507" y="30485"/>
                    <a:pt x="1233" y="26056"/>
                    <a:pt x="960" y="21651"/>
                  </a:cubicBezTo>
                  <a:cubicBezTo>
                    <a:pt x="868" y="20168"/>
                    <a:pt x="823" y="18684"/>
                    <a:pt x="708" y="17200"/>
                  </a:cubicBezTo>
                  <a:cubicBezTo>
                    <a:pt x="708" y="17018"/>
                    <a:pt x="412" y="16835"/>
                    <a:pt x="275" y="16675"/>
                  </a:cubicBezTo>
                  <a:cubicBezTo>
                    <a:pt x="184" y="16858"/>
                    <a:pt x="1" y="17063"/>
                    <a:pt x="1" y="17246"/>
                  </a:cubicBezTo>
                  <a:cubicBezTo>
                    <a:pt x="275" y="22496"/>
                    <a:pt x="526" y="27746"/>
                    <a:pt x="845" y="32995"/>
                  </a:cubicBezTo>
                  <a:cubicBezTo>
                    <a:pt x="960" y="34525"/>
                    <a:pt x="1233" y="36077"/>
                    <a:pt x="1507" y="37606"/>
                  </a:cubicBezTo>
                  <a:cubicBezTo>
                    <a:pt x="1736" y="38861"/>
                    <a:pt x="2603" y="39592"/>
                    <a:pt x="3904" y="39752"/>
                  </a:cubicBezTo>
                  <a:cubicBezTo>
                    <a:pt x="5182" y="39934"/>
                    <a:pt x="6483" y="40117"/>
                    <a:pt x="7784" y="40140"/>
                  </a:cubicBezTo>
                  <a:cubicBezTo>
                    <a:pt x="9496" y="40162"/>
                    <a:pt x="11202" y="40168"/>
                    <a:pt x="12931" y="40168"/>
                  </a:cubicBezTo>
                  <a:cubicBezTo>
                    <a:pt x="14660" y="40168"/>
                    <a:pt x="16412" y="40162"/>
                    <a:pt x="18216" y="40162"/>
                  </a:cubicBezTo>
                  <a:cubicBezTo>
                    <a:pt x="22073" y="39980"/>
                    <a:pt x="26113" y="39774"/>
                    <a:pt x="30153" y="39637"/>
                  </a:cubicBezTo>
                  <a:cubicBezTo>
                    <a:pt x="36111" y="39432"/>
                    <a:pt x="42068" y="39272"/>
                    <a:pt x="48025" y="39067"/>
                  </a:cubicBezTo>
                  <a:cubicBezTo>
                    <a:pt x="49235" y="39021"/>
                    <a:pt x="50445" y="38930"/>
                    <a:pt x="51655" y="38839"/>
                  </a:cubicBezTo>
                  <a:cubicBezTo>
                    <a:pt x="53321" y="38679"/>
                    <a:pt x="54097" y="38131"/>
                    <a:pt x="54416" y="36533"/>
                  </a:cubicBezTo>
                  <a:cubicBezTo>
                    <a:pt x="54713" y="35118"/>
                    <a:pt x="54919" y="33657"/>
                    <a:pt x="54873" y="32242"/>
                  </a:cubicBezTo>
                  <a:cubicBezTo>
                    <a:pt x="54759" y="29184"/>
                    <a:pt x="54531" y="26125"/>
                    <a:pt x="54234" y="23066"/>
                  </a:cubicBezTo>
                  <a:cubicBezTo>
                    <a:pt x="53709" y="17657"/>
                    <a:pt x="53138" y="12270"/>
                    <a:pt x="52499" y="6883"/>
                  </a:cubicBezTo>
                  <a:cubicBezTo>
                    <a:pt x="52317" y="5308"/>
                    <a:pt x="51883" y="3756"/>
                    <a:pt x="51426" y="2227"/>
                  </a:cubicBezTo>
                  <a:cubicBezTo>
                    <a:pt x="51289" y="1770"/>
                    <a:pt x="50764" y="1337"/>
                    <a:pt x="50308" y="1108"/>
                  </a:cubicBezTo>
                  <a:cubicBezTo>
                    <a:pt x="49669" y="766"/>
                    <a:pt x="48938" y="583"/>
                    <a:pt x="48208" y="447"/>
                  </a:cubicBezTo>
                  <a:cubicBezTo>
                    <a:pt x="46308" y="110"/>
                    <a:pt x="44397" y="1"/>
                    <a:pt x="42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6"/>
            <p:cNvSpPr/>
            <p:nvPr/>
          </p:nvSpPr>
          <p:spPr>
            <a:xfrm>
              <a:off x="2433424" y="2990527"/>
              <a:ext cx="25762" cy="123098"/>
            </a:xfrm>
            <a:custGeom>
              <a:avLst/>
              <a:gdLst/>
              <a:ahLst/>
              <a:cxnLst/>
              <a:rect l="l" t="t" r="r" b="b"/>
              <a:pathLst>
                <a:path w="1439" h="6876" extrusionOk="0">
                  <a:moveTo>
                    <a:pt x="263" y="1"/>
                  </a:moveTo>
                  <a:cubicBezTo>
                    <a:pt x="243" y="1"/>
                    <a:pt x="224" y="2"/>
                    <a:pt x="206" y="5"/>
                  </a:cubicBezTo>
                  <a:cubicBezTo>
                    <a:pt x="115" y="28"/>
                    <a:pt x="1" y="256"/>
                    <a:pt x="1" y="370"/>
                  </a:cubicBezTo>
                  <a:cubicBezTo>
                    <a:pt x="92" y="1785"/>
                    <a:pt x="183" y="3201"/>
                    <a:pt x="320" y="4616"/>
                  </a:cubicBezTo>
                  <a:cubicBezTo>
                    <a:pt x="366" y="5232"/>
                    <a:pt x="503" y="5871"/>
                    <a:pt x="640" y="6487"/>
                  </a:cubicBezTo>
                  <a:cubicBezTo>
                    <a:pt x="685" y="6647"/>
                    <a:pt x="937" y="6739"/>
                    <a:pt x="1096" y="6875"/>
                  </a:cubicBezTo>
                  <a:cubicBezTo>
                    <a:pt x="1210" y="6739"/>
                    <a:pt x="1325" y="6602"/>
                    <a:pt x="1439" y="6465"/>
                  </a:cubicBezTo>
                  <a:cubicBezTo>
                    <a:pt x="1370" y="6442"/>
                    <a:pt x="1325" y="6442"/>
                    <a:pt x="1256" y="6419"/>
                  </a:cubicBezTo>
                  <a:cubicBezTo>
                    <a:pt x="1119" y="4456"/>
                    <a:pt x="982" y="2516"/>
                    <a:pt x="822" y="553"/>
                  </a:cubicBezTo>
                  <a:cubicBezTo>
                    <a:pt x="822" y="416"/>
                    <a:pt x="777" y="233"/>
                    <a:pt x="663" y="142"/>
                  </a:cubicBezTo>
                  <a:cubicBezTo>
                    <a:pt x="564" y="63"/>
                    <a:pt x="396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6"/>
            <p:cNvSpPr/>
            <p:nvPr/>
          </p:nvSpPr>
          <p:spPr>
            <a:xfrm>
              <a:off x="3486056" y="3245996"/>
              <a:ext cx="32296" cy="102993"/>
            </a:xfrm>
            <a:custGeom>
              <a:avLst/>
              <a:gdLst/>
              <a:ahLst/>
              <a:cxnLst/>
              <a:rect l="l" t="t" r="r" b="b"/>
              <a:pathLst>
                <a:path w="1804" h="5753" extrusionOk="0">
                  <a:moveTo>
                    <a:pt x="1188" y="1"/>
                  </a:moveTo>
                  <a:cubicBezTo>
                    <a:pt x="1119" y="229"/>
                    <a:pt x="982" y="435"/>
                    <a:pt x="982" y="640"/>
                  </a:cubicBezTo>
                  <a:cubicBezTo>
                    <a:pt x="959" y="959"/>
                    <a:pt x="1028" y="1256"/>
                    <a:pt x="1073" y="1553"/>
                  </a:cubicBezTo>
                  <a:cubicBezTo>
                    <a:pt x="1119" y="1576"/>
                    <a:pt x="1165" y="1599"/>
                    <a:pt x="1233" y="1621"/>
                  </a:cubicBezTo>
                  <a:cubicBezTo>
                    <a:pt x="822" y="2763"/>
                    <a:pt x="412" y="3927"/>
                    <a:pt x="46" y="5068"/>
                  </a:cubicBezTo>
                  <a:cubicBezTo>
                    <a:pt x="1" y="5273"/>
                    <a:pt x="138" y="5525"/>
                    <a:pt x="183" y="5753"/>
                  </a:cubicBezTo>
                  <a:cubicBezTo>
                    <a:pt x="366" y="5616"/>
                    <a:pt x="640" y="5547"/>
                    <a:pt x="708" y="5365"/>
                  </a:cubicBezTo>
                  <a:cubicBezTo>
                    <a:pt x="1051" y="4520"/>
                    <a:pt x="1439" y="3676"/>
                    <a:pt x="1644" y="2786"/>
                  </a:cubicBezTo>
                  <a:cubicBezTo>
                    <a:pt x="1804" y="2055"/>
                    <a:pt x="1713" y="1279"/>
                    <a:pt x="1667" y="526"/>
                  </a:cubicBezTo>
                  <a:cubicBezTo>
                    <a:pt x="1667" y="343"/>
                    <a:pt x="1347" y="183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6"/>
            <p:cNvSpPr/>
            <p:nvPr/>
          </p:nvSpPr>
          <p:spPr>
            <a:xfrm>
              <a:off x="3360179" y="2629380"/>
              <a:ext cx="111568" cy="13678"/>
            </a:xfrm>
            <a:custGeom>
              <a:avLst/>
              <a:gdLst/>
              <a:ahLst/>
              <a:cxnLst/>
              <a:rect l="l" t="t" r="r" b="b"/>
              <a:pathLst>
                <a:path w="6232" h="764" extrusionOk="0">
                  <a:moveTo>
                    <a:pt x="5775" y="1"/>
                  </a:moveTo>
                  <a:cubicBezTo>
                    <a:pt x="3995" y="1"/>
                    <a:pt x="2238" y="23"/>
                    <a:pt x="457" y="69"/>
                  </a:cubicBezTo>
                  <a:cubicBezTo>
                    <a:pt x="297" y="69"/>
                    <a:pt x="160" y="320"/>
                    <a:pt x="1" y="457"/>
                  </a:cubicBezTo>
                  <a:cubicBezTo>
                    <a:pt x="183" y="548"/>
                    <a:pt x="366" y="731"/>
                    <a:pt x="548" y="754"/>
                  </a:cubicBezTo>
                  <a:cubicBezTo>
                    <a:pt x="830" y="761"/>
                    <a:pt x="1109" y="764"/>
                    <a:pt x="1387" y="764"/>
                  </a:cubicBezTo>
                  <a:cubicBezTo>
                    <a:pt x="1943" y="764"/>
                    <a:pt x="2496" y="754"/>
                    <a:pt x="3059" y="754"/>
                  </a:cubicBezTo>
                  <a:lnTo>
                    <a:pt x="3059" y="731"/>
                  </a:lnTo>
                  <a:cubicBezTo>
                    <a:pt x="3504" y="731"/>
                    <a:pt x="3949" y="737"/>
                    <a:pt x="4397" y="737"/>
                  </a:cubicBezTo>
                  <a:cubicBezTo>
                    <a:pt x="4845" y="737"/>
                    <a:pt x="5296" y="731"/>
                    <a:pt x="5753" y="708"/>
                  </a:cubicBezTo>
                  <a:cubicBezTo>
                    <a:pt x="5912" y="708"/>
                    <a:pt x="6072" y="503"/>
                    <a:pt x="6232" y="389"/>
                  </a:cubicBezTo>
                  <a:cubicBezTo>
                    <a:pt x="6072" y="252"/>
                    <a:pt x="5935" y="1"/>
                    <a:pt x="5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6"/>
            <p:cNvSpPr/>
            <p:nvPr/>
          </p:nvSpPr>
          <p:spPr>
            <a:xfrm>
              <a:off x="2403187" y="2994251"/>
              <a:ext cx="24938" cy="102617"/>
            </a:xfrm>
            <a:custGeom>
              <a:avLst/>
              <a:gdLst/>
              <a:ahLst/>
              <a:cxnLst/>
              <a:rect l="l" t="t" r="r" b="b"/>
              <a:pathLst>
                <a:path w="1393" h="5732" extrusionOk="0">
                  <a:moveTo>
                    <a:pt x="280" y="0"/>
                  </a:moveTo>
                  <a:cubicBezTo>
                    <a:pt x="270" y="0"/>
                    <a:pt x="261" y="1"/>
                    <a:pt x="252" y="2"/>
                  </a:cubicBezTo>
                  <a:cubicBezTo>
                    <a:pt x="115" y="2"/>
                    <a:pt x="23" y="231"/>
                    <a:pt x="1" y="254"/>
                  </a:cubicBezTo>
                  <a:cubicBezTo>
                    <a:pt x="229" y="2034"/>
                    <a:pt x="411" y="3632"/>
                    <a:pt x="663" y="5229"/>
                  </a:cubicBezTo>
                  <a:cubicBezTo>
                    <a:pt x="685" y="5412"/>
                    <a:pt x="959" y="5572"/>
                    <a:pt x="1142" y="5732"/>
                  </a:cubicBezTo>
                  <a:cubicBezTo>
                    <a:pt x="1210" y="5503"/>
                    <a:pt x="1393" y="5275"/>
                    <a:pt x="1370" y="5070"/>
                  </a:cubicBezTo>
                  <a:cubicBezTo>
                    <a:pt x="1279" y="4065"/>
                    <a:pt x="1165" y="3084"/>
                    <a:pt x="1028" y="2080"/>
                  </a:cubicBezTo>
                  <a:cubicBezTo>
                    <a:pt x="936" y="1486"/>
                    <a:pt x="822" y="870"/>
                    <a:pt x="685" y="276"/>
                  </a:cubicBezTo>
                  <a:cubicBezTo>
                    <a:pt x="643" y="148"/>
                    <a:pt x="420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6"/>
            <p:cNvSpPr/>
            <p:nvPr/>
          </p:nvSpPr>
          <p:spPr>
            <a:xfrm>
              <a:off x="3387964" y="2597245"/>
              <a:ext cx="100129" cy="13874"/>
            </a:xfrm>
            <a:custGeom>
              <a:avLst/>
              <a:gdLst/>
              <a:ahLst/>
              <a:cxnLst/>
              <a:rect l="l" t="t" r="r" b="b"/>
              <a:pathLst>
                <a:path w="5593" h="775" extrusionOk="0">
                  <a:moveTo>
                    <a:pt x="4941" y="0"/>
                  </a:moveTo>
                  <a:cubicBezTo>
                    <a:pt x="4847" y="0"/>
                    <a:pt x="4748" y="15"/>
                    <a:pt x="4657" y="15"/>
                  </a:cubicBezTo>
                  <a:cubicBezTo>
                    <a:pt x="3310" y="15"/>
                    <a:pt x="1964" y="15"/>
                    <a:pt x="640" y="38"/>
                  </a:cubicBezTo>
                  <a:cubicBezTo>
                    <a:pt x="412" y="38"/>
                    <a:pt x="206" y="243"/>
                    <a:pt x="1" y="358"/>
                  </a:cubicBezTo>
                  <a:cubicBezTo>
                    <a:pt x="206" y="494"/>
                    <a:pt x="389" y="746"/>
                    <a:pt x="594" y="746"/>
                  </a:cubicBezTo>
                  <a:cubicBezTo>
                    <a:pt x="971" y="768"/>
                    <a:pt x="1353" y="774"/>
                    <a:pt x="1736" y="774"/>
                  </a:cubicBezTo>
                  <a:cubicBezTo>
                    <a:pt x="2118" y="774"/>
                    <a:pt x="2500" y="768"/>
                    <a:pt x="2877" y="768"/>
                  </a:cubicBezTo>
                  <a:lnTo>
                    <a:pt x="2877" y="723"/>
                  </a:lnTo>
                  <a:cubicBezTo>
                    <a:pt x="3364" y="723"/>
                    <a:pt x="3861" y="733"/>
                    <a:pt x="4355" y="733"/>
                  </a:cubicBezTo>
                  <a:cubicBezTo>
                    <a:pt x="4601" y="733"/>
                    <a:pt x="4847" y="730"/>
                    <a:pt x="5091" y="723"/>
                  </a:cubicBezTo>
                  <a:cubicBezTo>
                    <a:pt x="5251" y="700"/>
                    <a:pt x="5433" y="517"/>
                    <a:pt x="5593" y="403"/>
                  </a:cubicBezTo>
                  <a:cubicBezTo>
                    <a:pt x="5433" y="289"/>
                    <a:pt x="5296" y="129"/>
                    <a:pt x="5136" y="38"/>
                  </a:cubicBezTo>
                  <a:cubicBezTo>
                    <a:pt x="5078" y="9"/>
                    <a:pt x="5011" y="0"/>
                    <a:pt x="4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6"/>
            <p:cNvSpPr/>
            <p:nvPr/>
          </p:nvSpPr>
          <p:spPr>
            <a:xfrm>
              <a:off x="3518746" y="3269287"/>
              <a:ext cx="31902" cy="79702"/>
            </a:xfrm>
            <a:custGeom>
              <a:avLst/>
              <a:gdLst/>
              <a:ahLst/>
              <a:cxnLst/>
              <a:rect l="l" t="t" r="r" b="b"/>
              <a:pathLst>
                <a:path w="1782" h="4452" extrusionOk="0">
                  <a:moveTo>
                    <a:pt x="1028" y="1"/>
                  </a:moveTo>
                  <a:cubicBezTo>
                    <a:pt x="959" y="138"/>
                    <a:pt x="845" y="298"/>
                    <a:pt x="822" y="435"/>
                  </a:cubicBezTo>
                  <a:cubicBezTo>
                    <a:pt x="731" y="1051"/>
                    <a:pt x="731" y="1690"/>
                    <a:pt x="594" y="2283"/>
                  </a:cubicBezTo>
                  <a:cubicBezTo>
                    <a:pt x="457" y="2831"/>
                    <a:pt x="183" y="3333"/>
                    <a:pt x="46" y="3881"/>
                  </a:cubicBezTo>
                  <a:cubicBezTo>
                    <a:pt x="1" y="4041"/>
                    <a:pt x="161" y="4269"/>
                    <a:pt x="206" y="4452"/>
                  </a:cubicBezTo>
                  <a:cubicBezTo>
                    <a:pt x="366" y="4361"/>
                    <a:pt x="640" y="4315"/>
                    <a:pt x="685" y="4178"/>
                  </a:cubicBezTo>
                  <a:cubicBezTo>
                    <a:pt x="1074" y="3151"/>
                    <a:pt x="1416" y="2101"/>
                    <a:pt x="1781" y="1051"/>
                  </a:cubicBezTo>
                  <a:cubicBezTo>
                    <a:pt x="1735" y="1028"/>
                    <a:pt x="1713" y="1005"/>
                    <a:pt x="1667" y="1005"/>
                  </a:cubicBezTo>
                  <a:cubicBezTo>
                    <a:pt x="1621" y="731"/>
                    <a:pt x="1621" y="457"/>
                    <a:pt x="1507" y="252"/>
                  </a:cubicBezTo>
                  <a:cubicBezTo>
                    <a:pt x="1439" y="115"/>
                    <a:pt x="1188" y="69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2218899" y="2411614"/>
              <a:ext cx="580685" cy="492229"/>
            </a:xfrm>
            <a:custGeom>
              <a:avLst/>
              <a:gdLst/>
              <a:ahLst/>
              <a:cxnLst/>
              <a:rect l="l" t="t" r="r" b="b"/>
              <a:pathLst>
                <a:path w="32436" h="27495" extrusionOk="0">
                  <a:moveTo>
                    <a:pt x="27939" y="1300"/>
                  </a:moveTo>
                  <a:cubicBezTo>
                    <a:pt x="28007" y="1323"/>
                    <a:pt x="28076" y="1345"/>
                    <a:pt x="28121" y="1368"/>
                  </a:cubicBezTo>
                  <a:cubicBezTo>
                    <a:pt x="28121" y="2281"/>
                    <a:pt x="28213" y="3217"/>
                    <a:pt x="28098" y="4130"/>
                  </a:cubicBezTo>
                  <a:cubicBezTo>
                    <a:pt x="28053" y="4450"/>
                    <a:pt x="27573" y="4723"/>
                    <a:pt x="27299" y="5020"/>
                  </a:cubicBezTo>
                  <a:cubicBezTo>
                    <a:pt x="27254" y="4997"/>
                    <a:pt x="27208" y="4975"/>
                    <a:pt x="27140" y="4952"/>
                  </a:cubicBezTo>
                  <a:cubicBezTo>
                    <a:pt x="27140" y="4039"/>
                    <a:pt x="27071" y="3126"/>
                    <a:pt x="27185" y="2236"/>
                  </a:cubicBezTo>
                  <a:cubicBezTo>
                    <a:pt x="27231" y="1893"/>
                    <a:pt x="27688" y="1619"/>
                    <a:pt x="27939" y="1300"/>
                  </a:cubicBezTo>
                  <a:close/>
                  <a:moveTo>
                    <a:pt x="31408" y="4016"/>
                  </a:moveTo>
                  <a:lnTo>
                    <a:pt x="31408" y="4016"/>
                  </a:lnTo>
                  <a:cubicBezTo>
                    <a:pt x="30993" y="5002"/>
                    <a:pt x="30277" y="5489"/>
                    <a:pt x="29259" y="5489"/>
                  </a:cubicBezTo>
                  <a:cubicBezTo>
                    <a:pt x="28934" y="5489"/>
                    <a:pt x="28577" y="5439"/>
                    <a:pt x="28190" y="5340"/>
                  </a:cubicBezTo>
                  <a:cubicBezTo>
                    <a:pt x="28806" y="3856"/>
                    <a:pt x="30221" y="4267"/>
                    <a:pt x="31408" y="4016"/>
                  </a:cubicBezTo>
                  <a:close/>
                  <a:moveTo>
                    <a:pt x="26113" y="2806"/>
                  </a:moveTo>
                  <a:cubicBezTo>
                    <a:pt x="26204" y="2829"/>
                    <a:pt x="26295" y="2875"/>
                    <a:pt x="26386" y="2897"/>
                  </a:cubicBezTo>
                  <a:cubicBezTo>
                    <a:pt x="26386" y="3810"/>
                    <a:pt x="26432" y="4723"/>
                    <a:pt x="26341" y="5636"/>
                  </a:cubicBezTo>
                  <a:cubicBezTo>
                    <a:pt x="26318" y="5910"/>
                    <a:pt x="25930" y="6184"/>
                    <a:pt x="25588" y="6595"/>
                  </a:cubicBezTo>
                  <a:cubicBezTo>
                    <a:pt x="25542" y="5545"/>
                    <a:pt x="25405" y="4678"/>
                    <a:pt x="25473" y="3856"/>
                  </a:cubicBezTo>
                  <a:cubicBezTo>
                    <a:pt x="25496" y="3491"/>
                    <a:pt x="25884" y="3149"/>
                    <a:pt x="26113" y="2806"/>
                  </a:cubicBezTo>
                  <a:close/>
                  <a:moveTo>
                    <a:pt x="27956" y="6119"/>
                  </a:moveTo>
                  <a:cubicBezTo>
                    <a:pt x="28321" y="6119"/>
                    <a:pt x="28806" y="6145"/>
                    <a:pt x="29468" y="6184"/>
                  </a:cubicBezTo>
                  <a:cubicBezTo>
                    <a:pt x="29054" y="6826"/>
                    <a:pt x="28721" y="7103"/>
                    <a:pt x="28089" y="7103"/>
                  </a:cubicBezTo>
                  <a:cubicBezTo>
                    <a:pt x="27709" y="7103"/>
                    <a:pt x="27222" y="7003"/>
                    <a:pt x="26546" y="6823"/>
                  </a:cubicBezTo>
                  <a:cubicBezTo>
                    <a:pt x="26873" y="6284"/>
                    <a:pt x="27036" y="6119"/>
                    <a:pt x="27956" y="6119"/>
                  </a:cubicBezTo>
                  <a:close/>
                  <a:moveTo>
                    <a:pt x="24675" y="4107"/>
                  </a:moveTo>
                  <a:cubicBezTo>
                    <a:pt x="24743" y="5226"/>
                    <a:pt x="24812" y="6116"/>
                    <a:pt x="24834" y="7006"/>
                  </a:cubicBezTo>
                  <a:cubicBezTo>
                    <a:pt x="24834" y="7189"/>
                    <a:pt x="24583" y="7394"/>
                    <a:pt x="24424" y="7554"/>
                  </a:cubicBezTo>
                  <a:cubicBezTo>
                    <a:pt x="24195" y="7782"/>
                    <a:pt x="23944" y="7987"/>
                    <a:pt x="23579" y="8307"/>
                  </a:cubicBezTo>
                  <a:cubicBezTo>
                    <a:pt x="23579" y="7211"/>
                    <a:pt x="23488" y="6230"/>
                    <a:pt x="23625" y="5248"/>
                  </a:cubicBezTo>
                  <a:cubicBezTo>
                    <a:pt x="23670" y="4883"/>
                    <a:pt x="24241" y="4564"/>
                    <a:pt x="24675" y="4107"/>
                  </a:cubicBezTo>
                  <a:close/>
                  <a:moveTo>
                    <a:pt x="26203" y="7609"/>
                  </a:moveTo>
                  <a:cubicBezTo>
                    <a:pt x="26741" y="7609"/>
                    <a:pt x="27319" y="7746"/>
                    <a:pt x="27893" y="7805"/>
                  </a:cubicBezTo>
                  <a:cubicBezTo>
                    <a:pt x="27444" y="8336"/>
                    <a:pt x="27067" y="8830"/>
                    <a:pt x="26355" y="8830"/>
                  </a:cubicBezTo>
                  <a:cubicBezTo>
                    <a:pt x="26272" y="8830"/>
                    <a:pt x="26183" y="8824"/>
                    <a:pt x="26090" y="8809"/>
                  </a:cubicBezTo>
                  <a:cubicBezTo>
                    <a:pt x="25871" y="8773"/>
                    <a:pt x="25652" y="8762"/>
                    <a:pt x="25429" y="8762"/>
                  </a:cubicBezTo>
                  <a:cubicBezTo>
                    <a:pt x="25096" y="8762"/>
                    <a:pt x="24757" y="8786"/>
                    <a:pt x="24401" y="8786"/>
                  </a:cubicBezTo>
                  <a:cubicBezTo>
                    <a:pt x="24866" y="7842"/>
                    <a:pt x="25500" y="7609"/>
                    <a:pt x="26203" y="7609"/>
                  </a:cubicBezTo>
                  <a:close/>
                  <a:moveTo>
                    <a:pt x="4908" y="11480"/>
                  </a:moveTo>
                  <a:lnTo>
                    <a:pt x="4908" y="11480"/>
                  </a:lnTo>
                  <a:cubicBezTo>
                    <a:pt x="4611" y="12553"/>
                    <a:pt x="4406" y="13625"/>
                    <a:pt x="4018" y="14652"/>
                  </a:cubicBezTo>
                  <a:cubicBezTo>
                    <a:pt x="3881" y="15086"/>
                    <a:pt x="3401" y="15406"/>
                    <a:pt x="3082" y="15771"/>
                  </a:cubicBezTo>
                  <a:cubicBezTo>
                    <a:pt x="3036" y="15748"/>
                    <a:pt x="2991" y="15725"/>
                    <a:pt x="2922" y="15680"/>
                  </a:cubicBezTo>
                  <a:cubicBezTo>
                    <a:pt x="3196" y="14105"/>
                    <a:pt x="3858" y="12735"/>
                    <a:pt x="4908" y="11480"/>
                  </a:cubicBezTo>
                  <a:close/>
                  <a:moveTo>
                    <a:pt x="15143" y="15145"/>
                  </a:moveTo>
                  <a:cubicBezTo>
                    <a:pt x="15393" y="15145"/>
                    <a:pt x="15644" y="15184"/>
                    <a:pt x="15864" y="15269"/>
                  </a:cubicBezTo>
                  <a:cubicBezTo>
                    <a:pt x="15544" y="15520"/>
                    <a:pt x="15225" y="15725"/>
                    <a:pt x="14997" y="15999"/>
                  </a:cubicBezTo>
                  <a:cubicBezTo>
                    <a:pt x="14837" y="16159"/>
                    <a:pt x="14814" y="16410"/>
                    <a:pt x="14723" y="16638"/>
                  </a:cubicBezTo>
                  <a:cubicBezTo>
                    <a:pt x="14765" y="16634"/>
                    <a:pt x="14807" y="16633"/>
                    <a:pt x="14850" y="16633"/>
                  </a:cubicBezTo>
                  <a:cubicBezTo>
                    <a:pt x="14935" y="16633"/>
                    <a:pt x="15020" y="16638"/>
                    <a:pt x="15102" y="16638"/>
                  </a:cubicBezTo>
                  <a:cubicBezTo>
                    <a:pt x="15225" y="16638"/>
                    <a:pt x="15339" y="16627"/>
                    <a:pt x="15430" y="16570"/>
                  </a:cubicBezTo>
                  <a:cubicBezTo>
                    <a:pt x="15796" y="16364"/>
                    <a:pt x="16115" y="16068"/>
                    <a:pt x="16435" y="15794"/>
                  </a:cubicBezTo>
                  <a:lnTo>
                    <a:pt x="16435" y="15794"/>
                  </a:lnTo>
                  <a:cubicBezTo>
                    <a:pt x="16754" y="16342"/>
                    <a:pt x="16594" y="16958"/>
                    <a:pt x="16069" y="17346"/>
                  </a:cubicBezTo>
                  <a:cubicBezTo>
                    <a:pt x="15855" y="17518"/>
                    <a:pt x="15503" y="17604"/>
                    <a:pt x="15142" y="17604"/>
                  </a:cubicBezTo>
                  <a:cubicBezTo>
                    <a:pt x="14735" y="17604"/>
                    <a:pt x="14315" y="17495"/>
                    <a:pt x="14061" y="17277"/>
                  </a:cubicBezTo>
                  <a:cubicBezTo>
                    <a:pt x="13650" y="16912"/>
                    <a:pt x="13536" y="16045"/>
                    <a:pt x="13833" y="15634"/>
                  </a:cubicBezTo>
                  <a:cubicBezTo>
                    <a:pt x="14037" y="15335"/>
                    <a:pt x="14588" y="15145"/>
                    <a:pt x="15143" y="15145"/>
                  </a:cubicBezTo>
                  <a:close/>
                  <a:moveTo>
                    <a:pt x="3881" y="16090"/>
                  </a:moveTo>
                  <a:lnTo>
                    <a:pt x="3881" y="16090"/>
                  </a:lnTo>
                  <a:cubicBezTo>
                    <a:pt x="4223" y="17186"/>
                    <a:pt x="3744" y="17916"/>
                    <a:pt x="2922" y="18533"/>
                  </a:cubicBezTo>
                  <a:cubicBezTo>
                    <a:pt x="2534" y="17323"/>
                    <a:pt x="2671" y="16958"/>
                    <a:pt x="3881" y="16090"/>
                  </a:cubicBezTo>
                  <a:close/>
                  <a:moveTo>
                    <a:pt x="4086" y="18533"/>
                  </a:moveTo>
                  <a:lnTo>
                    <a:pt x="4086" y="18533"/>
                  </a:lnTo>
                  <a:cubicBezTo>
                    <a:pt x="4634" y="19583"/>
                    <a:pt x="4588" y="19720"/>
                    <a:pt x="3470" y="20701"/>
                  </a:cubicBezTo>
                  <a:cubicBezTo>
                    <a:pt x="2899" y="19606"/>
                    <a:pt x="2945" y="19514"/>
                    <a:pt x="4086" y="18533"/>
                  </a:cubicBezTo>
                  <a:close/>
                  <a:moveTo>
                    <a:pt x="15188" y="9849"/>
                  </a:moveTo>
                  <a:cubicBezTo>
                    <a:pt x="16848" y="9849"/>
                    <a:pt x="18352" y="10538"/>
                    <a:pt x="19699" y="11868"/>
                  </a:cubicBezTo>
                  <a:cubicBezTo>
                    <a:pt x="18672" y="12781"/>
                    <a:pt x="17713" y="13648"/>
                    <a:pt x="16731" y="14493"/>
                  </a:cubicBezTo>
                  <a:cubicBezTo>
                    <a:pt x="16681" y="14543"/>
                    <a:pt x="16596" y="14562"/>
                    <a:pt x="16500" y="14562"/>
                  </a:cubicBezTo>
                  <a:cubicBezTo>
                    <a:pt x="16378" y="14562"/>
                    <a:pt x="16240" y="14531"/>
                    <a:pt x="16138" y="14493"/>
                  </a:cubicBezTo>
                  <a:cubicBezTo>
                    <a:pt x="15804" y="14372"/>
                    <a:pt x="15470" y="14316"/>
                    <a:pt x="15143" y="14316"/>
                  </a:cubicBezTo>
                  <a:cubicBezTo>
                    <a:pt x="14667" y="14316"/>
                    <a:pt x="14207" y="14436"/>
                    <a:pt x="13787" y="14652"/>
                  </a:cubicBezTo>
                  <a:cubicBezTo>
                    <a:pt x="12554" y="15269"/>
                    <a:pt x="12600" y="17255"/>
                    <a:pt x="13787" y="17985"/>
                  </a:cubicBezTo>
                  <a:cubicBezTo>
                    <a:pt x="14186" y="18236"/>
                    <a:pt x="14683" y="18362"/>
                    <a:pt x="15168" y="18362"/>
                  </a:cubicBezTo>
                  <a:cubicBezTo>
                    <a:pt x="15653" y="18362"/>
                    <a:pt x="16127" y="18236"/>
                    <a:pt x="16480" y="17985"/>
                  </a:cubicBezTo>
                  <a:cubicBezTo>
                    <a:pt x="17256" y="17414"/>
                    <a:pt x="17530" y="16570"/>
                    <a:pt x="17279" y="15543"/>
                  </a:cubicBezTo>
                  <a:cubicBezTo>
                    <a:pt x="17234" y="15360"/>
                    <a:pt x="17256" y="15086"/>
                    <a:pt x="17370" y="14972"/>
                  </a:cubicBezTo>
                  <a:cubicBezTo>
                    <a:pt x="18261" y="14127"/>
                    <a:pt x="19197" y="13329"/>
                    <a:pt x="20178" y="12438"/>
                  </a:cubicBezTo>
                  <a:cubicBezTo>
                    <a:pt x="21365" y="14516"/>
                    <a:pt x="21479" y="16547"/>
                    <a:pt x="20475" y="18578"/>
                  </a:cubicBezTo>
                  <a:cubicBezTo>
                    <a:pt x="19425" y="20701"/>
                    <a:pt x="17759" y="22185"/>
                    <a:pt x="15248" y="22436"/>
                  </a:cubicBezTo>
                  <a:cubicBezTo>
                    <a:pt x="15004" y="22460"/>
                    <a:pt x="14766" y="22472"/>
                    <a:pt x="14535" y="22472"/>
                  </a:cubicBezTo>
                  <a:cubicBezTo>
                    <a:pt x="11274" y="22472"/>
                    <a:pt x="9371" y="20137"/>
                    <a:pt x="8902" y="17643"/>
                  </a:cubicBezTo>
                  <a:cubicBezTo>
                    <a:pt x="8195" y="14036"/>
                    <a:pt x="10021" y="10978"/>
                    <a:pt x="13536" y="10065"/>
                  </a:cubicBezTo>
                  <a:cubicBezTo>
                    <a:pt x="14103" y="9920"/>
                    <a:pt x="14653" y="9849"/>
                    <a:pt x="15188" y="9849"/>
                  </a:cubicBezTo>
                  <a:close/>
                  <a:moveTo>
                    <a:pt x="4794" y="20541"/>
                  </a:moveTo>
                  <a:lnTo>
                    <a:pt x="4794" y="20541"/>
                  </a:lnTo>
                  <a:cubicBezTo>
                    <a:pt x="5479" y="21660"/>
                    <a:pt x="5479" y="21660"/>
                    <a:pt x="4588" y="22618"/>
                  </a:cubicBezTo>
                  <a:cubicBezTo>
                    <a:pt x="3675" y="21728"/>
                    <a:pt x="3698" y="21523"/>
                    <a:pt x="4794" y="20541"/>
                  </a:cubicBezTo>
                  <a:close/>
                  <a:moveTo>
                    <a:pt x="5798" y="22436"/>
                  </a:moveTo>
                  <a:cubicBezTo>
                    <a:pt x="6643" y="23143"/>
                    <a:pt x="6643" y="23349"/>
                    <a:pt x="5798" y="24056"/>
                  </a:cubicBezTo>
                  <a:cubicBezTo>
                    <a:pt x="4931" y="23372"/>
                    <a:pt x="4931" y="23280"/>
                    <a:pt x="5798" y="22436"/>
                  </a:cubicBezTo>
                  <a:close/>
                  <a:moveTo>
                    <a:pt x="7053" y="23828"/>
                  </a:moveTo>
                  <a:cubicBezTo>
                    <a:pt x="7419" y="24148"/>
                    <a:pt x="7738" y="24422"/>
                    <a:pt x="8103" y="24741"/>
                  </a:cubicBezTo>
                  <a:cubicBezTo>
                    <a:pt x="7921" y="24992"/>
                    <a:pt x="7784" y="25221"/>
                    <a:pt x="7578" y="25540"/>
                  </a:cubicBezTo>
                  <a:cubicBezTo>
                    <a:pt x="7145" y="25221"/>
                    <a:pt x="6802" y="24969"/>
                    <a:pt x="6392" y="24673"/>
                  </a:cubicBezTo>
                  <a:cubicBezTo>
                    <a:pt x="6620" y="24376"/>
                    <a:pt x="6825" y="24125"/>
                    <a:pt x="7053" y="23828"/>
                  </a:cubicBezTo>
                  <a:close/>
                  <a:moveTo>
                    <a:pt x="14833" y="6498"/>
                  </a:moveTo>
                  <a:cubicBezTo>
                    <a:pt x="17592" y="6498"/>
                    <a:pt x="20132" y="7504"/>
                    <a:pt x="22232" y="9517"/>
                  </a:cubicBezTo>
                  <a:cubicBezTo>
                    <a:pt x="21548" y="10133"/>
                    <a:pt x="20908" y="10727"/>
                    <a:pt x="20315" y="11274"/>
                  </a:cubicBezTo>
                  <a:cubicBezTo>
                    <a:pt x="19653" y="10818"/>
                    <a:pt x="19060" y="10339"/>
                    <a:pt x="18398" y="9973"/>
                  </a:cubicBezTo>
                  <a:cubicBezTo>
                    <a:pt x="17358" y="9397"/>
                    <a:pt x="16229" y="9130"/>
                    <a:pt x="15112" y="9130"/>
                  </a:cubicBezTo>
                  <a:cubicBezTo>
                    <a:pt x="12158" y="9130"/>
                    <a:pt x="9288" y="10997"/>
                    <a:pt x="8377" y="13945"/>
                  </a:cubicBezTo>
                  <a:cubicBezTo>
                    <a:pt x="7784" y="15885"/>
                    <a:pt x="7898" y="17734"/>
                    <a:pt x="8743" y="19560"/>
                  </a:cubicBezTo>
                  <a:cubicBezTo>
                    <a:pt x="9863" y="21922"/>
                    <a:pt x="12178" y="23249"/>
                    <a:pt x="14596" y="23249"/>
                  </a:cubicBezTo>
                  <a:cubicBezTo>
                    <a:pt x="15824" y="23249"/>
                    <a:pt x="17078" y="22907"/>
                    <a:pt x="18215" y="22185"/>
                  </a:cubicBezTo>
                  <a:cubicBezTo>
                    <a:pt x="21730" y="19948"/>
                    <a:pt x="22826" y="15954"/>
                    <a:pt x="20977" y="12301"/>
                  </a:cubicBezTo>
                  <a:cubicBezTo>
                    <a:pt x="20886" y="12142"/>
                    <a:pt x="20863" y="11845"/>
                    <a:pt x="20954" y="11731"/>
                  </a:cubicBezTo>
                  <a:cubicBezTo>
                    <a:pt x="21525" y="11160"/>
                    <a:pt x="22118" y="10635"/>
                    <a:pt x="22734" y="10087"/>
                  </a:cubicBezTo>
                  <a:cubicBezTo>
                    <a:pt x="23944" y="11343"/>
                    <a:pt x="24538" y="12781"/>
                    <a:pt x="24743" y="14424"/>
                  </a:cubicBezTo>
                  <a:cubicBezTo>
                    <a:pt x="25314" y="19423"/>
                    <a:pt x="22643" y="23098"/>
                    <a:pt x="18831" y="24833"/>
                  </a:cubicBezTo>
                  <a:cubicBezTo>
                    <a:pt x="17333" y="25511"/>
                    <a:pt x="15734" y="25854"/>
                    <a:pt x="14169" y="25854"/>
                  </a:cubicBezTo>
                  <a:cubicBezTo>
                    <a:pt x="9682" y="25854"/>
                    <a:pt x="5482" y="23031"/>
                    <a:pt x="4771" y="17209"/>
                  </a:cubicBezTo>
                  <a:cubicBezTo>
                    <a:pt x="4474" y="14767"/>
                    <a:pt x="4976" y="12438"/>
                    <a:pt x="6620" y="10544"/>
                  </a:cubicBezTo>
                  <a:cubicBezTo>
                    <a:pt x="8651" y="8193"/>
                    <a:pt x="11276" y="6618"/>
                    <a:pt x="14472" y="6504"/>
                  </a:cubicBezTo>
                  <a:cubicBezTo>
                    <a:pt x="14592" y="6500"/>
                    <a:pt x="14713" y="6498"/>
                    <a:pt x="14833" y="6498"/>
                  </a:cubicBezTo>
                  <a:close/>
                  <a:moveTo>
                    <a:pt x="8720" y="25175"/>
                  </a:moveTo>
                  <a:cubicBezTo>
                    <a:pt x="9108" y="25358"/>
                    <a:pt x="9496" y="25540"/>
                    <a:pt x="9929" y="25746"/>
                  </a:cubicBezTo>
                  <a:cubicBezTo>
                    <a:pt x="9741" y="26157"/>
                    <a:pt x="9614" y="26357"/>
                    <a:pt x="9381" y="26357"/>
                  </a:cubicBezTo>
                  <a:cubicBezTo>
                    <a:pt x="9163" y="26357"/>
                    <a:pt x="8851" y="26180"/>
                    <a:pt x="8309" y="25837"/>
                  </a:cubicBezTo>
                  <a:cubicBezTo>
                    <a:pt x="8423" y="25654"/>
                    <a:pt x="8537" y="25449"/>
                    <a:pt x="8720" y="25175"/>
                  </a:cubicBezTo>
                  <a:close/>
                  <a:moveTo>
                    <a:pt x="10841" y="26053"/>
                  </a:moveTo>
                  <a:cubicBezTo>
                    <a:pt x="10916" y="26053"/>
                    <a:pt x="11006" y="26078"/>
                    <a:pt x="11116" y="26134"/>
                  </a:cubicBezTo>
                  <a:cubicBezTo>
                    <a:pt x="11253" y="26202"/>
                    <a:pt x="11345" y="26362"/>
                    <a:pt x="11459" y="26499"/>
                  </a:cubicBezTo>
                  <a:cubicBezTo>
                    <a:pt x="11139" y="26567"/>
                    <a:pt x="10842" y="26636"/>
                    <a:pt x="10454" y="26704"/>
                  </a:cubicBezTo>
                  <a:cubicBezTo>
                    <a:pt x="10524" y="26306"/>
                    <a:pt x="10606" y="26053"/>
                    <a:pt x="10841" y="26053"/>
                  </a:cubicBezTo>
                  <a:close/>
                  <a:moveTo>
                    <a:pt x="28611" y="1"/>
                  </a:moveTo>
                  <a:cubicBezTo>
                    <a:pt x="28483" y="1"/>
                    <a:pt x="28275" y="91"/>
                    <a:pt x="28167" y="181"/>
                  </a:cubicBezTo>
                  <a:cubicBezTo>
                    <a:pt x="26523" y="1574"/>
                    <a:pt x="24880" y="2989"/>
                    <a:pt x="23282" y="4427"/>
                  </a:cubicBezTo>
                  <a:cubicBezTo>
                    <a:pt x="23031" y="4655"/>
                    <a:pt x="22871" y="5134"/>
                    <a:pt x="22849" y="5500"/>
                  </a:cubicBezTo>
                  <a:cubicBezTo>
                    <a:pt x="22803" y="6595"/>
                    <a:pt x="22849" y="7668"/>
                    <a:pt x="22849" y="8786"/>
                  </a:cubicBezTo>
                  <a:cubicBezTo>
                    <a:pt x="21639" y="8056"/>
                    <a:pt x="20635" y="7371"/>
                    <a:pt x="19562" y="6869"/>
                  </a:cubicBezTo>
                  <a:cubicBezTo>
                    <a:pt x="18786" y="6481"/>
                    <a:pt x="17850" y="6367"/>
                    <a:pt x="17028" y="6025"/>
                  </a:cubicBezTo>
                  <a:cubicBezTo>
                    <a:pt x="16265" y="5733"/>
                    <a:pt x="15476" y="5610"/>
                    <a:pt x="14692" y="5610"/>
                  </a:cubicBezTo>
                  <a:cubicBezTo>
                    <a:pt x="14188" y="5610"/>
                    <a:pt x="13685" y="5661"/>
                    <a:pt x="13193" y="5751"/>
                  </a:cubicBezTo>
                  <a:cubicBezTo>
                    <a:pt x="9770" y="6435"/>
                    <a:pt x="6871" y="8170"/>
                    <a:pt x="4588" y="10727"/>
                  </a:cubicBezTo>
                  <a:cubicBezTo>
                    <a:pt x="0" y="15794"/>
                    <a:pt x="1667" y="23577"/>
                    <a:pt x="8263" y="26704"/>
                  </a:cubicBezTo>
                  <a:cubicBezTo>
                    <a:pt x="9500" y="27296"/>
                    <a:pt x="10783" y="27494"/>
                    <a:pt x="12080" y="27494"/>
                  </a:cubicBezTo>
                  <a:cubicBezTo>
                    <a:pt x="13033" y="27494"/>
                    <a:pt x="13994" y="27387"/>
                    <a:pt x="14951" y="27252"/>
                  </a:cubicBezTo>
                  <a:cubicBezTo>
                    <a:pt x="17348" y="26887"/>
                    <a:pt x="19311" y="25700"/>
                    <a:pt x="21182" y="24285"/>
                  </a:cubicBezTo>
                  <a:cubicBezTo>
                    <a:pt x="25976" y="20701"/>
                    <a:pt x="26980" y="14607"/>
                    <a:pt x="23510" y="9791"/>
                  </a:cubicBezTo>
                  <a:cubicBezTo>
                    <a:pt x="23465" y="9722"/>
                    <a:pt x="23442" y="9631"/>
                    <a:pt x="23374" y="9471"/>
                  </a:cubicBezTo>
                  <a:cubicBezTo>
                    <a:pt x="23739" y="9471"/>
                    <a:pt x="24013" y="9471"/>
                    <a:pt x="24287" y="9494"/>
                  </a:cubicBezTo>
                  <a:cubicBezTo>
                    <a:pt x="25131" y="9517"/>
                    <a:pt x="25953" y="9562"/>
                    <a:pt x="26775" y="9562"/>
                  </a:cubicBezTo>
                  <a:cubicBezTo>
                    <a:pt x="27026" y="9562"/>
                    <a:pt x="27345" y="9494"/>
                    <a:pt x="27505" y="9334"/>
                  </a:cubicBezTo>
                  <a:cubicBezTo>
                    <a:pt x="29011" y="7805"/>
                    <a:pt x="30472" y="6276"/>
                    <a:pt x="31956" y="4746"/>
                  </a:cubicBezTo>
                  <a:cubicBezTo>
                    <a:pt x="32275" y="4404"/>
                    <a:pt x="32435" y="4062"/>
                    <a:pt x="32161" y="3582"/>
                  </a:cubicBezTo>
                  <a:cubicBezTo>
                    <a:pt x="32000" y="3296"/>
                    <a:pt x="31811" y="3227"/>
                    <a:pt x="31613" y="3227"/>
                  </a:cubicBezTo>
                  <a:cubicBezTo>
                    <a:pt x="31448" y="3227"/>
                    <a:pt x="31277" y="3275"/>
                    <a:pt x="31111" y="3285"/>
                  </a:cubicBezTo>
                  <a:cubicBezTo>
                    <a:pt x="30404" y="3354"/>
                    <a:pt x="29696" y="3468"/>
                    <a:pt x="28966" y="3559"/>
                  </a:cubicBezTo>
                  <a:cubicBezTo>
                    <a:pt x="28966" y="2487"/>
                    <a:pt x="28966" y="1528"/>
                    <a:pt x="28943" y="569"/>
                  </a:cubicBezTo>
                  <a:cubicBezTo>
                    <a:pt x="28943" y="387"/>
                    <a:pt x="28829" y="136"/>
                    <a:pt x="28692" y="21"/>
                  </a:cubicBezTo>
                  <a:cubicBezTo>
                    <a:pt x="28673" y="7"/>
                    <a:pt x="28645" y="1"/>
                    <a:pt x="28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6"/>
            <p:cNvSpPr/>
            <p:nvPr/>
          </p:nvSpPr>
          <p:spPr>
            <a:xfrm>
              <a:off x="2314516" y="2639996"/>
              <a:ext cx="23721" cy="39475"/>
            </a:xfrm>
            <a:custGeom>
              <a:avLst/>
              <a:gdLst/>
              <a:ahLst/>
              <a:cxnLst/>
              <a:rect l="l" t="t" r="r" b="b"/>
              <a:pathLst>
                <a:path w="1325" h="2205" extrusionOk="0">
                  <a:moveTo>
                    <a:pt x="1073" y="1"/>
                  </a:moveTo>
                  <a:cubicBezTo>
                    <a:pt x="891" y="92"/>
                    <a:pt x="754" y="115"/>
                    <a:pt x="708" y="184"/>
                  </a:cubicBezTo>
                  <a:cubicBezTo>
                    <a:pt x="457" y="754"/>
                    <a:pt x="229" y="1302"/>
                    <a:pt x="46" y="1873"/>
                  </a:cubicBezTo>
                  <a:cubicBezTo>
                    <a:pt x="1" y="1964"/>
                    <a:pt x="160" y="2169"/>
                    <a:pt x="274" y="2192"/>
                  </a:cubicBezTo>
                  <a:cubicBezTo>
                    <a:pt x="295" y="2201"/>
                    <a:pt x="320" y="2204"/>
                    <a:pt x="347" y="2204"/>
                  </a:cubicBezTo>
                  <a:cubicBezTo>
                    <a:pt x="466" y="2204"/>
                    <a:pt x="625" y="2130"/>
                    <a:pt x="662" y="2055"/>
                  </a:cubicBezTo>
                  <a:cubicBezTo>
                    <a:pt x="891" y="1553"/>
                    <a:pt x="1119" y="1028"/>
                    <a:pt x="1279" y="480"/>
                  </a:cubicBezTo>
                  <a:cubicBezTo>
                    <a:pt x="1324" y="366"/>
                    <a:pt x="1165" y="184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6"/>
            <p:cNvSpPr/>
            <p:nvPr/>
          </p:nvSpPr>
          <p:spPr>
            <a:xfrm>
              <a:off x="2586258" y="2790431"/>
              <a:ext cx="32296" cy="31437"/>
            </a:xfrm>
            <a:custGeom>
              <a:avLst/>
              <a:gdLst/>
              <a:ahLst/>
              <a:cxnLst/>
              <a:rect l="l" t="t" r="r" b="b"/>
              <a:pathLst>
                <a:path w="1804" h="1756" extrusionOk="0">
                  <a:moveTo>
                    <a:pt x="1407" y="0"/>
                  </a:moveTo>
                  <a:cubicBezTo>
                    <a:pt x="1339" y="0"/>
                    <a:pt x="1274" y="12"/>
                    <a:pt x="1233" y="43"/>
                  </a:cubicBezTo>
                  <a:cubicBezTo>
                    <a:pt x="845" y="363"/>
                    <a:pt x="457" y="705"/>
                    <a:pt x="92" y="1048"/>
                  </a:cubicBezTo>
                  <a:cubicBezTo>
                    <a:pt x="23" y="1139"/>
                    <a:pt x="0" y="1344"/>
                    <a:pt x="46" y="1481"/>
                  </a:cubicBezTo>
                  <a:cubicBezTo>
                    <a:pt x="69" y="1573"/>
                    <a:pt x="229" y="1618"/>
                    <a:pt x="434" y="1755"/>
                  </a:cubicBezTo>
                  <a:cubicBezTo>
                    <a:pt x="891" y="1276"/>
                    <a:pt x="1347" y="842"/>
                    <a:pt x="1758" y="386"/>
                  </a:cubicBezTo>
                  <a:cubicBezTo>
                    <a:pt x="1804" y="317"/>
                    <a:pt x="1735" y="89"/>
                    <a:pt x="1644" y="43"/>
                  </a:cubicBezTo>
                  <a:cubicBezTo>
                    <a:pt x="1581" y="18"/>
                    <a:pt x="1491" y="0"/>
                    <a:pt x="1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2538852" y="2827793"/>
              <a:ext cx="35984" cy="23900"/>
            </a:xfrm>
            <a:custGeom>
              <a:avLst/>
              <a:gdLst/>
              <a:ahLst/>
              <a:cxnLst/>
              <a:rect l="l" t="t" r="r" b="b"/>
              <a:pathLst>
                <a:path w="2010" h="1335" extrusionOk="0">
                  <a:moveTo>
                    <a:pt x="1556" y="0"/>
                  </a:moveTo>
                  <a:cubicBezTo>
                    <a:pt x="1530" y="0"/>
                    <a:pt x="1506" y="3"/>
                    <a:pt x="1484" y="11"/>
                  </a:cubicBezTo>
                  <a:cubicBezTo>
                    <a:pt x="1051" y="170"/>
                    <a:pt x="617" y="376"/>
                    <a:pt x="206" y="604"/>
                  </a:cubicBezTo>
                  <a:cubicBezTo>
                    <a:pt x="115" y="673"/>
                    <a:pt x="1" y="901"/>
                    <a:pt x="46" y="1015"/>
                  </a:cubicBezTo>
                  <a:cubicBezTo>
                    <a:pt x="69" y="1129"/>
                    <a:pt x="275" y="1220"/>
                    <a:pt x="434" y="1334"/>
                  </a:cubicBezTo>
                  <a:cubicBezTo>
                    <a:pt x="914" y="1083"/>
                    <a:pt x="1370" y="901"/>
                    <a:pt x="1781" y="627"/>
                  </a:cubicBezTo>
                  <a:cubicBezTo>
                    <a:pt x="1895" y="558"/>
                    <a:pt x="1941" y="307"/>
                    <a:pt x="2009" y="125"/>
                  </a:cubicBezTo>
                  <a:cubicBezTo>
                    <a:pt x="1856" y="86"/>
                    <a:pt x="1687" y="0"/>
                    <a:pt x="1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2312475" y="2698036"/>
              <a:ext cx="17992" cy="34337"/>
            </a:xfrm>
            <a:custGeom>
              <a:avLst/>
              <a:gdLst/>
              <a:ahLst/>
              <a:cxnLst/>
              <a:rect l="l" t="t" r="r" b="b"/>
              <a:pathLst>
                <a:path w="1005" h="1918" extrusionOk="0">
                  <a:moveTo>
                    <a:pt x="366" y="0"/>
                  </a:moveTo>
                  <a:cubicBezTo>
                    <a:pt x="229" y="160"/>
                    <a:pt x="115" y="320"/>
                    <a:pt x="0" y="457"/>
                  </a:cubicBezTo>
                  <a:cubicBezTo>
                    <a:pt x="115" y="913"/>
                    <a:pt x="183" y="1256"/>
                    <a:pt x="320" y="1575"/>
                  </a:cubicBezTo>
                  <a:cubicBezTo>
                    <a:pt x="388" y="1735"/>
                    <a:pt x="640" y="1803"/>
                    <a:pt x="822" y="1917"/>
                  </a:cubicBezTo>
                  <a:cubicBezTo>
                    <a:pt x="891" y="1735"/>
                    <a:pt x="1005" y="1529"/>
                    <a:pt x="1005" y="1370"/>
                  </a:cubicBezTo>
                  <a:cubicBezTo>
                    <a:pt x="982" y="1050"/>
                    <a:pt x="891" y="753"/>
                    <a:pt x="776" y="479"/>
                  </a:cubicBezTo>
                  <a:cubicBezTo>
                    <a:pt x="708" y="297"/>
                    <a:pt x="503" y="16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46"/>
          <p:cNvGrpSpPr/>
          <p:nvPr/>
        </p:nvGrpSpPr>
        <p:grpSpPr>
          <a:xfrm>
            <a:off x="5208374" y="1702358"/>
            <a:ext cx="2443460" cy="1453719"/>
            <a:chOff x="4361756" y="1563572"/>
            <a:chExt cx="1721164" cy="832681"/>
          </a:xfrm>
        </p:grpSpPr>
        <p:sp>
          <p:nvSpPr>
            <p:cNvPr id="1618" name="Google Shape;1618;p46"/>
            <p:cNvSpPr/>
            <p:nvPr/>
          </p:nvSpPr>
          <p:spPr>
            <a:xfrm>
              <a:off x="5204749" y="2374950"/>
              <a:ext cx="160209" cy="16900"/>
            </a:xfrm>
            <a:custGeom>
              <a:avLst/>
              <a:gdLst/>
              <a:ahLst/>
              <a:cxnLst/>
              <a:rect l="l" t="t" r="r" b="b"/>
              <a:pathLst>
                <a:path w="8949" h="944" extrusionOk="0">
                  <a:moveTo>
                    <a:pt x="8321" y="0"/>
                  </a:moveTo>
                  <a:cubicBezTo>
                    <a:pt x="8230" y="0"/>
                    <a:pt x="8137" y="15"/>
                    <a:pt x="8058" y="15"/>
                  </a:cubicBezTo>
                  <a:cubicBezTo>
                    <a:pt x="5844" y="61"/>
                    <a:pt x="3653" y="129"/>
                    <a:pt x="1462" y="175"/>
                  </a:cubicBezTo>
                  <a:cubicBezTo>
                    <a:pt x="1291" y="175"/>
                    <a:pt x="1119" y="169"/>
                    <a:pt x="951" y="169"/>
                  </a:cubicBezTo>
                  <a:cubicBezTo>
                    <a:pt x="783" y="169"/>
                    <a:pt x="617" y="175"/>
                    <a:pt x="457" y="198"/>
                  </a:cubicBezTo>
                  <a:cubicBezTo>
                    <a:pt x="298" y="221"/>
                    <a:pt x="161" y="403"/>
                    <a:pt x="1" y="495"/>
                  </a:cubicBezTo>
                  <a:cubicBezTo>
                    <a:pt x="138" y="631"/>
                    <a:pt x="252" y="837"/>
                    <a:pt x="435" y="905"/>
                  </a:cubicBezTo>
                  <a:cubicBezTo>
                    <a:pt x="493" y="935"/>
                    <a:pt x="565" y="943"/>
                    <a:pt x="641" y="943"/>
                  </a:cubicBezTo>
                  <a:cubicBezTo>
                    <a:pt x="743" y="943"/>
                    <a:pt x="855" y="928"/>
                    <a:pt x="960" y="928"/>
                  </a:cubicBezTo>
                  <a:lnTo>
                    <a:pt x="4383" y="928"/>
                  </a:lnTo>
                  <a:lnTo>
                    <a:pt x="4383" y="791"/>
                  </a:lnTo>
                  <a:cubicBezTo>
                    <a:pt x="5083" y="791"/>
                    <a:pt x="5773" y="801"/>
                    <a:pt x="6460" y="801"/>
                  </a:cubicBezTo>
                  <a:cubicBezTo>
                    <a:pt x="6803" y="801"/>
                    <a:pt x="7145" y="799"/>
                    <a:pt x="7488" y="791"/>
                  </a:cubicBezTo>
                  <a:cubicBezTo>
                    <a:pt x="7853" y="791"/>
                    <a:pt x="8218" y="791"/>
                    <a:pt x="8560" y="723"/>
                  </a:cubicBezTo>
                  <a:cubicBezTo>
                    <a:pt x="8697" y="700"/>
                    <a:pt x="8812" y="495"/>
                    <a:pt x="8948" y="358"/>
                  </a:cubicBezTo>
                  <a:cubicBezTo>
                    <a:pt x="8812" y="243"/>
                    <a:pt x="8675" y="107"/>
                    <a:pt x="8515" y="38"/>
                  </a:cubicBezTo>
                  <a:cubicBezTo>
                    <a:pt x="8456" y="9"/>
                    <a:pt x="8389" y="0"/>
                    <a:pt x="8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9" name="Google Shape;1619;p46"/>
            <p:cNvGrpSpPr/>
            <p:nvPr/>
          </p:nvGrpSpPr>
          <p:grpSpPr>
            <a:xfrm>
              <a:off x="4361756" y="1563572"/>
              <a:ext cx="1721164" cy="832681"/>
              <a:chOff x="4361756" y="1563572"/>
              <a:chExt cx="1721164" cy="832681"/>
            </a:xfrm>
          </p:grpSpPr>
          <p:sp>
            <p:nvSpPr>
              <p:cNvPr id="1620" name="Google Shape;1620;p46"/>
              <p:cNvSpPr/>
              <p:nvPr/>
            </p:nvSpPr>
            <p:spPr>
              <a:xfrm>
                <a:off x="4721346" y="1710409"/>
                <a:ext cx="1216099" cy="664917"/>
              </a:xfrm>
              <a:custGeom>
                <a:avLst/>
                <a:gdLst/>
                <a:ahLst/>
                <a:cxnLst/>
                <a:rect l="l" t="t" r="r" b="b"/>
                <a:pathLst>
                  <a:path w="67929" h="37141" extrusionOk="0">
                    <a:moveTo>
                      <a:pt x="45941" y="0"/>
                    </a:moveTo>
                    <a:cubicBezTo>
                      <a:pt x="43475" y="0"/>
                      <a:pt x="41009" y="75"/>
                      <a:pt x="38553" y="181"/>
                    </a:cubicBezTo>
                    <a:cubicBezTo>
                      <a:pt x="35311" y="318"/>
                      <a:pt x="32047" y="523"/>
                      <a:pt x="28806" y="660"/>
                    </a:cubicBezTo>
                    <a:cubicBezTo>
                      <a:pt x="25519" y="797"/>
                      <a:pt x="22232" y="843"/>
                      <a:pt x="18946" y="934"/>
                    </a:cubicBezTo>
                    <a:cubicBezTo>
                      <a:pt x="15613" y="1003"/>
                      <a:pt x="12281" y="1140"/>
                      <a:pt x="8948" y="1505"/>
                    </a:cubicBezTo>
                    <a:cubicBezTo>
                      <a:pt x="7419" y="1665"/>
                      <a:pt x="5867" y="1847"/>
                      <a:pt x="4360" y="2190"/>
                    </a:cubicBezTo>
                    <a:cubicBezTo>
                      <a:pt x="3082" y="2464"/>
                      <a:pt x="1804" y="2966"/>
                      <a:pt x="982" y="3993"/>
                    </a:cubicBezTo>
                    <a:cubicBezTo>
                      <a:pt x="275" y="4883"/>
                      <a:pt x="1" y="6024"/>
                      <a:pt x="434" y="7074"/>
                    </a:cubicBezTo>
                    <a:cubicBezTo>
                      <a:pt x="160" y="12918"/>
                      <a:pt x="343" y="18784"/>
                      <a:pt x="1028" y="24581"/>
                    </a:cubicBezTo>
                    <a:cubicBezTo>
                      <a:pt x="1210" y="26156"/>
                      <a:pt x="1416" y="27708"/>
                      <a:pt x="1667" y="29260"/>
                    </a:cubicBezTo>
                    <a:cubicBezTo>
                      <a:pt x="1872" y="30493"/>
                      <a:pt x="2146" y="31703"/>
                      <a:pt x="2671" y="32821"/>
                    </a:cubicBezTo>
                    <a:cubicBezTo>
                      <a:pt x="3219" y="33940"/>
                      <a:pt x="4109" y="34853"/>
                      <a:pt x="5250" y="35378"/>
                    </a:cubicBezTo>
                    <a:cubicBezTo>
                      <a:pt x="6460" y="35948"/>
                      <a:pt x="7807" y="36131"/>
                      <a:pt x="9131" y="36268"/>
                    </a:cubicBezTo>
                    <a:cubicBezTo>
                      <a:pt x="15269" y="36880"/>
                      <a:pt x="21447" y="37140"/>
                      <a:pt x="27609" y="37140"/>
                    </a:cubicBezTo>
                    <a:cubicBezTo>
                      <a:pt x="28115" y="37140"/>
                      <a:pt x="28620" y="37139"/>
                      <a:pt x="29126" y="37135"/>
                    </a:cubicBezTo>
                    <a:cubicBezTo>
                      <a:pt x="35859" y="37090"/>
                      <a:pt x="42570" y="36724"/>
                      <a:pt x="49280" y="36108"/>
                    </a:cubicBezTo>
                    <a:cubicBezTo>
                      <a:pt x="50947" y="35948"/>
                      <a:pt x="52590" y="35789"/>
                      <a:pt x="54256" y="35606"/>
                    </a:cubicBezTo>
                    <a:cubicBezTo>
                      <a:pt x="55808" y="35423"/>
                      <a:pt x="57452" y="35355"/>
                      <a:pt x="58936" y="34898"/>
                    </a:cubicBezTo>
                    <a:cubicBezTo>
                      <a:pt x="61606" y="34099"/>
                      <a:pt x="62907" y="31726"/>
                      <a:pt x="63820" y="29352"/>
                    </a:cubicBezTo>
                    <a:cubicBezTo>
                      <a:pt x="64984" y="26453"/>
                      <a:pt x="65715" y="23394"/>
                      <a:pt x="66308" y="20336"/>
                    </a:cubicBezTo>
                    <a:cubicBezTo>
                      <a:pt x="66947" y="17186"/>
                      <a:pt x="67495" y="14013"/>
                      <a:pt x="67723" y="10795"/>
                    </a:cubicBezTo>
                    <a:cubicBezTo>
                      <a:pt x="67837" y="9311"/>
                      <a:pt x="67929" y="7782"/>
                      <a:pt x="67769" y="6275"/>
                    </a:cubicBezTo>
                    <a:cubicBezTo>
                      <a:pt x="67632" y="5089"/>
                      <a:pt x="67267" y="3879"/>
                      <a:pt x="66285" y="3080"/>
                    </a:cubicBezTo>
                    <a:cubicBezTo>
                      <a:pt x="65213" y="2235"/>
                      <a:pt x="63752" y="1984"/>
                      <a:pt x="62451" y="1665"/>
                    </a:cubicBezTo>
                    <a:cubicBezTo>
                      <a:pt x="60876" y="1277"/>
                      <a:pt x="59278" y="980"/>
                      <a:pt x="57680" y="752"/>
                    </a:cubicBezTo>
                    <a:cubicBezTo>
                      <a:pt x="53796" y="191"/>
                      <a:pt x="49869" y="0"/>
                      <a:pt x="45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6"/>
              <p:cNvSpPr/>
              <p:nvPr/>
            </p:nvSpPr>
            <p:spPr>
              <a:xfrm>
                <a:off x="4750366" y="1642272"/>
                <a:ext cx="1243884" cy="709261"/>
              </a:xfrm>
              <a:custGeom>
                <a:avLst/>
                <a:gdLst/>
                <a:ahLst/>
                <a:cxnLst/>
                <a:rect l="l" t="t" r="r" b="b"/>
                <a:pathLst>
                  <a:path w="69481" h="39618" extrusionOk="0">
                    <a:moveTo>
                      <a:pt x="32646" y="0"/>
                    </a:moveTo>
                    <a:cubicBezTo>
                      <a:pt x="30066" y="0"/>
                      <a:pt x="27473" y="144"/>
                      <a:pt x="24880" y="221"/>
                    </a:cubicBezTo>
                    <a:cubicBezTo>
                      <a:pt x="19950" y="335"/>
                      <a:pt x="15042" y="769"/>
                      <a:pt x="10180" y="1431"/>
                    </a:cubicBezTo>
                    <a:cubicBezTo>
                      <a:pt x="9929" y="1476"/>
                      <a:pt x="9701" y="1750"/>
                      <a:pt x="9473" y="1910"/>
                    </a:cubicBezTo>
                    <a:cubicBezTo>
                      <a:pt x="9709" y="1996"/>
                      <a:pt x="9966" y="2163"/>
                      <a:pt x="10205" y="2163"/>
                    </a:cubicBezTo>
                    <a:cubicBezTo>
                      <a:pt x="10220" y="2163"/>
                      <a:pt x="10234" y="2162"/>
                      <a:pt x="10249" y="2161"/>
                    </a:cubicBezTo>
                    <a:cubicBezTo>
                      <a:pt x="11778" y="2024"/>
                      <a:pt x="13330" y="1842"/>
                      <a:pt x="14859" y="1636"/>
                    </a:cubicBezTo>
                    <a:cubicBezTo>
                      <a:pt x="20086" y="997"/>
                      <a:pt x="25359" y="792"/>
                      <a:pt x="30609" y="792"/>
                    </a:cubicBezTo>
                    <a:cubicBezTo>
                      <a:pt x="37114" y="814"/>
                      <a:pt x="46609" y="1043"/>
                      <a:pt x="53115" y="1339"/>
                    </a:cubicBezTo>
                    <a:cubicBezTo>
                      <a:pt x="56128" y="1476"/>
                      <a:pt x="59141" y="1933"/>
                      <a:pt x="62154" y="2367"/>
                    </a:cubicBezTo>
                    <a:cubicBezTo>
                      <a:pt x="63957" y="2618"/>
                      <a:pt x="65714" y="3074"/>
                      <a:pt x="67221" y="4170"/>
                    </a:cubicBezTo>
                    <a:cubicBezTo>
                      <a:pt x="68020" y="4740"/>
                      <a:pt x="68522" y="5448"/>
                      <a:pt x="68545" y="6429"/>
                    </a:cubicBezTo>
                    <a:cubicBezTo>
                      <a:pt x="68545" y="7822"/>
                      <a:pt x="68682" y="9237"/>
                      <a:pt x="68453" y="10606"/>
                    </a:cubicBezTo>
                    <a:cubicBezTo>
                      <a:pt x="67791" y="14898"/>
                      <a:pt x="65920" y="20901"/>
                      <a:pt x="64596" y="25032"/>
                    </a:cubicBezTo>
                    <a:cubicBezTo>
                      <a:pt x="63614" y="28113"/>
                      <a:pt x="62633" y="31172"/>
                      <a:pt x="61172" y="34071"/>
                    </a:cubicBezTo>
                    <a:cubicBezTo>
                      <a:pt x="60852" y="34710"/>
                      <a:pt x="60579" y="35349"/>
                      <a:pt x="60213" y="35965"/>
                    </a:cubicBezTo>
                    <a:cubicBezTo>
                      <a:pt x="59734" y="36787"/>
                      <a:pt x="59004" y="37289"/>
                      <a:pt x="57999" y="37403"/>
                    </a:cubicBezTo>
                    <a:cubicBezTo>
                      <a:pt x="57200" y="37495"/>
                      <a:pt x="56402" y="37586"/>
                      <a:pt x="55603" y="37677"/>
                    </a:cubicBezTo>
                    <a:cubicBezTo>
                      <a:pt x="51015" y="38271"/>
                      <a:pt x="43414" y="38567"/>
                      <a:pt x="38780" y="38682"/>
                    </a:cubicBezTo>
                    <a:cubicBezTo>
                      <a:pt x="35312" y="38776"/>
                      <a:pt x="31844" y="38819"/>
                      <a:pt x="28375" y="38819"/>
                    </a:cubicBezTo>
                    <a:cubicBezTo>
                      <a:pt x="21755" y="38819"/>
                      <a:pt x="15134" y="38662"/>
                      <a:pt x="8514" y="38408"/>
                    </a:cubicBezTo>
                    <a:cubicBezTo>
                      <a:pt x="6779" y="38339"/>
                      <a:pt x="5045" y="38020"/>
                      <a:pt x="3310" y="37768"/>
                    </a:cubicBezTo>
                    <a:cubicBezTo>
                      <a:pt x="2967" y="37723"/>
                      <a:pt x="2534" y="37472"/>
                      <a:pt x="2397" y="37198"/>
                    </a:cubicBezTo>
                    <a:cubicBezTo>
                      <a:pt x="1803" y="36079"/>
                      <a:pt x="1301" y="34915"/>
                      <a:pt x="776" y="33774"/>
                    </a:cubicBezTo>
                    <a:cubicBezTo>
                      <a:pt x="708" y="33637"/>
                      <a:pt x="548" y="33523"/>
                      <a:pt x="457" y="33409"/>
                    </a:cubicBezTo>
                    <a:cubicBezTo>
                      <a:pt x="320" y="33546"/>
                      <a:pt x="92" y="33637"/>
                      <a:pt x="69" y="33774"/>
                    </a:cubicBezTo>
                    <a:cubicBezTo>
                      <a:pt x="0" y="33980"/>
                      <a:pt x="23" y="34231"/>
                      <a:pt x="114" y="34413"/>
                    </a:cubicBezTo>
                    <a:cubicBezTo>
                      <a:pt x="639" y="35486"/>
                      <a:pt x="1141" y="36559"/>
                      <a:pt x="1735" y="37586"/>
                    </a:cubicBezTo>
                    <a:cubicBezTo>
                      <a:pt x="1940" y="37928"/>
                      <a:pt x="2351" y="38271"/>
                      <a:pt x="2739" y="38408"/>
                    </a:cubicBezTo>
                    <a:cubicBezTo>
                      <a:pt x="3652" y="38659"/>
                      <a:pt x="4588" y="38910"/>
                      <a:pt x="5501" y="38955"/>
                    </a:cubicBezTo>
                    <a:cubicBezTo>
                      <a:pt x="10568" y="39161"/>
                      <a:pt x="15613" y="39366"/>
                      <a:pt x="20680" y="39480"/>
                    </a:cubicBezTo>
                    <a:cubicBezTo>
                      <a:pt x="22113" y="39517"/>
                      <a:pt x="23550" y="39528"/>
                      <a:pt x="24988" y="39528"/>
                    </a:cubicBezTo>
                    <a:cubicBezTo>
                      <a:pt x="27145" y="39528"/>
                      <a:pt x="29303" y="39503"/>
                      <a:pt x="31453" y="39503"/>
                    </a:cubicBezTo>
                    <a:cubicBezTo>
                      <a:pt x="31453" y="39549"/>
                      <a:pt x="31476" y="39572"/>
                      <a:pt x="31476" y="39617"/>
                    </a:cubicBezTo>
                    <a:cubicBezTo>
                      <a:pt x="36087" y="39435"/>
                      <a:pt x="40721" y="39343"/>
                      <a:pt x="45354" y="39092"/>
                    </a:cubicBezTo>
                    <a:cubicBezTo>
                      <a:pt x="48299" y="38933"/>
                      <a:pt x="54210" y="38545"/>
                      <a:pt x="57178" y="38293"/>
                    </a:cubicBezTo>
                    <a:cubicBezTo>
                      <a:pt x="58981" y="38134"/>
                      <a:pt x="60442" y="37495"/>
                      <a:pt x="61195" y="35783"/>
                    </a:cubicBezTo>
                    <a:cubicBezTo>
                      <a:pt x="62131" y="33751"/>
                      <a:pt x="63112" y="31720"/>
                      <a:pt x="63865" y="29620"/>
                    </a:cubicBezTo>
                    <a:cubicBezTo>
                      <a:pt x="65395" y="25420"/>
                      <a:pt x="67358" y="19349"/>
                      <a:pt x="68385" y="15012"/>
                    </a:cubicBezTo>
                    <a:cubicBezTo>
                      <a:pt x="69047" y="12318"/>
                      <a:pt x="69480" y="9602"/>
                      <a:pt x="69366" y="6817"/>
                    </a:cubicBezTo>
                    <a:cubicBezTo>
                      <a:pt x="69298" y="5402"/>
                      <a:pt x="68819" y="4170"/>
                      <a:pt x="67472" y="3485"/>
                    </a:cubicBezTo>
                    <a:cubicBezTo>
                      <a:pt x="66445" y="2937"/>
                      <a:pt x="65372" y="2412"/>
                      <a:pt x="64231" y="2070"/>
                    </a:cubicBezTo>
                    <a:cubicBezTo>
                      <a:pt x="60944" y="1134"/>
                      <a:pt x="57520" y="837"/>
                      <a:pt x="54119" y="655"/>
                    </a:cubicBezTo>
                    <a:cubicBezTo>
                      <a:pt x="48413" y="358"/>
                      <a:pt x="39739" y="130"/>
                      <a:pt x="34033" y="16"/>
                    </a:cubicBezTo>
                    <a:cubicBezTo>
                      <a:pt x="33571" y="5"/>
                      <a:pt x="33108" y="0"/>
                      <a:pt x="32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6"/>
              <p:cNvSpPr/>
              <p:nvPr/>
            </p:nvSpPr>
            <p:spPr>
              <a:xfrm>
                <a:off x="4988183" y="2380123"/>
                <a:ext cx="184306" cy="16130"/>
              </a:xfrm>
              <a:custGeom>
                <a:avLst/>
                <a:gdLst/>
                <a:ahLst/>
                <a:cxnLst/>
                <a:rect l="l" t="t" r="r" b="b"/>
                <a:pathLst>
                  <a:path w="10295" h="901" extrusionOk="0">
                    <a:moveTo>
                      <a:pt x="9633" y="0"/>
                    </a:moveTo>
                    <a:cubicBezTo>
                      <a:pt x="6551" y="0"/>
                      <a:pt x="3493" y="23"/>
                      <a:pt x="411" y="46"/>
                    </a:cubicBezTo>
                    <a:cubicBezTo>
                      <a:pt x="274" y="46"/>
                      <a:pt x="137" y="206"/>
                      <a:pt x="1" y="297"/>
                    </a:cubicBezTo>
                    <a:cubicBezTo>
                      <a:pt x="115" y="457"/>
                      <a:pt x="183" y="708"/>
                      <a:pt x="320" y="731"/>
                    </a:cubicBezTo>
                    <a:cubicBezTo>
                      <a:pt x="708" y="845"/>
                      <a:pt x="1119" y="890"/>
                      <a:pt x="1530" y="890"/>
                    </a:cubicBezTo>
                    <a:cubicBezTo>
                      <a:pt x="1956" y="898"/>
                      <a:pt x="2382" y="900"/>
                      <a:pt x="2808" y="900"/>
                    </a:cubicBezTo>
                    <a:cubicBezTo>
                      <a:pt x="3660" y="900"/>
                      <a:pt x="4512" y="890"/>
                      <a:pt x="5364" y="890"/>
                    </a:cubicBezTo>
                    <a:lnTo>
                      <a:pt x="5364" y="753"/>
                    </a:lnTo>
                    <a:cubicBezTo>
                      <a:pt x="6072" y="753"/>
                      <a:pt x="6780" y="759"/>
                      <a:pt x="7487" y="759"/>
                    </a:cubicBezTo>
                    <a:cubicBezTo>
                      <a:pt x="8195" y="759"/>
                      <a:pt x="8902" y="753"/>
                      <a:pt x="9610" y="731"/>
                    </a:cubicBezTo>
                    <a:cubicBezTo>
                      <a:pt x="9838" y="731"/>
                      <a:pt x="10066" y="502"/>
                      <a:pt x="10295" y="365"/>
                    </a:cubicBezTo>
                    <a:cubicBezTo>
                      <a:pt x="10066" y="251"/>
                      <a:pt x="9861" y="0"/>
                      <a:pt x="9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6"/>
              <p:cNvSpPr/>
              <p:nvPr/>
            </p:nvSpPr>
            <p:spPr>
              <a:xfrm>
                <a:off x="6004042" y="1756132"/>
                <a:ext cx="40460" cy="165527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9246" extrusionOk="0">
                    <a:moveTo>
                      <a:pt x="1644" y="1"/>
                    </a:moveTo>
                    <a:cubicBezTo>
                      <a:pt x="1530" y="206"/>
                      <a:pt x="1370" y="412"/>
                      <a:pt x="1347" y="640"/>
                    </a:cubicBezTo>
                    <a:cubicBezTo>
                      <a:pt x="1233" y="1644"/>
                      <a:pt x="1233" y="2671"/>
                      <a:pt x="1073" y="3676"/>
                    </a:cubicBezTo>
                    <a:cubicBezTo>
                      <a:pt x="776" y="5319"/>
                      <a:pt x="365" y="6940"/>
                      <a:pt x="46" y="8560"/>
                    </a:cubicBezTo>
                    <a:cubicBezTo>
                      <a:pt x="0" y="8766"/>
                      <a:pt x="228" y="9017"/>
                      <a:pt x="343" y="9245"/>
                    </a:cubicBezTo>
                    <a:cubicBezTo>
                      <a:pt x="480" y="9063"/>
                      <a:pt x="708" y="8903"/>
                      <a:pt x="776" y="8697"/>
                    </a:cubicBezTo>
                    <a:cubicBezTo>
                      <a:pt x="936" y="8127"/>
                      <a:pt x="1027" y="7533"/>
                      <a:pt x="1164" y="6963"/>
                    </a:cubicBezTo>
                    <a:cubicBezTo>
                      <a:pt x="1530" y="5137"/>
                      <a:pt x="1895" y="3333"/>
                      <a:pt x="2260" y="1507"/>
                    </a:cubicBezTo>
                    <a:lnTo>
                      <a:pt x="2169" y="1485"/>
                    </a:lnTo>
                    <a:cubicBezTo>
                      <a:pt x="2146" y="1165"/>
                      <a:pt x="2146" y="823"/>
                      <a:pt x="2055" y="503"/>
                    </a:cubicBezTo>
                    <a:cubicBezTo>
                      <a:pt x="1986" y="320"/>
                      <a:pt x="1781" y="161"/>
                      <a:pt x="16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6"/>
              <p:cNvSpPr/>
              <p:nvPr/>
            </p:nvSpPr>
            <p:spPr>
              <a:xfrm>
                <a:off x="6051842" y="1782699"/>
                <a:ext cx="31079" cy="10748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004" extrusionOk="0">
                    <a:moveTo>
                      <a:pt x="1279" y="1"/>
                    </a:moveTo>
                    <a:cubicBezTo>
                      <a:pt x="1142" y="229"/>
                      <a:pt x="914" y="434"/>
                      <a:pt x="868" y="685"/>
                    </a:cubicBezTo>
                    <a:cubicBezTo>
                      <a:pt x="617" y="1872"/>
                      <a:pt x="434" y="3082"/>
                      <a:pt x="206" y="4269"/>
                    </a:cubicBezTo>
                    <a:cubicBezTo>
                      <a:pt x="138" y="4725"/>
                      <a:pt x="46" y="5182"/>
                      <a:pt x="1" y="5638"/>
                    </a:cubicBezTo>
                    <a:cubicBezTo>
                      <a:pt x="1" y="5753"/>
                      <a:pt x="206" y="5889"/>
                      <a:pt x="298" y="6004"/>
                    </a:cubicBezTo>
                    <a:cubicBezTo>
                      <a:pt x="434" y="5912"/>
                      <a:pt x="640" y="5821"/>
                      <a:pt x="663" y="5707"/>
                    </a:cubicBezTo>
                    <a:cubicBezTo>
                      <a:pt x="1028" y="4109"/>
                      <a:pt x="1370" y="2511"/>
                      <a:pt x="1736" y="914"/>
                    </a:cubicBezTo>
                    <a:lnTo>
                      <a:pt x="1621" y="891"/>
                    </a:lnTo>
                    <a:cubicBezTo>
                      <a:pt x="1621" y="822"/>
                      <a:pt x="1644" y="754"/>
                      <a:pt x="1621" y="685"/>
                    </a:cubicBezTo>
                    <a:cubicBezTo>
                      <a:pt x="1507" y="457"/>
                      <a:pt x="1393" y="229"/>
                      <a:pt x="1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6"/>
              <p:cNvSpPr/>
              <p:nvPr/>
            </p:nvSpPr>
            <p:spPr>
              <a:xfrm>
                <a:off x="4387912" y="1790648"/>
                <a:ext cx="411095" cy="405295"/>
              </a:xfrm>
              <a:custGeom>
                <a:avLst/>
                <a:gdLst/>
                <a:ahLst/>
                <a:cxnLst/>
                <a:rect l="l" t="t" r="r" b="b"/>
                <a:pathLst>
                  <a:path w="22963" h="22639" extrusionOk="0">
                    <a:moveTo>
                      <a:pt x="13192" y="750"/>
                    </a:moveTo>
                    <a:cubicBezTo>
                      <a:pt x="13514" y="750"/>
                      <a:pt x="13684" y="901"/>
                      <a:pt x="13741" y="1246"/>
                    </a:cubicBezTo>
                    <a:cubicBezTo>
                      <a:pt x="13764" y="1337"/>
                      <a:pt x="13787" y="1428"/>
                      <a:pt x="13809" y="1497"/>
                    </a:cubicBezTo>
                    <a:cubicBezTo>
                      <a:pt x="14243" y="3049"/>
                      <a:pt x="14768" y="3528"/>
                      <a:pt x="16389" y="3551"/>
                    </a:cubicBezTo>
                    <a:cubicBezTo>
                      <a:pt x="16402" y="3552"/>
                      <a:pt x="16414" y="3552"/>
                      <a:pt x="16427" y="3552"/>
                    </a:cubicBezTo>
                    <a:cubicBezTo>
                      <a:pt x="16895" y="3552"/>
                      <a:pt x="17388" y="3156"/>
                      <a:pt x="18032" y="2889"/>
                    </a:cubicBezTo>
                    <a:cubicBezTo>
                      <a:pt x="18808" y="3597"/>
                      <a:pt x="19676" y="4396"/>
                      <a:pt x="20520" y="5240"/>
                    </a:cubicBezTo>
                    <a:cubicBezTo>
                      <a:pt x="20611" y="5331"/>
                      <a:pt x="20589" y="5674"/>
                      <a:pt x="20497" y="5788"/>
                    </a:cubicBezTo>
                    <a:cubicBezTo>
                      <a:pt x="19744" y="6564"/>
                      <a:pt x="19493" y="7272"/>
                      <a:pt x="20223" y="8276"/>
                    </a:cubicBezTo>
                    <a:cubicBezTo>
                      <a:pt x="20587" y="8768"/>
                      <a:pt x="20870" y="9079"/>
                      <a:pt x="21411" y="9079"/>
                    </a:cubicBezTo>
                    <a:cubicBezTo>
                      <a:pt x="21448" y="9079"/>
                      <a:pt x="21485" y="9078"/>
                      <a:pt x="21524" y="9075"/>
                    </a:cubicBezTo>
                    <a:cubicBezTo>
                      <a:pt x="21547" y="9074"/>
                      <a:pt x="21570" y="9073"/>
                      <a:pt x="21591" y="9073"/>
                    </a:cubicBezTo>
                    <a:cubicBezTo>
                      <a:pt x="22083" y="9073"/>
                      <a:pt x="22208" y="9323"/>
                      <a:pt x="22186" y="9782"/>
                    </a:cubicBezTo>
                    <a:cubicBezTo>
                      <a:pt x="22164" y="10672"/>
                      <a:pt x="22164" y="11585"/>
                      <a:pt x="22186" y="12476"/>
                    </a:cubicBezTo>
                    <a:cubicBezTo>
                      <a:pt x="22209" y="13023"/>
                      <a:pt x="21981" y="13252"/>
                      <a:pt x="21433" y="13320"/>
                    </a:cubicBezTo>
                    <a:cubicBezTo>
                      <a:pt x="21045" y="13389"/>
                      <a:pt x="20497" y="13434"/>
                      <a:pt x="20338" y="13685"/>
                    </a:cubicBezTo>
                    <a:cubicBezTo>
                      <a:pt x="19949" y="14302"/>
                      <a:pt x="19721" y="15009"/>
                      <a:pt x="19493" y="15717"/>
                    </a:cubicBezTo>
                    <a:cubicBezTo>
                      <a:pt x="19447" y="15877"/>
                      <a:pt x="19676" y="16151"/>
                      <a:pt x="19813" y="16333"/>
                    </a:cubicBezTo>
                    <a:cubicBezTo>
                      <a:pt x="20086" y="16676"/>
                      <a:pt x="20383" y="16995"/>
                      <a:pt x="20748" y="17429"/>
                    </a:cubicBezTo>
                    <a:cubicBezTo>
                      <a:pt x="19698" y="18205"/>
                      <a:pt x="18717" y="18890"/>
                      <a:pt x="17758" y="19620"/>
                    </a:cubicBezTo>
                    <a:cubicBezTo>
                      <a:pt x="17591" y="19743"/>
                      <a:pt x="17429" y="19806"/>
                      <a:pt x="17272" y="19806"/>
                    </a:cubicBezTo>
                    <a:cubicBezTo>
                      <a:pt x="17109" y="19806"/>
                      <a:pt x="16951" y="19737"/>
                      <a:pt x="16800" y="19597"/>
                    </a:cubicBezTo>
                    <a:cubicBezTo>
                      <a:pt x="16474" y="19296"/>
                      <a:pt x="16136" y="19154"/>
                      <a:pt x="15792" y="19154"/>
                    </a:cubicBezTo>
                    <a:cubicBezTo>
                      <a:pt x="15484" y="19154"/>
                      <a:pt x="15172" y="19267"/>
                      <a:pt x="14859" y="19483"/>
                    </a:cubicBezTo>
                    <a:cubicBezTo>
                      <a:pt x="14745" y="19529"/>
                      <a:pt x="14654" y="19597"/>
                      <a:pt x="14540" y="19620"/>
                    </a:cubicBezTo>
                    <a:cubicBezTo>
                      <a:pt x="13741" y="19848"/>
                      <a:pt x="13330" y="20305"/>
                      <a:pt x="13513" y="21172"/>
                    </a:cubicBezTo>
                    <a:cubicBezTo>
                      <a:pt x="13558" y="21309"/>
                      <a:pt x="13513" y="21469"/>
                      <a:pt x="13490" y="21720"/>
                    </a:cubicBezTo>
                    <a:cubicBezTo>
                      <a:pt x="12280" y="21766"/>
                      <a:pt x="11093" y="21834"/>
                      <a:pt x="9747" y="21903"/>
                    </a:cubicBezTo>
                    <a:cubicBezTo>
                      <a:pt x="9747" y="21492"/>
                      <a:pt x="9724" y="21149"/>
                      <a:pt x="9769" y="20830"/>
                    </a:cubicBezTo>
                    <a:cubicBezTo>
                      <a:pt x="9815" y="20213"/>
                      <a:pt x="9587" y="19825"/>
                      <a:pt x="8971" y="19620"/>
                    </a:cubicBezTo>
                    <a:cubicBezTo>
                      <a:pt x="8304" y="19383"/>
                      <a:pt x="7617" y="18884"/>
                      <a:pt x="6987" y="18884"/>
                    </a:cubicBezTo>
                    <a:cubicBezTo>
                      <a:pt x="6948" y="18884"/>
                      <a:pt x="6909" y="18886"/>
                      <a:pt x="6871" y="18890"/>
                    </a:cubicBezTo>
                    <a:cubicBezTo>
                      <a:pt x="6209" y="18958"/>
                      <a:pt x="5615" y="19643"/>
                      <a:pt x="4908" y="20122"/>
                    </a:cubicBezTo>
                    <a:cubicBezTo>
                      <a:pt x="4063" y="19163"/>
                      <a:pt x="3219" y="18205"/>
                      <a:pt x="2351" y="17223"/>
                    </a:cubicBezTo>
                    <a:cubicBezTo>
                      <a:pt x="2739" y="16767"/>
                      <a:pt x="3150" y="16333"/>
                      <a:pt x="3447" y="15877"/>
                    </a:cubicBezTo>
                    <a:cubicBezTo>
                      <a:pt x="3584" y="15671"/>
                      <a:pt x="3515" y="15329"/>
                      <a:pt x="3538" y="15055"/>
                    </a:cubicBezTo>
                    <a:cubicBezTo>
                      <a:pt x="3538" y="15032"/>
                      <a:pt x="3492" y="15032"/>
                      <a:pt x="3492" y="15009"/>
                    </a:cubicBezTo>
                    <a:cubicBezTo>
                      <a:pt x="3200" y="13964"/>
                      <a:pt x="2715" y="13186"/>
                      <a:pt x="1548" y="13186"/>
                    </a:cubicBezTo>
                    <a:cubicBezTo>
                      <a:pt x="1441" y="13186"/>
                      <a:pt x="1328" y="13193"/>
                      <a:pt x="1210" y="13206"/>
                    </a:cubicBezTo>
                    <a:cubicBezTo>
                      <a:pt x="1096" y="13206"/>
                      <a:pt x="845" y="12887"/>
                      <a:pt x="845" y="12727"/>
                    </a:cubicBezTo>
                    <a:cubicBezTo>
                      <a:pt x="868" y="11837"/>
                      <a:pt x="890" y="10946"/>
                      <a:pt x="1004" y="10056"/>
                    </a:cubicBezTo>
                    <a:cubicBezTo>
                      <a:pt x="1004" y="9851"/>
                      <a:pt x="1256" y="9554"/>
                      <a:pt x="1438" y="9531"/>
                    </a:cubicBezTo>
                    <a:cubicBezTo>
                      <a:pt x="3013" y="9303"/>
                      <a:pt x="3310" y="8070"/>
                      <a:pt x="3607" y="6883"/>
                    </a:cubicBezTo>
                    <a:cubicBezTo>
                      <a:pt x="3652" y="6655"/>
                      <a:pt x="3538" y="6381"/>
                      <a:pt x="3401" y="6176"/>
                    </a:cubicBezTo>
                    <a:cubicBezTo>
                      <a:pt x="3241" y="5925"/>
                      <a:pt x="2990" y="5719"/>
                      <a:pt x="2716" y="5445"/>
                    </a:cubicBezTo>
                    <a:cubicBezTo>
                      <a:pt x="3401" y="4647"/>
                      <a:pt x="4063" y="3848"/>
                      <a:pt x="4771" y="3094"/>
                    </a:cubicBezTo>
                    <a:cubicBezTo>
                      <a:pt x="4862" y="2980"/>
                      <a:pt x="5113" y="2980"/>
                      <a:pt x="5273" y="2958"/>
                    </a:cubicBezTo>
                    <a:cubicBezTo>
                      <a:pt x="5341" y="2958"/>
                      <a:pt x="5410" y="3003"/>
                      <a:pt x="5455" y="3049"/>
                    </a:cubicBezTo>
                    <a:cubicBezTo>
                      <a:pt x="5994" y="3446"/>
                      <a:pt x="6521" y="3612"/>
                      <a:pt x="7035" y="3612"/>
                    </a:cubicBezTo>
                    <a:cubicBezTo>
                      <a:pt x="7761" y="3612"/>
                      <a:pt x="8462" y="3279"/>
                      <a:pt x="9130" y="2798"/>
                    </a:cubicBezTo>
                    <a:cubicBezTo>
                      <a:pt x="9381" y="2638"/>
                      <a:pt x="9610" y="2273"/>
                      <a:pt x="9587" y="2022"/>
                    </a:cubicBezTo>
                    <a:cubicBezTo>
                      <a:pt x="9518" y="1291"/>
                      <a:pt x="9792" y="1086"/>
                      <a:pt x="10523" y="1063"/>
                    </a:cubicBezTo>
                    <a:cubicBezTo>
                      <a:pt x="11344" y="1063"/>
                      <a:pt x="12166" y="926"/>
                      <a:pt x="12988" y="766"/>
                    </a:cubicBezTo>
                    <a:cubicBezTo>
                      <a:pt x="13062" y="755"/>
                      <a:pt x="13130" y="750"/>
                      <a:pt x="13192" y="750"/>
                    </a:cubicBezTo>
                    <a:close/>
                    <a:moveTo>
                      <a:pt x="13600" y="0"/>
                    </a:moveTo>
                    <a:cubicBezTo>
                      <a:pt x="13544" y="0"/>
                      <a:pt x="13485" y="4"/>
                      <a:pt x="13421" y="13"/>
                    </a:cubicBezTo>
                    <a:cubicBezTo>
                      <a:pt x="12257" y="173"/>
                      <a:pt x="11070" y="287"/>
                      <a:pt x="9884" y="424"/>
                    </a:cubicBezTo>
                    <a:cubicBezTo>
                      <a:pt x="8925" y="515"/>
                      <a:pt x="8856" y="629"/>
                      <a:pt x="8811" y="1565"/>
                    </a:cubicBezTo>
                    <a:cubicBezTo>
                      <a:pt x="8788" y="1816"/>
                      <a:pt x="8719" y="2136"/>
                      <a:pt x="8537" y="2273"/>
                    </a:cubicBezTo>
                    <a:cubicBezTo>
                      <a:pt x="8073" y="2617"/>
                      <a:pt x="7586" y="2839"/>
                      <a:pt x="7080" y="2839"/>
                    </a:cubicBezTo>
                    <a:cubicBezTo>
                      <a:pt x="6715" y="2839"/>
                      <a:pt x="6340" y="2723"/>
                      <a:pt x="5958" y="2455"/>
                    </a:cubicBezTo>
                    <a:cubicBezTo>
                      <a:pt x="5821" y="2364"/>
                      <a:pt x="5638" y="2318"/>
                      <a:pt x="5478" y="2227"/>
                    </a:cubicBezTo>
                    <a:cubicBezTo>
                      <a:pt x="5293" y="2139"/>
                      <a:pt x="5125" y="2092"/>
                      <a:pt x="4969" y="2092"/>
                    </a:cubicBezTo>
                    <a:cubicBezTo>
                      <a:pt x="4721" y="2092"/>
                      <a:pt x="4502" y="2212"/>
                      <a:pt x="4291" y="2478"/>
                    </a:cubicBezTo>
                    <a:cubicBezTo>
                      <a:pt x="3584" y="3300"/>
                      <a:pt x="2876" y="4122"/>
                      <a:pt x="2169" y="4943"/>
                    </a:cubicBezTo>
                    <a:cubicBezTo>
                      <a:pt x="1803" y="5331"/>
                      <a:pt x="1826" y="5742"/>
                      <a:pt x="2237" y="6016"/>
                    </a:cubicBezTo>
                    <a:cubicBezTo>
                      <a:pt x="2922" y="6495"/>
                      <a:pt x="2785" y="6998"/>
                      <a:pt x="2602" y="7660"/>
                    </a:cubicBezTo>
                    <a:cubicBezTo>
                      <a:pt x="2420" y="8367"/>
                      <a:pt x="1917" y="8573"/>
                      <a:pt x="1324" y="8755"/>
                    </a:cubicBezTo>
                    <a:cubicBezTo>
                      <a:pt x="731" y="8915"/>
                      <a:pt x="228" y="9143"/>
                      <a:pt x="206" y="9874"/>
                    </a:cubicBezTo>
                    <a:cubicBezTo>
                      <a:pt x="160" y="10901"/>
                      <a:pt x="114" y="11928"/>
                      <a:pt x="46" y="12955"/>
                    </a:cubicBezTo>
                    <a:cubicBezTo>
                      <a:pt x="0" y="13503"/>
                      <a:pt x="274" y="13822"/>
                      <a:pt x="822" y="13914"/>
                    </a:cubicBezTo>
                    <a:cubicBezTo>
                      <a:pt x="1164" y="13959"/>
                      <a:pt x="1507" y="13982"/>
                      <a:pt x="1826" y="14051"/>
                    </a:cubicBezTo>
                    <a:cubicBezTo>
                      <a:pt x="1986" y="14073"/>
                      <a:pt x="2191" y="14142"/>
                      <a:pt x="2306" y="14256"/>
                    </a:cubicBezTo>
                    <a:cubicBezTo>
                      <a:pt x="2899" y="14964"/>
                      <a:pt x="2853" y="15511"/>
                      <a:pt x="2237" y="16196"/>
                    </a:cubicBezTo>
                    <a:cubicBezTo>
                      <a:pt x="2123" y="16333"/>
                      <a:pt x="1986" y="16447"/>
                      <a:pt x="1849" y="16584"/>
                    </a:cubicBezTo>
                    <a:cubicBezTo>
                      <a:pt x="1507" y="16904"/>
                      <a:pt x="1461" y="17269"/>
                      <a:pt x="1758" y="17634"/>
                    </a:cubicBezTo>
                    <a:cubicBezTo>
                      <a:pt x="2625" y="18638"/>
                      <a:pt x="3492" y="19643"/>
                      <a:pt x="4383" y="20624"/>
                    </a:cubicBezTo>
                    <a:cubicBezTo>
                      <a:pt x="4548" y="20802"/>
                      <a:pt x="4735" y="20895"/>
                      <a:pt x="4931" y="20895"/>
                    </a:cubicBezTo>
                    <a:cubicBezTo>
                      <a:pt x="5087" y="20895"/>
                      <a:pt x="5248" y="20837"/>
                      <a:pt x="5410" y="20716"/>
                    </a:cubicBezTo>
                    <a:cubicBezTo>
                      <a:pt x="5638" y="20579"/>
                      <a:pt x="5889" y="20442"/>
                      <a:pt x="6072" y="20259"/>
                    </a:cubicBezTo>
                    <a:cubicBezTo>
                      <a:pt x="6393" y="19886"/>
                      <a:pt x="6737" y="19701"/>
                      <a:pt x="7102" y="19701"/>
                    </a:cubicBezTo>
                    <a:cubicBezTo>
                      <a:pt x="7385" y="19701"/>
                      <a:pt x="7680" y="19812"/>
                      <a:pt x="7989" y="20031"/>
                    </a:cubicBezTo>
                    <a:cubicBezTo>
                      <a:pt x="8080" y="20076"/>
                      <a:pt x="8149" y="20099"/>
                      <a:pt x="8240" y="20122"/>
                    </a:cubicBezTo>
                    <a:cubicBezTo>
                      <a:pt x="8856" y="20259"/>
                      <a:pt x="9107" y="20624"/>
                      <a:pt x="8971" y="21126"/>
                    </a:cubicBezTo>
                    <a:cubicBezTo>
                      <a:pt x="8971" y="22351"/>
                      <a:pt x="9185" y="22638"/>
                      <a:pt x="10211" y="22638"/>
                    </a:cubicBezTo>
                    <a:cubicBezTo>
                      <a:pt x="10295" y="22638"/>
                      <a:pt x="10383" y="22636"/>
                      <a:pt x="10477" y="22633"/>
                    </a:cubicBezTo>
                    <a:cubicBezTo>
                      <a:pt x="11344" y="22564"/>
                      <a:pt x="12212" y="22542"/>
                      <a:pt x="13102" y="22496"/>
                    </a:cubicBezTo>
                    <a:cubicBezTo>
                      <a:pt x="14129" y="22427"/>
                      <a:pt x="14243" y="22313"/>
                      <a:pt x="14243" y="21309"/>
                    </a:cubicBezTo>
                    <a:cubicBezTo>
                      <a:pt x="14243" y="21058"/>
                      <a:pt x="14197" y="20784"/>
                      <a:pt x="14312" y="20601"/>
                    </a:cubicBezTo>
                    <a:cubicBezTo>
                      <a:pt x="14488" y="20281"/>
                      <a:pt x="15203" y="20062"/>
                      <a:pt x="15764" y="20062"/>
                    </a:cubicBezTo>
                    <a:cubicBezTo>
                      <a:pt x="16003" y="20062"/>
                      <a:pt x="16214" y="20102"/>
                      <a:pt x="16343" y="20191"/>
                    </a:cubicBezTo>
                    <a:cubicBezTo>
                      <a:pt x="16667" y="20436"/>
                      <a:pt x="16985" y="20556"/>
                      <a:pt x="17300" y="20556"/>
                    </a:cubicBezTo>
                    <a:cubicBezTo>
                      <a:pt x="17630" y="20556"/>
                      <a:pt x="17956" y="20425"/>
                      <a:pt x="18283" y="20168"/>
                    </a:cubicBezTo>
                    <a:cubicBezTo>
                      <a:pt x="18945" y="19643"/>
                      <a:pt x="19653" y="19163"/>
                      <a:pt x="20338" y="18661"/>
                    </a:cubicBezTo>
                    <a:cubicBezTo>
                      <a:pt x="21981" y="17360"/>
                      <a:pt x="21821" y="17543"/>
                      <a:pt x="20566" y="15991"/>
                    </a:cubicBezTo>
                    <a:cubicBezTo>
                      <a:pt x="20406" y="15808"/>
                      <a:pt x="20360" y="15443"/>
                      <a:pt x="20429" y="15215"/>
                    </a:cubicBezTo>
                    <a:cubicBezTo>
                      <a:pt x="20611" y="14484"/>
                      <a:pt x="20977" y="13982"/>
                      <a:pt x="21867" y="13959"/>
                    </a:cubicBezTo>
                    <a:cubicBezTo>
                      <a:pt x="22506" y="13959"/>
                      <a:pt x="22917" y="13571"/>
                      <a:pt x="22917" y="12887"/>
                    </a:cubicBezTo>
                    <a:cubicBezTo>
                      <a:pt x="22917" y="11791"/>
                      <a:pt x="22962" y="10672"/>
                      <a:pt x="22917" y="9554"/>
                    </a:cubicBezTo>
                    <a:cubicBezTo>
                      <a:pt x="22848" y="8436"/>
                      <a:pt x="22757" y="8413"/>
                      <a:pt x="21616" y="8321"/>
                    </a:cubicBezTo>
                    <a:cubicBezTo>
                      <a:pt x="21410" y="8321"/>
                      <a:pt x="21159" y="8253"/>
                      <a:pt x="21045" y="8093"/>
                    </a:cubicBezTo>
                    <a:cubicBezTo>
                      <a:pt x="20452" y="7294"/>
                      <a:pt x="20474" y="7157"/>
                      <a:pt x="21045" y="6336"/>
                    </a:cubicBezTo>
                    <a:cubicBezTo>
                      <a:pt x="21136" y="6199"/>
                      <a:pt x="21228" y="6085"/>
                      <a:pt x="21319" y="5948"/>
                    </a:cubicBezTo>
                    <a:cubicBezTo>
                      <a:pt x="21616" y="5537"/>
                      <a:pt x="21616" y="5172"/>
                      <a:pt x="21205" y="4806"/>
                    </a:cubicBezTo>
                    <a:cubicBezTo>
                      <a:pt x="20338" y="4030"/>
                      <a:pt x="19470" y="3254"/>
                      <a:pt x="18648" y="2455"/>
                    </a:cubicBezTo>
                    <a:cubicBezTo>
                      <a:pt x="18397" y="2204"/>
                      <a:pt x="18158" y="2078"/>
                      <a:pt x="17908" y="2078"/>
                    </a:cubicBezTo>
                    <a:cubicBezTo>
                      <a:pt x="17682" y="2078"/>
                      <a:pt x="17448" y="2181"/>
                      <a:pt x="17188" y="2387"/>
                    </a:cubicBezTo>
                    <a:cubicBezTo>
                      <a:pt x="16928" y="2582"/>
                      <a:pt x="16545" y="2777"/>
                      <a:pt x="16233" y="2777"/>
                    </a:cubicBezTo>
                    <a:cubicBezTo>
                      <a:pt x="16216" y="2777"/>
                      <a:pt x="16200" y="2776"/>
                      <a:pt x="16183" y="2775"/>
                    </a:cubicBezTo>
                    <a:cubicBezTo>
                      <a:pt x="15362" y="2684"/>
                      <a:pt x="14540" y="2455"/>
                      <a:pt x="14563" y="1360"/>
                    </a:cubicBezTo>
                    <a:cubicBezTo>
                      <a:pt x="14563" y="1109"/>
                      <a:pt x="14403" y="858"/>
                      <a:pt x="14334" y="607"/>
                    </a:cubicBezTo>
                    <a:cubicBezTo>
                      <a:pt x="14215" y="207"/>
                      <a:pt x="13990" y="0"/>
                      <a:pt x="13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6"/>
              <p:cNvSpPr/>
              <p:nvPr/>
            </p:nvSpPr>
            <p:spPr>
              <a:xfrm>
                <a:off x="4618783" y="1588815"/>
                <a:ext cx="262773" cy="254395"/>
              </a:xfrm>
              <a:custGeom>
                <a:avLst/>
                <a:gdLst/>
                <a:ahLst/>
                <a:cxnLst/>
                <a:rect l="l" t="t" r="r" b="b"/>
                <a:pathLst>
                  <a:path w="14678" h="14210" extrusionOk="0">
                    <a:moveTo>
                      <a:pt x="7944" y="810"/>
                    </a:moveTo>
                    <a:cubicBezTo>
                      <a:pt x="8103" y="810"/>
                      <a:pt x="8332" y="1084"/>
                      <a:pt x="8400" y="1290"/>
                    </a:cubicBezTo>
                    <a:cubicBezTo>
                      <a:pt x="8635" y="2034"/>
                      <a:pt x="9240" y="2543"/>
                      <a:pt x="9969" y="2543"/>
                    </a:cubicBezTo>
                    <a:cubicBezTo>
                      <a:pt x="10089" y="2543"/>
                      <a:pt x="10214" y="2529"/>
                      <a:pt x="10340" y="2499"/>
                    </a:cubicBezTo>
                    <a:cubicBezTo>
                      <a:pt x="10637" y="2431"/>
                      <a:pt x="10865" y="2134"/>
                      <a:pt x="11276" y="1837"/>
                    </a:cubicBezTo>
                    <a:cubicBezTo>
                      <a:pt x="11641" y="2271"/>
                      <a:pt x="12052" y="2728"/>
                      <a:pt x="12486" y="3230"/>
                    </a:cubicBezTo>
                    <a:cubicBezTo>
                      <a:pt x="12235" y="3755"/>
                      <a:pt x="11687" y="4280"/>
                      <a:pt x="12326" y="4964"/>
                    </a:cubicBezTo>
                    <a:cubicBezTo>
                      <a:pt x="12685" y="5342"/>
                      <a:pt x="12841" y="5939"/>
                      <a:pt x="13428" y="5939"/>
                    </a:cubicBezTo>
                    <a:cubicBezTo>
                      <a:pt x="13550" y="5939"/>
                      <a:pt x="13690" y="5914"/>
                      <a:pt x="13855" y="5855"/>
                    </a:cubicBezTo>
                    <a:lnTo>
                      <a:pt x="13855" y="7886"/>
                    </a:lnTo>
                    <a:cubicBezTo>
                      <a:pt x="13772" y="7876"/>
                      <a:pt x="13693" y="7871"/>
                      <a:pt x="13619" y="7871"/>
                    </a:cubicBezTo>
                    <a:cubicBezTo>
                      <a:pt x="12866" y="7871"/>
                      <a:pt x="12592" y="8379"/>
                      <a:pt x="12280" y="8982"/>
                    </a:cubicBezTo>
                    <a:cubicBezTo>
                      <a:pt x="11801" y="9872"/>
                      <a:pt x="12349" y="10283"/>
                      <a:pt x="12965" y="10785"/>
                    </a:cubicBezTo>
                    <a:cubicBezTo>
                      <a:pt x="12554" y="11150"/>
                      <a:pt x="12189" y="11515"/>
                      <a:pt x="11778" y="11812"/>
                    </a:cubicBezTo>
                    <a:cubicBezTo>
                      <a:pt x="11726" y="11847"/>
                      <a:pt x="11647" y="11862"/>
                      <a:pt x="11559" y="11862"/>
                    </a:cubicBezTo>
                    <a:cubicBezTo>
                      <a:pt x="11417" y="11862"/>
                      <a:pt x="11252" y="11823"/>
                      <a:pt x="11139" y="11766"/>
                    </a:cubicBezTo>
                    <a:cubicBezTo>
                      <a:pt x="10914" y="11654"/>
                      <a:pt x="10625" y="11598"/>
                      <a:pt x="10333" y="11598"/>
                    </a:cubicBezTo>
                    <a:cubicBezTo>
                      <a:pt x="9797" y="11598"/>
                      <a:pt x="9246" y="11785"/>
                      <a:pt x="9039" y="12154"/>
                    </a:cubicBezTo>
                    <a:cubicBezTo>
                      <a:pt x="8834" y="12474"/>
                      <a:pt x="8925" y="12931"/>
                      <a:pt x="8880" y="13387"/>
                    </a:cubicBezTo>
                    <a:cubicBezTo>
                      <a:pt x="8811" y="13387"/>
                      <a:pt x="8697" y="13433"/>
                      <a:pt x="8560" y="13433"/>
                    </a:cubicBezTo>
                    <a:lnTo>
                      <a:pt x="7145" y="13433"/>
                    </a:lnTo>
                    <a:cubicBezTo>
                      <a:pt x="7122" y="12565"/>
                      <a:pt x="6688" y="12109"/>
                      <a:pt x="5844" y="11744"/>
                    </a:cubicBezTo>
                    <a:cubicBezTo>
                      <a:pt x="5565" y="11631"/>
                      <a:pt x="5323" y="11578"/>
                      <a:pt x="5108" y="11578"/>
                    </a:cubicBezTo>
                    <a:cubicBezTo>
                      <a:pt x="4584" y="11578"/>
                      <a:pt x="4221" y="11894"/>
                      <a:pt x="3881" y="12428"/>
                    </a:cubicBezTo>
                    <a:cubicBezTo>
                      <a:pt x="3561" y="12200"/>
                      <a:pt x="3333" y="12017"/>
                      <a:pt x="3082" y="11835"/>
                    </a:cubicBezTo>
                    <a:cubicBezTo>
                      <a:pt x="2648" y="11515"/>
                      <a:pt x="2466" y="11196"/>
                      <a:pt x="2808" y="10625"/>
                    </a:cubicBezTo>
                    <a:cubicBezTo>
                      <a:pt x="3335" y="9703"/>
                      <a:pt x="2532" y="8634"/>
                      <a:pt x="1334" y="8634"/>
                    </a:cubicBezTo>
                    <a:cubicBezTo>
                      <a:pt x="1285" y="8634"/>
                      <a:pt x="1237" y="8636"/>
                      <a:pt x="1187" y="8639"/>
                    </a:cubicBezTo>
                    <a:cubicBezTo>
                      <a:pt x="1073" y="8092"/>
                      <a:pt x="891" y="7544"/>
                      <a:pt x="891" y="6996"/>
                    </a:cubicBezTo>
                    <a:cubicBezTo>
                      <a:pt x="891" y="6813"/>
                      <a:pt x="1301" y="6585"/>
                      <a:pt x="1575" y="6448"/>
                    </a:cubicBezTo>
                    <a:cubicBezTo>
                      <a:pt x="2032" y="6243"/>
                      <a:pt x="2488" y="6151"/>
                      <a:pt x="2694" y="5604"/>
                    </a:cubicBezTo>
                    <a:cubicBezTo>
                      <a:pt x="2968" y="4828"/>
                      <a:pt x="2808" y="4280"/>
                      <a:pt x="1986" y="3892"/>
                    </a:cubicBezTo>
                    <a:cubicBezTo>
                      <a:pt x="2374" y="3435"/>
                      <a:pt x="2694" y="3047"/>
                      <a:pt x="3059" y="2705"/>
                    </a:cubicBezTo>
                    <a:cubicBezTo>
                      <a:pt x="3120" y="2644"/>
                      <a:pt x="3262" y="2613"/>
                      <a:pt x="3390" y="2613"/>
                    </a:cubicBezTo>
                    <a:cubicBezTo>
                      <a:pt x="3455" y="2613"/>
                      <a:pt x="3516" y="2621"/>
                      <a:pt x="3561" y="2636"/>
                    </a:cubicBezTo>
                    <a:cubicBezTo>
                      <a:pt x="3805" y="2738"/>
                      <a:pt x="4051" y="2785"/>
                      <a:pt x="4287" y="2785"/>
                    </a:cubicBezTo>
                    <a:cubicBezTo>
                      <a:pt x="5223" y="2785"/>
                      <a:pt x="6013" y="2041"/>
                      <a:pt x="5958" y="947"/>
                    </a:cubicBezTo>
                    <a:cubicBezTo>
                      <a:pt x="6620" y="879"/>
                      <a:pt x="7282" y="810"/>
                      <a:pt x="7944" y="810"/>
                    </a:cubicBezTo>
                    <a:close/>
                    <a:moveTo>
                      <a:pt x="8205" y="0"/>
                    </a:moveTo>
                    <a:cubicBezTo>
                      <a:pt x="8144" y="0"/>
                      <a:pt x="8080" y="4"/>
                      <a:pt x="8012" y="11"/>
                    </a:cubicBezTo>
                    <a:cubicBezTo>
                      <a:pt x="7282" y="103"/>
                      <a:pt x="6551" y="194"/>
                      <a:pt x="5821" y="262"/>
                    </a:cubicBezTo>
                    <a:cubicBezTo>
                      <a:pt x="5250" y="331"/>
                      <a:pt x="4976" y="559"/>
                      <a:pt x="5136" y="1198"/>
                    </a:cubicBezTo>
                    <a:cubicBezTo>
                      <a:pt x="5182" y="1404"/>
                      <a:pt x="4862" y="1723"/>
                      <a:pt x="4634" y="1906"/>
                    </a:cubicBezTo>
                    <a:cubicBezTo>
                      <a:pt x="4546" y="1994"/>
                      <a:pt x="4383" y="2035"/>
                      <a:pt x="4236" y="2035"/>
                    </a:cubicBezTo>
                    <a:cubicBezTo>
                      <a:pt x="4153" y="2035"/>
                      <a:pt x="4075" y="2022"/>
                      <a:pt x="4018" y="1997"/>
                    </a:cubicBezTo>
                    <a:cubicBezTo>
                      <a:pt x="3607" y="1831"/>
                      <a:pt x="3368" y="1732"/>
                      <a:pt x="3176" y="1732"/>
                    </a:cubicBezTo>
                    <a:cubicBezTo>
                      <a:pt x="2918" y="1732"/>
                      <a:pt x="2743" y="1909"/>
                      <a:pt x="2351" y="2340"/>
                    </a:cubicBezTo>
                    <a:cubicBezTo>
                      <a:pt x="2123" y="2568"/>
                      <a:pt x="1918" y="2819"/>
                      <a:pt x="1690" y="3070"/>
                    </a:cubicBezTo>
                    <a:cubicBezTo>
                      <a:pt x="1005" y="3823"/>
                      <a:pt x="1005" y="3960"/>
                      <a:pt x="1758" y="4622"/>
                    </a:cubicBezTo>
                    <a:cubicBezTo>
                      <a:pt x="2169" y="4987"/>
                      <a:pt x="2100" y="5421"/>
                      <a:pt x="1553" y="5649"/>
                    </a:cubicBezTo>
                    <a:cubicBezTo>
                      <a:pt x="1233" y="5786"/>
                      <a:pt x="936" y="5923"/>
                      <a:pt x="617" y="6037"/>
                    </a:cubicBezTo>
                    <a:cubicBezTo>
                      <a:pt x="183" y="6174"/>
                      <a:pt x="0" y="6448"/>
                      <a:pt x="69" y="6882"/>
                    </a:cubicBezTo>
                    <a:cubicBezTo>
                      <a:pt x="183" y="7521"/>
                      <a:pt x="297" y="8137"/>
                      <a:pt x="434" y="8753"/>
                    </a:cubicBezTo>
                    <a:cubicBezTo>
                      <a:pt x="521" y="9187"/>
                      <a:pt x="772" y="9394"/>
                      <a:pt x="1228" y="9394"/>
                    </a:cubicBezTo>
                    <a:cubicBezTo>
                      <a:pt x="1252" y="9394"/>
                      <a:pt x="1276" y="9394"/>
                      <a:pt x="1301" y="9393"/>
                    </a:cubicBezTo>
                    <a:cubicBezTo>
                      <a:pt x="1316" y="9392"/>
                      <a:pt x="1331" y="9392"/>
                      <a:pt x="1345" y="9392"/>
                    </a:cubicBezTo>
                    <a:cubicBezTo>
                      <a:pt x="2046" y="9392"/>
                      <a:pt x="2389" y="9930"/>
                      <a:pt x="2009" y="10534"/>
                    </a:cubicBezTo>
                    <a:cubicBezTo>
                      <a:pt x="1598" y="11150"/>
                      <a:pt x="1735" y="11629"/>
                      <a:pt x="2260" y="12086"/>
                    </a:cubicBezTo>
                    <a:cubicBezTo>
                      <a:pt x="2603" y="12360"/>
                      <a:pt x="2922" y="12657"/>
                      <a:pt x="3287" y="12931"/>
                    </a:cubicBezTo>
                    <a:cubicBezTo>
                      <a:pt x="3499" y="13079"/>
                      <a:pt x="3706" y="13163"/>
                      <a:pt x="3906" y="13163"/>
                    </a:cubicBezTo>
                    <a:cubicBezTo>
                      <a:pt x="4136" y="13163"/>
                      <a:pt x="4358" y="13050"/>
                      <a:pt x="4566" y="12794"/>
                    </a:cubicBezTo>
                    <a:cubicBezTo>
                      <a:pt x="4706" y="12614"/>
                      <a:pt x="5003" y="12416"/>
                      <a:pt x="5213" y="12416"/>
                    </a:cubicBezTo>
                    <a:cubicBezTo>
                      <a:pt x="5243" y="12416"/>
                      <a:pt x="5271" y="12420"/>
                      <a:pt x="5296" y="12428"/>
                    </a:cubicBezTo>
                    <a:cubicBezTo>
                      <a:pt x="5752" y="12542"/>
                      <a:pt x="6346" y="12542"/>
                      <a:pt x="6346" y="13296"/>
                    </a:cubicBezTo>
                    <a:cubicBezTo>
                      <a:pt x="6346" y="13891"/>
                      <a:pt x="6687" y="14210"/>
                      <a:pt x="7328" y="14210"/>
                    </a:cubicBezTo>
                    <a:cubicBezTo>
                      <a:pt x="7350" y="14210"/>
                      <a:pt x="7373" y="14209"/>
                      <a:pt x="7396" y="14209"/>
                    </a:cubicBezTo>
                    <a:cubicBezTo>
                      <a:pt x="7875" y="14186"/>
                      <a:pt x="8377" y="14209"/>
                      <a:pt x="8880" y="14163"/>
                    </a:cubicBezTo>
                    <a:cubicBezTo>
                      <a:pt x="9724" y="14095"/>
                      <a:pt x="9793" y="13958"/>
                      <a:pt x="9724" y="13136"/>
                    </a:cubicBezTo>
                    <a:cubicBezTo>
                      <a:pt x="9701" y="12908"/>
                      <a:pt x="9793" y="12565"/>
                      <a:pt x="9952" y="12474"/>
                    </a:cubicBezTo>
                    <a:cubicBezTo>
                      <a:pt x="10073" y="12414"/>
                      <a:pt x="10231" y="12385"/>
                      <a:pt x="10391" y="12385"/>
                    </a:cubicBezTo>
                    <a:cubicBezTo>
                      <a:pt x="10534" y="12385"/>
                      <a:pt x="10678" y="12408"/>
                      <a:pt x="10797" y="12451"/>
                    </a:cubicBezTo>
                    <a:cubicBezTo>
                      <a:pt x="11185" y="12635"/>
                      <a:pt x="11417" y="12741"/>
                      <a:pt x="11623" y="12741"/>
                    </a:cubicBezTo>
                    <a:cubicBezTo>
                      <a:pt x="11878" y="12741"/>
                      <a:pt x="12092" y="12579"/>
                      <a:pt x="12509" y="12200"/>
                    </a:cubicBezTo>
                    <a:cubicBezTo>
                      <a:pt x="12737" y="11995"/>
                      <a:pt x="12965" y="11812"/>
                      <a:pt x="13193" y="11584"/>
                    </a:cubicBezTo>
                    <a:cubicBezTo>
                      <a:pt x="13924" y="10899"/>
                      <a:pt x="13924" y="10716"/>
                      <a:pt x="13216" y="9986"/>
                    </a:cubicBezTo>
                    <a:cubicBezTo>
                      <a:pt x="13079" y="9826"/>
                      <a:pt x="12942" y="9484"/>
                      <a:pt x="13011" y="9324"/>
                    </a:cubicBezTo>
                    <a:cubicBezTo>
                      <a:pt x="13148" y="9050"/>
                      <a:pt x="13399" y="8685"/>
                      <a:pt x="13673" y="8617"/>
                    </a:cubicBezTo>
                    <a:cubicBezTo>
                      <a:pt x="14631" y="8365"/>
                      <a:pt x="14631" y="8411"/>
                      <a:pt x="14654" y="7452"/>
                    </a:cubicBezTo>
                    <a:cubicBezTo>
                      <a:pt x="14654" y="7293"/>
                      <a:pt x="14677" y="7110"/>
                      <a:pt x="14677" y="6927"/>
                    </a:cubicBezTo>
                    <a:cubicBezTo>
                      <a:pt x="14677" y="6539"/>
                      <a:pt x="14677" y="6151"/>
                      <a:pt x="14654" y="5741"/>
                    </a:cubicBezTo>
                    <a:cubicBezTo>
                      <a:pt x="14634" y="5363"/>
                      <a:pt x="14459" y="5107"/>
                      <a:pt x="14098" y="5107"/>
                    </a:cubicBezTo>
                    <a:cubicBezTo>
                      <a:pt x="14044" y="5107"/>
                      <a:pt x="13986" y="5112"/>
                      <a:pt x="13924" y="5124"/>
                    </a:cubicBezTo>
                    <a:cubicBezTo>
                      <a:pt x="13850" y="5140"/>
                      <a:pt x="13784" y="5147"/>
                      <a:pt x="13724" y="5147"/>
                    </a:cubicBezTo>
                    <a:cubicBezTo>
                      <a:pt x="13337" y="5147"/>
                      <a:pt x="13205" y="4853"/>
                      <a:pt x="12988" y="4576"/>
                    </a:cubicBezTo>
                    <a:cubicBezTo>
                      <a:pt x="12691" y="4211"/>
                      <a:pt x="12965" y="3983"/>
                      <a:pt x="13125" y="3709"/>
                    </a:cubicBezTo>
                    <a:cubicBezTo>
                      <a:pt x="13330" y="3367"/>
                      <a:pt x="13467" y="3047"/>
                      <a:pt x="13125" y="2705"/>
                    </a:cubicBezTo>
                    <a:cubicBezTo>
                      <a:pt x="12646" y="2271"/>
                      <a:pt x="12189" y="1815"/>
                      <a:pt x="11710" y="1381"/>
                    </a:cubicBezTo>
                    <a:cubicBezTo>
                      <a:pt x="11501" y="1183"/>
                      <a:pt x="11303" y="1081"/>
                      <a:pt x="11106" y="1081"/>
                    </a:cubicBezTo>
                    <a:cubicBezTo>
                      <a:pt x="10893" y="1081"/>
                      <a:pt x="10680" y="1201"/>
                      <a:pt x="10454" y="1449"/>
                    </a:cubicBezTo>
                    <a:cubicBezTo>
                      <a:pt x="10295" y="1609"/>
                      <a:pt x="9952" y="1655"/>
                      <a:pt x="9701" y="1678"/>
                    </a:cubicBezTo>
                    <a:cubicBezTo>
                      <a:pt x="9108" y="1678"/>
                      <a:pt x="9153" y="1175"/>
                      <a:pt x="9085" y="810"/>
                    </a:cubicBezTo>
                    <a:cubicBezTo>
                      <a:pt x="8983" y="260"/>
                      <a:pt x="8717" y="0"/>
                      <a:pt x="8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6"/>
              <p:cNvSpPr/>
              <p:nvPr/>
            </p:nvSpPr>
            <p:spPr>
              <a:xfrm>
                <a:off x="4361756" y="2148805"/>
                <a:ext cx="315478" cy="114988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6423" extrusionOk="0">
                    <a:moveTo>
                      <a:pt x="573" y="1"/>
                    </a:moveTo>
                    <a:cubicBezTo>
                      <a:pt x="383" y="1"/>
                      <a:pt x="23" y="282"/>
                      <a:pt x="23" y="436"/>
                    </a:cubicBezTo>
                    <a:cubicBezTo>
                      <a:pt x="0" y="1098"/>
                      <a:pt x="46" y="1782"/>
                      <a:pt x="114" y="2467"/>
                    </a:cubicBezTo>
                    <a:cubicBezTo>
                      <a:pt x="137" y="2581"/>
                      <a:pt x="343" y="2695"/>
                      <a:pt x="457" y="2810"/>
                    </a:cubicBezTo>
                    <a:cubicBezTo>
                      <a:pt x="594" y="2673"/>
                      <a:pt x="776" y="2558"/>
                      <a:pt x="822" y="2421"/>
                    </a:cubicBezTo>
                    <a:cubicBezTo>
                      <a:pt x="868" y="2148"/>
                      <a:pt x="845" y="1874"/>
                      <a:pt x="845" y="1600"/>
                    </a:cubicBezTo>
                    <a:cubicBezTo>
                      <a:pt x="913" y="1600"/>
                      <a:pt x="959" y="1577"/>
                      <a:pt x="959" y="1577"/>
                    </a:cubicBezTo>
                    <a:cubicBezTo>
                      <a:pt x="1119" y="1714"/>
                      <a:pt x="1256" y="1851"/>
                      <a:pt x="1416" y="1988"/>
                    </a:cubicBezTo>
                    <a:cubicBezTo>
                      <a:pt x="3607" y="3974"/>
                      <a:pt x="6140" y="5366"/>
                      <a:pt x="9062" y="6051"/>
                    </a:cubicBezTo>
                    <a:cubicBezTo>
                      <a:pt x="10210" y="6313"/>
                      <a:pt x="11354" y="6423"/>
                      <a:pt x="12494" y="6423"/>
                    </a:cubicBezTo>
                    <a:cubicBezTo>
                      <a:pt x="14028" y="6423"/>
                      <a:pt x="15555" y="6225"/>
                      <a:pt x="17074" y="5937"/>
                    </a:cubicBezTo>
                    <a:cubicBezTo>
                      <a:pt x="17279" y="5891"/>
                      <a:pt x="17439" y="5594"/>
                      <a:pt x="17621" y="5412"/>
                    </a:cubicBezTo>
                    <a:cubicBezTo>
                      <a:pt x="17413" y="5349"/>
                      <a:pt x="17205" y="5249"/>
                      <a:pt x="16997" y="5249"/>
                    </a:cubicBezTo>
                    <a:cubicBezTo>
                      <a:pt x="16977" y="5249"/>
                      <a:pt x="16957" y="5250"/>
                      <a:pt x="16937" y="5252"/>
                    </a:cubicBezTo>
                    <a:cubicBezTo>
                      <a:pt x="16366" y="5275"/>
                      <a:pt x="15818" y="5389"/>
                      <a:pt x="15270" y="5480"/>
                    </a:cubicBezTo>
                    <a:cubicBezTo>
                      <a:pt x="14361" y="5617"/>
                      <a:pt x="13473" y="5685"/>
                      <a:pt x="12606" y="5685"/>
                    </a:cubicBezTo>
                    <a:cubicBezTo>
                      <a:pt x="8839" y="5685"/>
                      <a:pt x="5467" y="4402"/>
                      <a:pt x="2443" y="1897"/>
                    </a:cubicBezTo>
                    <a:cubicBezTo>
                      <a:pt x="2123" y="1623"/>
                      <a:pt x="1804" y="1372"/>
                      <a:pt x="1484" y="1120"/>
                    </a:cubicBezTo>
                    <a:cubicBezTo>
                      <a:pt x="1530" y="1052"/>
                      <a:pt x="1575" y="1006"/>
                      <a:pt x="1621" y="938"/>
                    </a:cubicBezTo>
                    <a:cubicBezTo>
                      <a:pt x="1786" y="956"/>
                      <a:pt x="1952" y="1019"/>
                      <a:pt x="2105" y="1019"/>
                    </a:cubicBezTo>
                    <a:cubicBezTo>
                      <a:pt x="2142" y="1019"/>
                      <a:pt x="2179" y="1015"/>
                      <a:pt x="2214" y="1006"/>
                    </a:cubicBezTo>
                    <a:cubicBezTo>
                      <a:pt x="2420" y="983"/>
                      <a:pt x="2602" y="847"/>
                      <a:pt x="2808" y="755"/>
                    </a:cubicBezTo>
                    <a:cubicBezTo>
                      <a:pt x="2671" y="595"/>
                      <a:pt x="2557" y="367"/>
                      <a:pt x="2374" y="322"/>
                    </a:cubicBezTo>
                    <a:cubicBezTo>
                      <a:pt x="1804" y="162"/>
                      <a:pt x="1187" y="48"/>
                      <a:pt x="594" y="2"/>
                    </a:cubicBezTo>
                    <a:cubicBezTo>
                      <a:pt x="587" y="1"/>
                      <a:pt x="580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6"/>
              <p:cNvSpPr/>
              <p:nvPr/>
            </p:nvSpPr>
            <p:spPr>
              <a:xfrm>
                <a:off x="4559525" y="1563572"/>
                <a:ext cx="113215" cy="198718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1100" extrusionOk="0">
                    <a:moveTo>
                      <a:pt x="4352" y="934"/>
                    </a:moveTo>
                    <a:cubicBezTo>
                      <a:pt x="4354" y="934"/>
                      <a:pt x="4351" y="946"/>
                      <a:pt x="4341" y="955"/>
                    </a:cubicBezTo>
                    <a:lnTo>
                      <a:pt x="4341" y="955"/>
                    </a:lnTo>
                    <a:cubicBezTo>
                      <a:pt x="4347" y="940"/>
                      <a:pt x="4351" y="934"/>
                      <a:pt x="4352" y="934"/>
                    </a:cubicBezTo>
                    <a:close/>
                    <a:moveTo>
                      <a:pt x="4980" y="1"/>
                    </a:moveTo>
                    <a:cubicBezTo>
                      <a:pt x="4777" y="1"/>
                      <a:pt x="4577" y="6"/>
                      <a:pt x="4383" y="29"/>
                    </a:cubicBezTo>
                    <a:cubicBezTo>
                      <a:pt x="4339" y="35"/>
                      <a:pt x="4292" y="36"/>
                      <a:pt x="4243" y="36"/>
                    </a:cubicBezTo>
                    <a:cubicBezTo>
                      <a:pt x="4143" y="36"/>
                      <a:pt x="4036" y="29"/>
                      <a:pt x="3934" y="29"/>
                    </a:cubicBezTo>
                    <a:cubicBezTo>
                      <a:pt x="3672" y="29"/>
                      <a:pt x="3439" y="79"/>
                      <a:pt x="3425" y="440"/>
                    </a:cubicBezTo>
                    <a:cubicBezTo>
                      <a:pt x="3402" y="576"/>
                      <a:pt x="3966" y="757"/>
                      <a:pt x="4331" y="961"/>
                    </a:cubicBezTo>
                    <a:lnTo>
                      <a:pt x="4331" y="961"/>
                    </a:lnTo>
                    <a:cubicBezTo>
                      <a:pt x="4327" y="964"/>
                      <a:pt x="4321" y="965"/>
                      <a:pt x="4315" y="965"/>
                    </a:cubicBezTo>
                    <a:cubicBezTo>
                      <a:pt x="1827" y="2974"/>
                      <a:pt x="594" y="5621"/>
                      <a:pt x="115" y="8657"/>
                    </a:cubicBezTo>
                    <a:cubicBezTo>
                      <a:pt x="1" y="9342"/>
                      <a:pt x="115" y="10049"/>
                      <a:pt x="183" y="10734"/>
                    </a:cubicBezTo>
                    <a:cubicBezTo>
                      <a:pt x="206" y="10871"/>
                      <a:pt x="503" y="10985"/>
                      <a:pt x="663" y="11099"/>
                    </a:cubicBezTo>
                    <a:cubicBezTo>
                      <a:pt x="731" y="10940"/>
                      <a:pt x="868" y="10757"/>
                      <a:pt x="891" y="10574"/>
                    </a:cubicBezTo>
                    <a:cubicBezTo>
                      <a:pt x="914" y="10392"/>
                      <a:pt x="845" y="10186"/>
                      <a:pt x="845" y="10004"/>
                    </a:cubicBezTo>
                    <a:cubicBezTo>
                      <a:pt x="731" y="7287"/>
                      <a:pt x="1804" y="4959"/>
                      <a:pt x="3425" y="2837"/>
                    </a:cubicBezTo>
                    <a:cubicBezTo>
                      <a:pt x="3927" y="2220"/>
                      <a:pt x="4634" y="1718"/>
                      <a:pt x="5228" y="1170"/>
                    </a:cubicBezTo>
                    <a:cubicBezTo>
                      <a:pt x="5296" y="1216"/>
                      <a:pt x="5342" y="1262"/>
                      <a:pt x="5388" y="1307"/>
                    </a:cubicBezTo>
                    <a:cubicBezTo>
                      <a:pt x="5388" y="1399"/>
                      <a:pt x="5342" y="1490"/>
                      <a:pt x="5365" y="1558"/>
                    </a:cubicBezTo>
                    <a:cubicBezTo>
                      <a:pt x="5456" y="1764"/>
                      <a:pt x="5570" y="1969"/>
                      <a:pt x="5684" y="2175"/>
                    </a:cubicBezTo>
                    <a:cubicBezTo>
                      <a:pt x="5821" y="1992"/>
                      <a:pt x="6027" y="1832"/>
                      <a:pt x="6118" y="1627"/>
                    </a:cubicBezTo>
                    <a:cubicBezTo>
                      <a:pt x="6209" y="1353"/>
                      <a:pt x="6186" y="1056"/>
                      <a:pt x="6232" y="782"/>
                    </a:cubicBezTo>
                    <a:cubicBezTo>
                      <a:pt x="6323" y="280"/>
                      <a:pt x="6095" y="29"/>
                      <a:pt x="5593" y="6"/>
                    </a:cubicBezTo>
                    <a:cubicBezTo>
                      <a:pt x="5388" y="6"/>
                      <a:pt x="5182" y="1"/>
                      <a:pt x="4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6"/>
              <p:cNvSpPr/>
              <p:nvPr/>
            </p:nvSpPr>
            <p:spPr>
              <a:xfrm>
                <a:off x="4479841" y="1882935"/>
                <a:ext cx="240305" cy="215260"/>
              </a:xfrm>
              <a:custGeom>
                <a:avLst/>
                <a:gdLst/>
                <a:ahLst/>
                <a:cxnLst/>
                <a:rect l="l" t="t" r="r" b="b"/>
                <a:pathLst>
                  <a:path w="13423" h="12024" extrusionOk="0">
                    <a:moveTo>
                      <a:pt x="6521" y="722"/>
                    </a:moveTo>
                    <a:cubicBezTo>
                      <a:pt x="6569" y="722"/>
                      <a:pt x="6618" y="723"/>
                      <a:pt x="6666" y="724"/>
                    </a:cubicBezTo>
                    <a:cubicBezTo>
                      <a:pt x="9405" y="838"/>
                      <a:pt x="12167" y="2847"/>
                      <a:pt x="12075" y="5860"/>
                    </a:cubicBezTo>
                    <a:cubicBezTo>
                      <a:pt x="12053" y="8701"/>
                      <a:pt x="9609" y="11315"/>
                      <a:pt x="6974" y="11315"/>
                    </a:cubicBezTo>
                    <a:cubicBezTo>
                      <a:pt x="6963" y="11315"/>
                      <a:pt x="6951" y="11315"/>
                      <a:pt x="6940" y="11315"/>
                    </a:cubicBezTo>
                    <a:cubicBezTo>
                      <a:pt x="3676" y="11292"/>
                      <a:pt x="1074" y="8645"/>
                      <a:pt x="1096" y="5381"/>
                    </a:cubicBezTo>
                    <a:cubicBezTo>
                      <a:pt x="1119" y="3139"/>
                      <a:pt x="3892" y="722"/>
                      <a:pt x="6521" y="722"/>
                    </a:cubicBezTo>
                    <a:close/>
                    <a:moveTo>
                      <a:pt x="6647" y="1"/>
                    </a:moveTo>
                    <a:cubicBezTo>
                      <a:pt x="5143" y="1"/>
                      <a:pt x="3561" y="548"/>
                      <a:pt x="2146" y="1843"/>
                    </a:cubicBezTo>
                    <a:cubicBezTo>
                      <a:pt x="1279" y="2619"/>
                      <a:pt x="480" y="3532"/>
                      <a:pt x="343" y="4696"/>
                    </a:cubicBezTo>
                    <a:cubicBezTo>
                      <a:pt x="1" y="8142"/>
                      <a:pt x="2512" y="11954"/>
                      <a:pt x="6780" y="12023"/>
                    </a:cubicBezTo>
                    <a:cubicBezTo>
                      <a:pt x="6810" y="12023"/>
                      <a:pt x="6839" y="12023"/>
                      <a:pt x="6869" y="12023"/>
                    </a:cubicBezTo>
                    <a:cubicBezTo>
                      <a:pt x="8609" y="12023"/>
                      <a:pt x="10040" y="11361"/>
                      <a:pt x="11140" y="10037"/>
                    </a:cubicBezTo>
                    <a:cubicBezTo>
                      <a:pt x="12737" y="8142"/>
                      <a:pt x="13422" y="5997"/>
                      <a:pt x="12372" y="3623"/>
                    </a:cubicBezTo>
                    <a:cubicBezTo>
                      <a:pt x="11432" y="1514"/>
                      <a:pt x="9147" y="1"/>
                      <a:pt x="6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6"/>
              <p:cNvSpPr/>
              <p:nvPr/>
            </p:nvSpPr>
            <p:spPr>
              <a:xfrm>
                <a:off x="4519477" y="1854202"/>
                <a:ext cx="232536" cy="220684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12327" extrusionOk="0">
                    <a:moveTo>
                      <a:pt x="4621" y="1"/>
                    </a:moveTo>
                    <a:cubicBezTo>
                      <a:pt x="4128" y="1"/>
                      <a:pt x="3630" y="40"/>
                      <a:pt x="3128" y="115"/>
                    </a:cubicBezTo>
                    <a:cubicBezTo>
                      <a:pt x="2169" y="275"/>
                      <a:pt x="1256" y="777"/>
                      <a:pt x="343" y="1188"/>
                    </a:cubicBezTo>
                    <a:cubicBezTo>
                      <a:pt x="161" y="1256"/>
                      <a:pt x="115" y="1576"/>
                      <a:pt x="1" y="1781"/>
                    </a:cubicBezTo>
                    <a:lnTo>
                      <a:pt x="731" y="1781"/>
                    </a:lnTo>
                    <a:cubicBezTo>
                      <a:pt x="800" y="1781"/>
                      <a:pt x="845" y="1713"/>
                      <a:pt x="914" y="1690"/>
                    </a:cubicBezTo>
                    <a:cubicBezTo>
                      <a:pt x="1917" y="1168"/>
                      <a:pt x="2955" y="753"/>
                      <a:pt x="4091" y="753"/>
                    </a:cubicBezTo>
                    <a:cubicBezTo>
                      <a:pt x="4248" y="753"/>
                      <a:pt x="4406" y="760"/>
                      <a:pt x="4566" y="777"/>
                    </a:cubicBezTo>
                    <a:cubicBezTo>
                      <a:pt x="4977" y="800"/>
                      <a:pt x="5388" y="800"/>
                      <a:pt x="5776" y="846"/>
                    </a:cubicBezTo>
                    <a:cubicBezTo>
                      <a:pt x="8469" y="1256"/>
                      <a:pt x="10843" y="2763"/>
                      <a:pt x="11505" y="5593"/>
                    </a:cubicBezTo>
                    <a:cubicBezTo>
                      <a:pt x="12053" y="7853"/>
                      <a:pt x="11436" y="9816"/>
                      <a:pt x="10135" y="11665"/>
                    </a:cubicBezTo>
                    <a:cubicBezTo>
                      <a:pt x="10021" y="11847"/>
                      <a:pt x="10044" y="12121"/>
                      <a:pt x="10021" y="12327"/>
                    </a:cubicBezTo>
                    <a:cubicBezTo>
                      <a:pt x="10249" y="12281"/>
                      <a:pt x="10523" y="12258"/>
                      <a:pt x="10706" y="12121"/>
                    </a:cubicBezTo>
                    <a:cubicBezTo>
                      <a:pt x="10911" y="11961"/>
                      <a:pt x="11094" y="11688"/>
                      <a:pt x="11208" y="11436"/>
                    </a:cubicBezTo>
                    <a:cubicBezTo>
                      <a:pt x="11619" y="10478"/>
                      <a:pt x="12098" y="9519"/>
                      <a:pt x="12327" y="8515"/>
                    </a:cubicBezTo>
                    <a:cubicBezTo>
                      <a:pt x="12989" y="5707"/>
                      <a:pt x="11687" y="2763"/>
                      <a:pt x="9154" y="1256"/>
                    </a:cubicBezTo>
                    <a:cubicBezTo>
                      <a:pt x="7742" y="403"/>
                      <a:pt x="6211" y="1"/>
                      <a:pt x="4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6"/>
              <p:cNvSpPr/>
              <p:nvPr/>
            </p:nvSpPr>
            <p:spPr>
              <a:xfrm>
                <a:off x="4466772" y="2041981"/>
                <a:ext cx="223137" cy="85216"/>
              </a:xfrm>
              <a:custGeom>
                <a:avLst/>
                <a:gdLst/>
                <a:ahLst/>
                <a:cxnLst/>
                <a:rect l="l" t="t" r="r" b="b"/>
                <a:pathLst>
                  <a:path w="12464" h="4760" extrusionOk="0">
                    <a:moveTo>
                      <a:pt x="289" y="1"/>
                    </a:moveTo>
                    <a:cubicBezTo>
                      <a:pt x="238" y="1"/>
                      <a:pt x="192" y="11"/>
                      <a:pt x="160" y="34"/>
                    </a:cubicBezTo>
                    <a:cubicBezTo>
                      <a:pt x="69" y="80"/>
                      <a:pt x="0" y="286"/>
                      <a:pt x="0" y="400"/>
                    </a:cubicBezTo>
                    <a:cubicBezTo>
                      <a:pt x="23" y="537"/>
                      <a:pt x="115" y="696"/>
                      <a:pt x="206" y="811"/>
                    </a:cubicBezTo>
                    <a:cubicBezTo>
                      <a:pt x="1986" y="3664"/>
                      <a:pt x="4771" y="4645"/>
                      <a:pt x="8012" y="4759"/>
                    </a:cubicBezTo>
                    <a:cubicBezTo>
                      <a:pt x="9313" y="4691"/>
                      <a:pt x="10523" y="4371"/>
                      <a:pt x="11641" y="3778"/>
                    </a:cubicBezTo>
                    <a:cubicBezTo>
                      <a:pt x="11938" y="3618"/>
                      <a:pt x="12463" y="3504"/>
                      <a:pt x="12212" y="3002"/>
                    </a:cubicBezTo>
                    <a:cubicBezTo>
                      <a:pt x="12199" y="2976"/>
                      <a:pt x="12142" y="2965"/>
                      <a:pt x="12061" y="2965"/>
                    </a:cubicBezTo>
                    <a:cubicBezTo>
                      <a:pt x="11851" y="2965"/>
                      <a:pt x="11480" y="3040"/>
                      <a:pt x="11299" y="3139"/>
                    </a:cubicBezTo>
                    <a:cubicBezTo>
                      <a:pt x="10175" y="3729"/>
                      <a:pt x="8924" y="4009"/>
                      <a:pt x="7672" y="4009"/>
                    </a:cubicBezTo>
                    <a:cubicBezTo>
                      <a:pt x="4959" y="4009"/>
                      <a:pt x="2244" y="2696"/>
                      <a:pt x="822" y="400"/>
                    </a:cubicBezTo>
                    <a:cubicBezTo>
                      <a:pt x="754" y="286"/>
                      <a:pt x="685" y="149"/>
                      <a:pt x="571" y="80"/>
                    </a:cubicBezTo>
                    <a:cubicBezTo>
                      <a:pt x="497" y="35"/>
                      <a:pt x="384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6"/>
              <p:cNvSpPr/>
              <p:nvPr/>
            </p:nvSpPr>
            <p:spPr>
              <a:xfrm>
                <a:off x="4455744" y="1948602"/>
                <a:ext cx="17168" cy="5437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3037" extrusionOk="0">
                    <a:moveTo>
                      <a:pt x="753" y="1"/>
                    </a:moveTo>
                    <a:cubicBezTo>
                      <a:pt x="571" y="138"/>
                      <a:pt x="297" y="229"/>
                      <a:pt x="228" y="389"/>
                    </a:cubicBezTo>
                    <a:cubicBezTo>
                      <a:pt x="91" y="822"/>
                      <a:pt x="69" y="1279"/>
                      <a:pt x="0" y="1598"/>
                    </a:cubicBezTo>
                    <a:cubicBezTo>
                      <a:pt x="46" y="2032"/>
                      <a:pt x="23" y="2329"/>
                      <a:pt x="91" y="2580"/>
                    </a:cubicBezTo>
                    <a:cubicBezTo>
                      <a:pt x="160" y="2762"/>
                      <a:pt x="365" y="2899"/>
                      <a:pt x="502" y="3036"/>
                    </a:cubicBezTo>
                    <a:cubicBezTo>
                      <a:pt x="616" y="2854"/>
                      <a:pt x="799" y="2671"/>
                      <a:pt x="822" y="2489"/>
                    </a:cubicBezTo>
                    <a:cubicBezTo>
                      <a:pt x="913" y="1849"/>
                      <a:pt x="936" y="1188"/>
                      <a:pt x="959" y="548"/>
                    </a:cubicBezTo>
                    <a:cubicBezTo>
                      <a:pt x="959" y="366"/>
                      <a:pt x="822" y="183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6"/>
              <p:cNvSpPr/>
              <p:nvPr/>
            </p:nvSpPr>
            <p:spPr>
              <a:xfrm>
                <a:off x="4687868" y="1643525"/>
                <a:ext cx="133606" cy="138959"/>
              </a:xfrm>
              <a:custGeom>
                <a:avLst/>
                <a:gdLst/>
                <a:ahLst/>
                <a:cxnLst/>
                <a:rect l="l" t="t" r="r" b="b"/>
                <a:pathLst>
                  <a:path w="7463" h="7762" extrusionOk="0">
                    <a:moveTo>
                      <a:pt x="3960" y="785"/>
                    </a:moveTo>
                    <a:cubicBezTo>
                      <a:pt x="5506" y="785"/>
                      <a:pt x="6798" y="1962"/>
                      <a:pt x="6710" y="3415"/>
                    </a:cubicBezTo>
                    <a:cubicBezTo>
                      <a:pt x="6573" y="5606"/>
                      <a:pt x="5705" y="6999"/>
                      <a:pt x="3514" y="6999"/>
                    </a:cubicBezTo>
                    <a:cubicBezTo>
                      <a:pt x="3498" y="6999"/>
                      <a:pt x="3482" y="6999"/>
                      <a:pt x="3466" y="6999"/>
                    </a:cubicBezTo>
                    <a:cubicBezTo>
                      <a:pt x="1892" y="6999"/>
                      <a:pt x="707" y="5887"/>
                      <a:pt x="752" y="4328"/>
                    </a:cubicBezTo>
                    <a:cubicBezTo>
                      <a:pt x="798" y="2319"/>
                      <a:pt x="2030" y="904"/>
                      <a:pt x="3788" y="790"/>
                    </a:cubicBezTo>
                    <a:cubicBezTo>
                      <a:pt x="3846" y="787"/>
                      <a:pt x="3903" y="785"/>
                      <a:pt x="3960" y="785"/>
                    </a:cubicBezTo>
                    <a:close/>
                    <a:moveTo>
                      <a:pt x="3870" y="0"/>
                    </a:moveTo>
                    <a:cubicBezTo>
                      <a:pt x="3311" y="0"/>
                      <a:pt x="2744" y="133"/>
                      <a:pt x="2213" y="425"/>
                    </a:cubicBezTo>
                    <a:cubicBezTo>
                      <a:pt x="684" y="1269"/>
                      <a:pt x="113" y="2662"/>
                      <a:pt x="22" y="3940"/>
                    </a:cubicBezTo>
                    <a:cubicBezTo>
                      <a:pt x="1" y="6334"/>
                      <a:pt x="1544" y="7762"/>
                      <a:pt x="3569" y="7762"/>
                    </a:cubicBezTo>
                    <a:cubicBezTo>
                      <a:pt x="3745" y="7762"/>
                      <a:pt x="3925" y="7751"/>
                      <a:pt x="4107" y="7729"/>
                    </a:cubicBezTo>
                    <a:cubicBezTo>
                      <a:pt x="6436" y="7432"/>
                      <a:pt x="7440" y="5424"/>
                      <a:pt x="7463" y="3392"/>
                    </a:cubicBezTo>
                    <a:cubicBezTo>
                      <a:pt x="7463" y="1447"/>
                      <a:pt x="5715" y="0"/>
                      <a:pt x="3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34" name="Google Shape;1634;p46"/>
          <p:cNvGrpSpPr/>
          <p:nvPr/>
        </p:nvGrpSpPr>
        <p:grpSpPr>
          <a:xfrm>
            <a:off x="3216959" y="2904224"/>
            <a:ext cx="2097870" cy="1578711"/>
            <a:chOff x="3848921" y="2683363"/>
            <a:chExt cx="1323156" cy="1104692"/>
          </a:xfrm>
        </p:grpSpPr>
        <p:sp>
          <p:nvSpPr>
            <p:cNvPr id="1635" name="Google Shape;1635;p46"/>
            <p:cNvSpPr/>
            <p:nvPr/>
          </p:nvSpPr>
          <p:spPr>
            <a:xfrm>
              <a:off x="3944538" y="2729179"/>
              <a:ext cx="910783" cy="1031166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3926564" y="2689844"/>
              <a:ext cx="910843" cy="1037378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4655554" y="3248276"/>
              <a:ext cx="442568" cy="539778"/>
            </a:xfrm>
            <a:custGeom>
              <a:avLst/>
              <a:gdLst/>
              <a:ahLst/>
              <a:cxnLst/>
              <a:rect l="l" t="t" r="r" b="b"/>
              <a:pathLst>
                <a:path w="24721" h="30151" extrusionOk="0">
                  <a:moveTo>
                    <a:pt x="12801" y="736"/>
                  </a:moveTo>
                  <a:cubicBezTo>
                    <a:pt x="14560" y="736"/>
                    <a:pt x="16352" y="1151"/>
                    <a:pt x="18147" y="1961"/>
                  </a:cubicBezTo>
                  <a:cubicBezTo>
                    <a:pt x="22027" y="3696"/>
                    <a:pt x="23716" y="7873"/>
                    <a:pt x="22233" y="11890"/>
                  </a:cubicBezTo>
                  <a:cubicBezTo>
                    <a:pt x="21571" y="13694"/>
                    <a:pt x="20566" y="15360"/>
                    <a:pt x="19676" y="17095"/>
                  </a:cubicBezTo>
                  <a:cubicBezTo>
                    <a:pt x="18786" y="18829"/>
                    <a:pt x="17782" y="20541"/>
                    <a:pt x="17850" y="22618"/>
                  </a:cubicBezTo>
                  <a:lnTo>
                    <a:pt x="12966" y="22618"/>
                  </a:lnTo>
                  <a:cubicBezTo>
                    <a:pt x="12189" y="20130"/>
                    <a:pt x="11413" y="17620"/>
                    <a:pt x="10660" y="15200"/>
                  </a:cubicBezTo>
                  <a:cubicBezTo>
                    <a:pt x="11482" y="14789"/>
                    <a:pt x="12258" y="14378"/>
                    <a:pt x="13125" y="13945"/>
                  </a:cubicBezTo>
                  <a:cubicBezTo>
                    <a:pt x="13706" y="14697"/>
                    <a:pt x="14518" y="15039"/>
                    <a:pt x="15493" y="15039"/>
                  </a:cubicBezTo>
                  <a:cubicBezTo>
                    <a:pt x="15820" y="15039"/>
                    <a:pt x="16165" y="15001"/>
                    <a:pt x="16526" y="14926"/>
                  </a:cubicBezTo>
                  <a:lnTo>
                    <a:pt x="16526" y="14926"/>
                  </a:lnTo>
                  <a:cubicBezTo>
                    <a:pt x="16481" y="15771"/>
                    <a:pt x="16435" y="16570"/>
                    <a:pt x="16366" y="17368"/>
                  </a:cubicBezTo>
                  <a:cubicBezTo>
                    <a:pt x="16252" y="18829"/>
                    <a:pt x="16093" y="20290"/>
                    <a:pt x="16001" y="21751"/>
                  </a:cubicBezTo>
                  <a:cubicBezTo>
                    <a:pt x="16001" y="21956"/>
                    <a:pt x="16230" y="22185"/>
                    <a:pt x="16344" y="22413"/>
                  </a:cubicBezTo>
                  <a:cubicBezTo>
                    <a:pt x="16458" y="22207"/>
                    <a:pt x="16663" y="22002"/>
                    <a:pt x="16686" y="21797"/>
                  </a:cubicBezTo>
                  <a:cubicBezTo>
                    <a:pt x="16983" y="18670"/>
                    <a:pt x="17234" y="15520"/>
                    <a:pt x="17485" y="12370"/>
                  </a:cubicBezTo>
                  <a:cubicBezTo>
                    <a:pt x="17508" y="12096"/>
                    <a:pt x="17302" y="11776"/>
                    <a:pt x="17188" y="11480"/>
                  </a:cubicBezTo>
                  <a:cubicBezTo>
                    <a:pt x="17028" y="11753"/>
                    <a:pt x="16823" y="12027"/>
                    <a:pt x="16755" y="12324"/>
                  </a:cubicBezTo>
                  <a:cubicBezTo>
                    <a:pt x="16663" y="12735"/>
                    <a:pt x="16709" y="13191"/>
                    <a:pt x="16640" y="13625"/>
                  </a:cubicBezTo>
                  <a:cubicBezTo>
                    <a:pt x="16618" y="13831"/>
                    <a:pt x="16458" y="14127"/>
                    <a:pt x="16298" y="14150"/>
                  </a:cubicBezTo>
                  <a:cubicBezTo>
                    <a:pt x="16005" y="14235"/>
                    <a:pt x="15708" y="14285"/>
                    <a:pt x="15415" y="14285"/>
                  </a:cubicBezTo>
                  <a:cubicBezTo>
                    <a:pt x="15001" y="14285"/>
                    <a:pt x="14595" y="14185"/>
                    <a:pt x="14221" y="13945"/>
                  </a:cubicBezTo>
                  <a:cubicBezTo>
                    <a:pt x="13605" y="13534"/>
                    <a:pt x="13513" y="13191"/>
                    <a:pt x="13787" y="12507"/>
                  </a:cubicBezTo>
                  <a:cubicBezTo>
                    <a:pt x="14107" y="11731"/>
                    <a:pt x="14312" y="10932"/>
                    <a:pt x="13970" y="10156"/>
                  </a:cubicBezTo>
                  <a:cubicBezTo>
                    <a:pt x="13856" y="9905"/>
                    <a:pt x="13513" y="9608"/>
                    <a:pt x="13262" y="9562"/>
                  </a:cubicBezTo>
                  <a:cubicBezTo>
                    <a:pt x="13256" y="9562"/>
                    <a:pt x="13249" y="9561"/>
                    <a:pt x="13242" y="9561"/>
                  </a:cubicBezTo>
                  <a:cubicBezTo>
                    <a:pt x="13031" y="9561"/>
                    <a:pt x="12645" y="9889"/>
                    <a:pt x="12623" y="10110"/>
                  </a:cubicBezTo>
                  <a:cubicBezTo>
                    <a:pt x="12509" y="10909"/>
                    <a:pt x="12486" y="11753"/>
                    <a:pt x="12532" y="12552"/>
                  </a:cubicBezTo>
                  <a:cubicBezTo>
                    <a:pt x="12577" y="13146"/>
                    <a:pt x="12167" y="13785"/>
                    <a:pt x="11345" y="14127"/>
                  </a:cubicBezTo>
                  <a:cubicBezTo>
                    <a:pt x="11188" y="14195"/>
                    <a:pt x="11049" y="14225"/>
                    <a:pt x="10924" y="14225"/>
                  </a:cubicBezTo>
                  <a:cubicBezTo>
                    <a:pt x="10542" y="14225"/>
                    <a:pt x="10296" y="13941"/>
                    <a:pt x="10090" y="13579"/>
                  </a:cubicBezTo>
                  <a:cubicBezTo>
                    <a:pt x="10021" y="13465"/>
                    <a:pt x="9998" y="13306"/>
                    <a:pt x="9907" y="13237"/>
                  </a:cubicBezTo>
                  <a:cubicBezTo>
                    <a:pt x="9724" y="13100"/>
                    <a:pt x="9496" y="12986"/>
                    <a:pt x="9313" y="12849"/>
                  </a:cubicBezTo>
                  <a:cubicBezTo>
                    <a:pt x="9268" y="13100"/>
                    <a:pt x="9154" y="13351"/>
                    <a:pt x="9222" y="13557"/>
                  </a:cubicBezTo>
                  <a:cubicBezTo>
                    <a:pt x="10226" y="16592"/>
                    <a:pt x="11254" y="19628"/>
                    <a:pt x="12281" y="22732"/>
                  </a:cubicBezTo>
                  <a:cubicBezTo>
                    <a:pt x="11801" y="22801"/>
                    <a:pt x="11391" y="22869"/>
                    <a:pt x="10911" y="22938"/>
                  </a:cubicBezTo>
                  <a:cubicBezTo>
                    <a:pt x="10615" y="21066"/>
                    <a:pt x="9268" y="19993"/>
                    <a:pt x="7990" y="18806"/>
                  </a:cubicBezTo>
                  <a:cubicBezTo>
                    <a:pt x="6597" y="17528"/>
                    <a:pt x="5251" y="16204"/>
                    <a:pt x="4064" y="14744"/>
                  </a:cubicBezTo>
                  <a:cubicBezTo>
                    <a:pt x="822" y="10772"/>
                    <a:pt x="2375" y="5591"/>
                    <a:pt x="5844" y="3103"/>
                  </a:cubicBezTo>
                  <a:cubicBezTo>
                    <a:pt x="8057" y="1509"/>
                    <a:pt x="10400" y="736"/>
                    <a:pt x="12801" y="736"/>
                  </a:cubicBezTo>
                  <a:close/>
                  <a:moveTo>
                    <a:pt x="15648" y="23334"/>
                  </a:moveTo>
                  <a:cubicBezTo>
                    <a:pt x="16798" y="23334"/>
                    <a:pt x="17950" y="23378"/>
                    <a:pt x="19106" y="23440"/>
                  </a:cubicBezTo>
                  <a:cubicBezTo>
                    <a:pt x="19630" y="23463"/>
                    <a:pt x="19699" y="23645"/>
                    <a:pt x="19471" y="24581"/>
                  </a:cubicBezTo>
                  <a:cubicBezTo>
                    <a:pt x="16138" y="24718"/>
                    <a:pt x="12806" y="24855"/>
                    <a:pt x="9428" y="25015"/>
                  </a:cubicBezTo>
                  <a:cubicBezTo>
                    <a:pt x="9085" y="24033"/>
                    <a:pt x="9131" y="23988"/>
                    <a:pt x="10181" y="23782"/>
                  </a:cubicBezTo>
                  <a:cubicBezTo>
                    <a:pt x="12001" y="23446"/>
                    <a:pt x="13822" y="23334"/>
                    <a:pt x="15648" y="23334"/>
                  </a:cubicBezTo>
                  <a:close/>
                  <a:moveTo>
                    <a:pt x="17622" y="25426"/>
                  </a:moveTo>
                  <a:cubicBezTo>
                    <a:pt x="17759" y="25426"/>
                    <a:pt x="17896" y="25608"/>
                    <a:pt x="18033" y="25700"/>
                  </a:cubicBezTo>
                  <a:cubicBezTo>
                    <a:pt x="17896" y="25791"/>
                    <a:pt x="17782" y="25951"/>
                    <a:pt x="17645" y="25951"/>
                  </a:cubicBezTo>
                  <a:cubicBezTo>
                    <a:pt x="16001" y="26042"/>
                    <a:pt x="14335" y="26111"/>
                    <a:pt x="12692" y="26202"/>
                  </a:cubicBezTo>
                  <a:cubicBezTo>
                    <a:pt x="12167" y="26225"/>
                    <a:pt x="11664" y="26293"/>
                    <a:pt x="11139" y="26316"/>
                  </a:cubicBezTo>
                  <a:cubicBezTo>
                    <a:pt x="11062" y="26320"/>
                    <a:pt x="10996" y="26322"/>
                    <a:pt x="10941" y="26322"/>
                  </a:cubicBezTo>
                  <a:cubicBezTo>
                    <a:pt x="10638" y="26322"/>
                    <a:pt x="10641" y="26233"/>
                    <a:pt x="10660" y="25654"/>
                  </a:cubicBezTo>
                  <a:cubicBezTo>
                    <a:pt x="12966" y="25586"/>
                    <a:pt x="15294" y="25494"/>
                    <a:pt x="17622" y="25426"/>
                  </a:cubicBezTo>
                  <a:close/>
                  <a:moveTo>
                    <a:pt x="18186" y="26725"/>
                  </a:moveTo>
                  <a:cubicBezTo>
                    <a:pt x="18351" y="26725"/>
                    <a:pt x="18512" y="26737"/>
                    <a:pt x="18626" y="26818"/>
                  </a:cubicBezTo>
                  <a:cubicBezTo>
                    <a:pt x="18786" y="26909"/>
                    <a:pt x="18900" y="27138"/>
                    <a:pt x="18900" y="27320"/>
                  </a:cubicBezTo>
                  <a:cubicBezTo>
                    <a:pt x="18923" y="27412"/>
                    <a:pt x="18672" y="27594"/>
                    <a:pt x="18512" y="27617"/>
                  </a:cubicBezTo>
                  <a:cubicBezTo>
                    <a:pt x="15956" y="27777"/>
                    <a:pt x="13399" y="27914"/>
                    <a:pt x="10843" y="28051"/>
                  </a:cubicBezTo>
                  <a:cubicBezTo>
                    <a:pt x="10748" y="28057"/>
                    <a:pt x="10665" y="28060"/>
                    <a:pt x="10592" y="28060"/>
                  </a:cubicBezTo>
                  <a:cubicBezTo>
                    <a:pt x="10097" y="28060"/>
                    <a:pt x="10056" y="27896"/>
                    <a:pt x="10135" y="27161"/>
                  </a:cubicBezTo>
                  <a:cubicBezTo>
                    <a:pt x="11094" y="27069"/>
                    <a:pt x="12030" y="26932"/>
                    <a:pt x="12988" y="26887"/>
                  </a:cubicBezTo>
                  <a:cubicBezTo>
                    <a:pt x="14655" y="26795"/>
                    <a:pt x="16321" y="26773"/>
                    <a:pt x="17987" y="26727"/>
                  </a:cubicBezTo>
                  <a:cubicBezTo>
                    <a:pt x="18052" y="26727"/>
                    <a:pt x="18119" y="26725"/>
                    <a:pt x="18186" y="26725"/>
                  </a:cubicBezTo>
                  <a:close/>
                  <a:moveTo>
                    <a:pt x="16503" y="28484"/>
                  </a:moveTo>
                  <a:cubicBezTo>
                    <a:pt x="16035" y="29066"/>
                    <a:pt x="15104" y="29375"/>
                    <a:pt x="14177" y="29375"/>
                  </a:cubicBezTo>
                  <a:cubicBezTo>
                    <a:pt x="13431" y="29375"/>
                    <a:pt x="12688" y="29175"/>
                    <a:pt x="12189" y="28758"/>
                  </a:cubicBezTo>
                  <a:cubicBezTo>
                    <a:pt x="13650" y="28667"/>
                    <a:pt x="15043" y="28576"/>
                    <a:pt x="16503" y="28484"/>
                  </a:cubicBezTo>
                  <a:close/>
                  <a:moveTo>
                    <a:pt x="12764" y="0"/>
                  </a:moveTo>
                  <a:cubicBezTo>
                    <a:pt x="10133" y="0"/>
                    <a:pt x="7587" y="865"/>
                    <a:pt x="5182" y="2669"/>
                  </a:cubicBezTo>
                  <a:cubicBezTo>
                    <a:pt x="1667" y="5340"/>
                    <a:pt x="1" y="10749"/>
                    <a:pt x="3402" y="15177"/>
                  </a:cubicBezTo>
                  <a:cubicBezTo>
                    <a:pt x="4748" y="16935"/>
                    <a:pt x="6369" y="18396"/>
                    <a:pt x="8012" y="19856"/>
                  </a:cubicBezTo>
                  <a:cubicBezTo>
                    <a:pt x="8652" y="20427"/>
                    <a:pt x="9199" y="21089"/>
                    <a:pt x="9724" y="21774"/>
                  </a:cubicBezTo>
                  <a:cubicBezTo>
                    <a:pt x="9953" y="22116"/>
                    <a:pt x="9998" y="22573"/>
                    <a:pt x="10158" y="23006"/>
                  </a:cubicBezTo>
                  <a:cubicBezTo>
                    <a:pt x="9679" y="23098"/>
                    <a:pt x="9336" y="23120"/>
                    <a:pt x="9040" y="23235"/>
                  </a:cubicBezTo>
                  <a:cubicBezTo>
                    <a:pt x="8834" y="23326"/>
                    <a:pt x="8515" y="23508"/>
                    <a:pt x="8515" y="23645"/>
                  </a:cubicBezTo>
                  <a:cubicBezTo>
                    <a:pt x="8537" y="24285"/>
                    <a:pt x="8629" y="24901"/>
                    <a:pt x="8766" y="25517"/>
                  </a:cubicBezTo>
                  <a:cubicBezTo>
                    <a:pt x="8811" y="25677"/>
                    <a:pt x="9154" y="25768"/>
                    <a:pt x="9359" y="25859"/>
                  </a:cubicBezTo>
                  <a:cubicBezTo>
                    <a:pt x="9519" y="25951"/>
                    <a:pt x="9679" y="26019"/>
                    <a:pt x="9838" y="26088"/>
                  </a:cubicBezTo>
                  <a:cubicBezTo>
                    <a:pt x="9747" y="26248"/>
                    <a:pt x="9701" y="26453"/>
                    <a:pt x="9565" y="26567"/>
                  </a:cubicBezTo>
                  <a:cubicBezTo>
                    <a:pt x="8971" y="27138"/>
                    <a:pt x="9336" y="27754"/>
                    <a:pt x="9496" y="28279"/>
                  </a:cubicBezTo>
                  <a:cubicBezTo>
                    <a:pt x="9587" y="28530"/>
                    <a:pt x="10044" y="28667"/>
                    <a:pt x="10363" y="28827"/>
                  </a:cubicBezTo>
                  <a:cubicBezTo>
                    <a:pt x="10683" y="28987"/>
                    <a:pt x="11094" y="29009"/>
                    <a:pt x="11368" y="29238"/>
                  </a:cubicBezTo>
                  <a:cubicBezTo>
                    <a:pt x="12159" y="29837"/>
                    <a:pt x="13203" y="30151"/>
                    <a:pt x="14222" y="30151"/>
                  </a:cubicBezTo>
                  <a:cubicBezTo>
                    <a:pt x="15259" y="30151"/>
                    <a:pt x="16269" y="29826"/>
                    <a:pt x="16960" y="29146"/>
                  </a:cubicBezTo>
                  <a:cubicBezTo>
                    <a:pt x="17527" y="28600"/>
                    <a:pt x="18058" y="28286"/>
                    <a:pt x="18760" y="28286"/>
                  </a:cubicBezTo>
                  <a:cubicBezTo>
                    <a:pt x="18850" y="28286"/>
                    <a:pt x="18942" y="28291"/>
                    <a:pt x="19037" y="28302"/>
                  </a:cubicBezTo>
                  <a:cubicBezTo>
                    <a:pt x="19054" y="28304"/>
                    <a:pt x="19071" y="28305"/>
                    <a:pt x="19088" y="28305"/>
                  </a:cubicBezTo>
                  <a:cubicBezTo>
                    <a:pt x="19239" y="28305"/>
                    <a:pt x="19414" y="28221"/>
                    <a:pt x="19516" y="28119"/>
                  </a:cubicBezTo>
                  <a:cubicBezTo>
                    <a:pt x="19882" y="27754"/>
                    <a:pt x="19630" y="26499"/>
                    <a:pt x="19197" y="26179"/>
                  </a:cubicBezTo>
                  <a:cubicBezTo>
                    <a:pt x="18991" y="26042"/>
                    <a:pt x="18900" y="25768"/>
                    <a:pt x="18695" y="25494"/>
                  </a:cubicBezTo>
                  <a:cubicBezTo>
                    <a:pt x="20338" y="25312"/>
                    <a:pt x="20338" y="25312"/>
                    <a:pt x="20338" y="23965"/>
                  </a:cubicBezTo>
                  <a:cubicBezTo>
                    <a:pt x="20338" y="22824"/>
                    <a:pt x="20338" y="22824"/>
                    <a:pt x="18581" y="22595"/>
                  </a:cubicBezTo>
                  <a:cubicBezTo>
                    <a:pt x="18603" y="22276"/>
                    <a:pt x="18603" y="21956"/>
                    <a:pt x="18649" y="21660"/>
                  </a:cubicBezTo>
                  <a:cubicBezTo>
                    <a:pt x="18946" y="19834"/>
                    <a:pt x="19950" y="18282"/>
                    <a:pt x="20772" y="16661"/>
                  </a:cubicBezTo>
                  <a:cubicBezTo>
                    <a:pt x="21571" y="15086"/>
                    <a:pt x="22438" y="13534"/>
                    <a:pt x="23031" y="11890"/>
                  </a:cubicBezTo>
                  <a:cubicBezTo>
                    <a:pt x="24721" y="7166"/>
                    <a:pt x="22050" y="2829"/>
                    <a:pt x="18466" y="1277"/>
                  </a:cubicBezTo>
                  <a:cubicBezTo>
                    <a:pt x="16536" y="434"/>
                    <a:pt x="14628" y="0"/>
                    <a:pt x="12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6"/>
            <p:cNvSpPr/>
            <p:nvPr/>
          </p:nvSpPr>
          <p:spPr>
            <a:xfrm>
              <a:off x="4939148" y="3190219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6"/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4703784" y="3564524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4722975" y="3304526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46"/>
          <p:cNvGrpSpPr/>
          <p:nvPr/>
        </p:nvGrpSpPr>
        <p:grpSpPr>
          <a:xfrm>
            <a:off x="6963017" y="2822130"/>
            <a:ext cx="1161656" cy="2064964"/>
            <a:chOff x="5912507" y="2604871"/>
            <a:chExt cx="1012601" cy="1974341"/>
          </a:xfrm>
        </p:grpSpPr>
        <p:sp>
          <p:nvSpPr>
            <p:cNvPr id="1655" name="Google Shape;1655;p46"/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6"/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6"/>
            <p:cNvSpPr/>
            <p:nvPr/>
          </p:nvSpPr>
          <p:spPr>
            <a:xfrm>
              <a:off x="5941401" y="2980466"/>
              <a:ext cx="642503" cy="868414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6"/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6"/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6"/>
            <p:cNvSpPr/>
            <p:nvPr/>
          </p:nvSpPr>
          <p:spPr>
            <a:xfrm>
              <a:off x="5912507" y="2604871"/>
              <a:ext cx="767838" cy="1463762"/>
            </a:xfrm>
            <a:custGeom>
              <a:avLst/>
              <a:gdLst/>
              <a:ahLst/>
              <a:cxnLst/>
              <a:rect l="l" t="t" r="r" b="b"/>
              <a:pathLst>
                <a:path w="42890" h="81763" extrusionOk="0">
                  <a:moveTo>
                    <a:pt x="26513" y="1100"/>
                  </a:moveTo>
                  <a:cubicBezTo>
                    <a:pt x="31960" y="1100"/>
                    <a:pt x="36744" y="3112"/>
                    <a:pt x="41109" y="6437"/>
                  </a:cubicBezTo>
                  <a:cubicBezTo>
                    <a:pt x="35334" y="5501"/>
                    <a:pt x="29856" y="3629"/>
                    <a:pt x="24538" y="1187"/>
                  </a:cubicBezTo>
                  <a:cubicBezTo>
                    <a:pt x="25206" y="1129"/>
                    <a:pt x="25864" y="1100"/>
                    <a:pt x="26513" y="1100"/>
                  </a:cubicBezTo>
                  <a:close/>
                  <a:moveTo>
                    <a:pt x="23237" y="1689"/>
                  </a:moveTo>
                  <a:cubicBezTo>
                    <a:pt x="29171" y="4382"/>
                    <a:pt x="35220" y="6482"/>
                    <a:pt x="41679" y="7532"/>
                  </a:cubicBezTo>
                  <a:cubicBezTo>
                    <a:pt x="41634" y="7669"/>
                    <a:pt x="41565" y="7898"/>
                    <a:pt x="41474" y="8126"/>
                  </a:cubicBezTo>
                  <a:cubicBezTo>
                    <a:pt x="40470" y="10933"/>
                    <a:pt x="39420" y="13764"/>
                    <a:pt x="38438" y="16594"/>
                  </a:cubicBezTo>
                  <a:cubicBezTo>
                    <a:pt x="38251" y="17155"/>
                    <a:pt x="37988" y="17379"/>
                    <a:pt x="37547" y="17379"/>
                  </a:cubicBezTo>
                  <a:cubicBezTo>
                    <a:pt x="37450" y="17379"/>
                    <a:pt x="37344" y="17368"/>
                    <a:pt x="37228" y="17347"/>
                  </a:cubicBezTo>
                  <a:cubicBezTo>
                    <a:pt x="35151" y="16936"/>
                    <a:pt x="33029" y="16708"/>
                    <a:pt x="31020" y="16115"/>
                  </a:cubicBezTo>
                  <a:cubicBezTo>
                    <a:pt x="27710" y="15133"/>
                    <a:pt x="24469" y="13946"/>
                    <a:pt x="21205" y="12782"/>
                  </a:cubicBezTo>
                  <a:cubicBezTo>
                    <a:pt x="19448" y="12143"/>
                    <a:pt x="19493" y="12052"/>
                    <a:pt x="20109" y="10340"/>
                  </a:cubicBezTo>
                  <a:cubicBezTo>
                    <a:pt x="21068" y="7646"/>
                    <a:pt x="22050" y="4930"/>
                    <a:pt x="23031" y="2237"/>
                  </a:cubicBezTo>
                  <a:cubicBezTo>
                    <a:pt x="23100" y="2031"/>
                    <a:pt x="23191" y="1826"/>
                    <a:pt x="23237" y="1689"/>
                  </a:cubicBezTo>
                  <a:close/>
                  <a:moveTo>
                    <a:pt x="19196" y="12896"/>
                  </a:moveTo>
                  <a:cubicBezTo>
                    <a:pt x="25222" y="15361"/>
                    <a:pt x="31203" y="17667"/>
                    <a:pt x="37776" y="18306"/>
                  </a:cubicBezTo>
                  <a:cubicBezTo>
                    <a:pt x="37616" y="18808"/>
                    <a:pt x="37502" y="19287"/>
                    <a:pt x="37251" y="19721"/>
                  </a:cubicBezTo>
                  <a:cubicBezTo>
                    <a:pt x="37191" y="19861"/>
                    <a:pt x="36887" y="19931"/>
                    <a:pt x="36674" y="19931"/>
                  </a:cubicBezTo>
                  <a:cubicBezTo>
                    <a:pt x="36644" y="19931"/>
                    <a:pt x="36615" y="19929"/>
                    <a:pt x="36589" y="19926"/>
                  </a:cubicBezTo>
                  <a:cubicBezTo>
                    <a:pt x="35060" y="19653"/>
                    <a:pt x="33531" y="19401"/>
                    <a:pt x="32024" y="19036"/>
                  </a:cubicBezTo>
                  <a:cubicBezTo>
                    <a:pt x="29536" y="18420"/>
                    <a:pt x="27048" y="17804"/>
                    <a:pt x="24629" y="17005"/>
                  </a:cubicBezTo>
                  <a:cubicBezTo>
                    <a:pt x="22803" y="16411"/>
                    <a:pt x="21091" y="15498"/>
                    <a:pt x="19333" y="14745"/>
                  </a:cubicBezTo>
                  <a:cubicBezTo>
                    <a:pt x="18763" y="14494"/>
                    <a:pt x="18626" y="14129"/>
                    <a:pt x="18923" y="13604"/>
                  </a:cubicBezTo>
                  <a:cubicBezTo>
                    <a:pt x="19037" y="13376"/>
                    <a:pt x="19105" y="13102"/>
                    <a:pt x="19196" y="12896"/>
                  </a:cubicBezTo>
                  <a:close/>
                  <a:moveTo>
                    <a:pt x="18352" y="15202"/>
                  </a:moveTo>
                  <a:cubicBezTo>
                    <a:pt x="21182" y="16959"/>
                    <a:pt x="24241" y="17963"/>
                    <a:pt x="27368" y="18785"/>
                  </a:cubicBezTo>
                  <a:cubicBezTo>
                    <a:pt x="30472" y="19584"/>
                    <a:pt x="33599" y="20269"/>
                    <a:pt x="36772" y="21022"/>
                  </a:cubicBezTo>
                  <a:cubicBezTo>
                    <a:pt x="36772" y="21068"/>
                    <a:pt x="36749" y="21227"/>
                    <a:pt x="36681" y="21387"/>
                  </a:cubicBezTo>
                  <a:cubicBezTo>
                    <a:pt x="36315" y="22460"/>
                    <a:pt x="35882" y="23510"/>
                    <a:pt x="35562" y="24606"/>
                  </a:cubicBezTo>
                  <a:cubicBezTo>
                    <a:pt x="35419" y="25036"/>
                    <a:pt x="35205" y="25184"/>
                    <a:pt x="34866" y="25184"/>
                  </a:cubicBezTo>
                  <a:cubicBezTo>
                    <a:pt x="34773" y="25184"/>
                    <a:pt x="34671" y="25173"/>
                    <a:pt x="34558" y="25153"/>
                  </a:cubicBezTo>
                  <a:cubicBezTo>
                    <a:pt x="29833" y="24332"/>
                    <a:pt x="25268" y="22962"/>
                    <a:pt x="20817" y="21159"/>
                  </a:cubicBezTo>
                  <a:cubicBezTo>
                    <a:pt x="19493" y="20611"/>
                    <a:pt x="18192" y="20041"/>
                    <a:pt x="16800" y="19470"/>
                  </a:cubicBezTo>
                  <a:cubicBezTo>
                    <a:pt x="17348" y="17986"/>
                    <a:pt x="17850" y="16617"/>
                    <a:pt x="18352" y="15202"/>
                  </a:cubicBezTo>
                  <a:close/>
                  <a:moveTo>
                    <a:pt x="16503" y="20292"/>
                  </a:moveTo>
                  <a:cubicBezTo>
                    <a:pt x="17713" y="20817"/>
                    <a:pt x="18808" y="21319"/>
                    <a:pt x="19973" y="21844"/>
                  </a:cubicBezTo>
                  <a:cubicBezTo>
                    <a:pt x="19881" y="22095"/>
                    <a:pt x="19790" y="22300"/>
                    <a:pt x="19721" y="22529"/>
                  </a:cubicBezTo>
                  <a:cubicBezTo>
                    <a:pt x="15499" y="34215"/>
                    <a:pt x="11276" y="45902"/>
                    <a:pt x="7076" y="57588"/>
                  </a:cubicBezTo>
                  <a:cubicBezTo>
                    <a:pt x="6711" y="58615"/>
                    <a:pt x="6483" y="59665"/>
                    <a:pt x="6163" y="60715"/>
                  </a:cubicBezTo>
                  <a:cubicBezTo>
                    <a:pt x="6140" y="60829"/>
                    <a:pt x="6072" y="60943"/>
                    <a:pt x="5889" y="61080"/>
                  </a:cubicBezTo>
                  <a:cubicBezTo>
                    <a:pt x="5844" y="60875"/>
                    <a:pt x="5821" y="60692"/>
                    <a:pt x="5775" y="60487"/>
                  </a:cubicBezTo>
                  <a:cubicBezTo>
                    <a:pt x="5620" y="59693"/>
                    <a:pt x="5177" y="59251"/>
                    <a:pt x="4536" y="59251"/>
                  </a:cubicBezTo>
                  <a:cubicBezTo>
                    <a:pt x="4329" y="59251"/>
                    <a:pt x="4102" y="59297"/>
                    <a:pt x="3858" y="59391"/>
                  </a:cubicBezTo>
                  <a:cubicBezTo>
                    <a:pt x="3264" y="59620"/>
                    <a:pt x="2717" y="60008"/>
                    <a:pt x="2055" y="60396"/>
                  </a:cubicBezTo>
                  <a:cubicBezTo>
                    <a:pt x="6871" y="46997"/>
                    <a:pt x="11664" y="33690"/>
                    <a:pt x="16503" y="20292"/>
                  </a:cubicBezTo>
                  <a:close/>
                  <a:moveTo>
                    <a:pt x="20817" y="22209"/>
                  </a:moveTo>
                  <a:cubicBezTo>
                    <a:pt x="22232" y="22711"/>
                    <a:pt x="23556" y="23190"/>
                    <a:pt x="24971" y="23670"/>
                  </a:cubicBezTo>
                  <a:cubicBezTo>
                    <a:pt x="20269" y="36703"/>
                    <a:pt x="15590" y="49691"/>
                    <a:pt x="10842" y="62792"/>
                  </a:cubicBezTo>
                  <a:cubicBezTo>
                    <a:pt x="10441" y="61620"/>
                    <a:pt x="9968" y="61105"/>
                    <a:pt x="9224" y="61105"/>
                  </a:cubicBezTo>
                  <a:cubicBezTo>
                    <a:pt x="8866" y="61105"/>
                    <a:pt x="8447" y="61223"/>
                    <a:pt x="7944" y="61446"/>
                  </a:cubicBezTo>
                  <a:cubicBezTo>
                    <a:pt x="7510" y="61628"/>
                    <a:pt x="7099" y="61879"/>
                    <a:pt x="6665" y="62108"/>
                  </a:cubicBezTo>
                  <a:cubicBezTo>
                    <a:pt x="6665" y="62039"/>
                    <a:pt x="6620" y="61971"/>
                    <a:pt x="6643" y="61925"/>
                  </a:cubicBezTo>
                  <a:cubicBezTo>
                    <a:pt x="8971" y="55328"/>
                    <a:pt x="11276" y="48732"/>
                    <a:pt x="13627" y="42135"/>
                  </a:cubicBezTo>
                  <a:cubicBezTo>
                    <a:pt x="15887" y="35767"/>
                    <a:pt x="18215" y="29399"/>
                    <a:pt x="20497" y="23054"/>
                  </a:cubicBezTo>
                  <a:cubicBezTo>
                    <a:pt x="20612" y="22780"/>
                    <a:pt x="20703" y="22506"/>
                    <a:pt x="20817" y="22209"/>
                  </a:cubicBezTo>
                  <a:close/>
                  <a:moveTo>
                    <a:pt x="25816" y="23944"/>
                  </a:moveTo>
                  <a:cubicBezTo>
                    <a:pt x="27345" y="24377"/>
                    <a:pt x="28783" y="24788"/>
                    <a:pt x="30290" y="25222"/>
                  </a:cubicBezTo>
                  <a:cubicBezTo>
                    <a:pt x="25633" y="38141"/>
                    <a:pt x="20977" y="51037"/>
                    <a:pt x="16320" y="63979"/>
                  </a:cubicBezTo>
                  <a:cubicBezTo>
                    <a:pt x="15865" y="63263"/>
                    <a:pt x="15479" y="62930"/>
                    <a:pt x="14898" y="62930"/>
                  </a:cubicBezTo>
                  <a:cubicBezTo>
                    <a:pt x="14664" y="62930"/>
                    <a:pt x="14398" y="62984"/>
                    <a:pt x="14084" y="63089"/>
                  </a:cubicBezTo>
                  <a:cubicBezTo>
                    <a:pt x="13308" y="63340"/>
                    <a:pt x="12600" y="63774"/>
                    <a:pt x="11870" y="64162"/>
                  </a:cubicBezTo>
                  <a:cubicBezTo>
                    <a:pt x="11641" y="64253"/>
                    <a:pt x="11459" y="64413"/>
                    <a:pt x="11139" y="64641"/>
                  </a:cubicBezTo>
                  <a:cubicBezTo>
                    <a:pt x="16069" y="50992"/>
                    <a:pt x="20931" y="37502"/>
                    <a:pt x="25816" y="23944"/>
                  </a:cubicBezTo>
                  <a:close/>
                  <a:moveTo>
                    <a:pt x="31180" y="25427"/>
                  </a:moveTo>
                  <a:cubicBezTo>
                    <a:pt x="32458" y="25656"/>
                    <a:pt x="33668" y="25884"/>
                    <a:pt x="34992" y="26135"/>
                  </a:cubicBezTo>
                  <a:cubicBezTo>
                    <a:pt x="30198" y="39351"/>
                    <a:pt x="25451" y="52521"/>
                    <a:pt x="20840" y="65303"/>
                  </a:cubicBezTo>
                  <a:cubicBezTo>
                    <a:pt x="20589" y="65166"/>
                    <a:pt x="20246" y="64915"/>
                    <a:pt x="19858" y="64847"/>
                  </a:cubicBezTo>
                  <a:cubicBezTo>
                    <a:pt x="19712" y="64825"/>
                    <a:pt x="19561" y="64814"/>
                    <a:pt x="19409" y="64814"/>
                  </a:cubicBezTo>
                  <a:cubicBezTo>
                    <a:pt x="19087" y="64814"/>
                    <a:pt x="18761" y="64860"/>
                    <a:pt x="18466" y="64938"/>
                  </a:cubicBezTo>
                  <a:cubicBezTo>
                    <a:pt x="17895" y="65098"/>
                    <a:pt x="17348" y="65372"/>
                    <a:pt x="16663" y="65645"/>
                  </a:cubicBezTo>
                  <a:cubicBezTo>
                    <a:pt x="21525" y="52179"/>
                    <a:pt x="26341" y="38826"/>
                    <a:pt x="31180" y="25427"/>
                  </a:cubicBezTo>
                  <a:close/>
                  <a:moveTo>
                    <a:pt x="4446" y="60150"/>
                  </a:moveTo>
                  <a:cubicBezTo>
                    <a:pt x="4772" y="60150"/>
                    <a:pt x="4916" y="60458"/>
                    <a:pt x="4931" y="61126"/>
                  </a:cubicBezTo>
                  <a:cubicBezTo>
                    <a:pt x="4953" y="61811"/>
                    <a:pt x="4862" y="62496"/>
                    <a:pt x="4817" y="63180"/>
                  </a:cubicBezTo>
                  <a:cubicBezTo>
                    <a:pt x="4794" y="63363"/>
                    <a:pt x="4702" y="63546"/>
                    <a:pt x="4725" y="63705"/>
                  </a:cubicBezTo>
                  <a:cubicBezTo>
                    <a:pt x="4794" y="64025"/>
                    <a:pt x="4885" y="64344"/>
                    <a:pt x="4976" y="64664"/>
                  </a:cubicBezTo>
                  <a:cubicBezTo>
                    <a:pt x="5273" y="64504"/>
                    <a:pt x="5638" y="64436"/>
                    <a:pt x="5844" y="64207"/>
                  </a:cubicBezTo>
                  <a:cubicBezTo>
                    <a:pt x="6597" y="63317"/>
                    <a:pt x="7441" y="62564"/>
                    <a:pt x="8560" y="62153"/>
                  </a:cubicBezTo>
                  <a:cubicBezTo>
                    <a:pt x="8833" y="62055"/>
                    <a:pt x="9059" y="62004"/>
                    <a:pt x="9240" y="62004"/>
                  </a:cubicBezTo>
                  <a:cubicBezTo>
                    <a:pt x="9693" y="62004"/>
                    <a:pt x="9871" y="62326"/>
                    <a:pt x="9838" y="63043"/>
                  </a:cubicBezTo>
                  <a:cubicBezTo>
                    <a:pt x="9815" y="63819"/>
                    <a:pt x="9610" y="64595"/>
                    <a:pt x="9587" y="65372"/>
                  </a:cubicBezTo>
                  <a:cubicBezTo>
                    <a:pt x="9587" y="65714"/>
                    <a:pt x="9792" y="66079"/>
                    <a:pt x="9907" y="66444"/>
                  </a:cubicBezTo>
                  <a:cubicBezTo>
                    <a:pt x="10249" y="66330"/>
                    <a:pt x="10614" y="66262"/>
                    <a:pt x="10911" y="66056"/>
                  </a:cubicBezTo>
                  <a:cubicBezTo>
                    <a:pt x="11892" y="65417"/>
                    <a:pt x="12828" y="64687"/>
                    <a:pt x="13855" y="64093"/>
                  </a:cubicBezTo>
                  <a:cubicBezTo>
                    <a:pt x="14040" y="63982"/>
                    <a:pt x="14286" y="63965"/>
                    <a:pt x="14540" y="63965"/>
                  </a:cubicBezTo>
                  <a:cubicBezTo>
                    <a:pt x="14659" y="63965"/>
                    <a:pt x="14780" y="63968"/>
                    <a:pt x="14898" y="63968"/>
                  </a:cubicBezTo>
                  <a:cubicBezTo>
                    <a:pt x="14994" y="63968"/>
                    <a:pt x="15089" y="63966"/>
                    <a:pt x="15179" y="63956"/>
                  </a:cubicBezTo>
                  <a:lnTo>
                    <a:pt x="15179" y="63956"/>
                  </a:lnTo>
                  <a:cubicBezTo>
                    <a:pt x="15179" y="64367"/>
                    <a:pt x="15225" y="64778"/>
                    <a:pt x="15156" y="65189"/>
                  </a:cubicBezTo>
                  <a:cubicBezTo>
                    <a:pt x="15042" y="65782"/>
                    <a:pt x="14837" y="66353"/>
                    <a:pt x="14746" y="66946"/>
                  </a:cubicBezTo>
                  <a:cubicBezTo>
                    <a:pt x="14700" y="67198"/>
                    <a:pt x="14882" y="67494"/>
                    <a:pt x="14951" y="67768"/>
                  </a:cubicBezTo>
                  <a:cubicBezTo>
                    <a:pt x="15225" y="67700"/>
                    <a:pt x="15522" y="67677"/>
                    <a:pt x="15750" y="67540"/>
                  </a:cubicBezTo>
                  <a:cubicBezTo>
                    <a:pt x="16731" y="66969"/>
                    <a:pt x="17644" y="66307"/>
                    <a:pt x="18671" y="65828"/>
                  </a:cubicBezTo>
                  <a:cubicBezTo>
                    <a:pt x="18939" y="65694"/>
                    <a:pt x="19144" y="65626"/>
                    <a:pt x="19296" y="65626"/>
                  </a:cubicBezTo>
                  <a:cubicBezTo>
                    <a:pt x="19613" y="65626"/>
                    <a:pt x="19707" y="65920"/>
                    <a:pt x="19676" y="66536"/>
                  </a:cubicBezTo>
                  <a:cubicBezTo>
                    <a:pt x="19653" y="67198"/>
                    <a:pt x="19584" y="67860"/>
                    <a:pt x="19516" y="68521"/>
                  </a:cubicBezTo>
                  <a:cubicBezTo>
                    <a:pt x="19448" y="69252"/>
                    <a:pt x="19219" y="69891"/>
                    <a:pt x="18671" y="70439"/>
                  </a:cubicBezTo>
                  <a:cubicBezTo>
                    <a:pt x="16366" y="72767"/>
                    <a:pt x="14061" y="75118"/>
                    <a:pt x="11755" y="77469"/>
                  </a:cubicBezTo>
                  <a:cubicBezTo>
                    <a:pt x="11664" y="77560"/>
                    <a:pt x="11573" y="77629"/>
                    <a:pt x="11390" y="77788"/>
                  </a:cubicBezTo>
                  <a:cubicBezTo>
                    <a:pt x="11185" y="77264"/>
                    <a:pt x="11048" y="76830"/>
                    <a:pt x="10820" y="76419"/>
                  </a:cubicBezTo>
                  <a:cubicBezTo>
                    <a:pt x="10140" y="75149"/>
                    <a:pt x="9054" y="74454"/>
                    <a:pt x="7748" y="74454"/>
                  </a:cubicBezTo>
                  <a:cubicBezTo>
                    <a:pt x="7388" y="74454"/>
                    <a:pt x="7010" y="74507"/>
                    <a:pt x="6620" y="74616"/>
                  </a:cubicBezTo>
                  <a:cubicBezTo>
                    <a:pt x="5661" y="74890"/>
                    <a:pt x="4748" y="75346"/>
                    <a:pt x="3812" y="75734"/>
                  </a:cubicBezTo>
                  <a:cubicBezTo>
                    <a:pt x="3607" y="75803"/>
                    <a:pt x="3424" y="75894"/>
                    <a:pt x="3127" y="76031"/>
                  </a:cubicBezTo>
                  <a:cubicBezTo>
                    <a:pt x="2899" y="74616"/>
                    <a:pt x="2648" y="73269"/>
                    <a:pt x="2420" y="71922"/>
                  </a:cubicBezTo>
                  <a:cubicBezTo>
                    <a:pt x="2009" y="69320"/>
                    <a:pt x="1621" y="66741"/>
                    <a:pt x="1233" y="64139"/>
                  </a:cubicBezTo>
                  <a:cubicBezTo>
                    <a:pt x="1187" y="63774"/>
                    <a:pt x="1233" y="63363"/>
                    <a:pt x="1370" y="63043"/>
                  </a:cubicBezTo>
                  <a:cubicBezTo>
                    <a:pt x="1826" y="61925"/>
                    <a:pt x="2625" y="61058"/>
                    <a:pt x="3698" y="60441"/>
                  </a:cubicBezTo>
                  <a:cubicBezTo>
                    <a:pt x="4013" y="60250"/>
                    <a:pt x="4259" y="60150"/>
                    <a:pt x="4446" y="60150"/>
                  </a:cubicBezTo>
                  <a:close/>
                  <a:moveTo>
                    <a:pt x="5319" y="76168"/>
                  </a:moveTo>
                  <a:cubicBezTo>
                    <a:pt x="4748" y="76807"/>
                    <a:pt x="4177" y="77469"/>
                    <a:pt x="3538" y="78177"/>
                  </a:cubicBezTo>
                  <a:cubicBezTo>
                    <a:pt x="3196" y="77035"/>
                    <a:pt x="3196" y="77035"/>
                    <a:pt x="4086" y="76602"/>
                  </a:cubicBezTo>
                  <a:cubicBezTo>
                    <a:pt x="4451" y="76396"/>
                    <a:pt x="4839" y="76236"/>
                    <a:pt x="5319" y="76168"/>
                  </a:cubicBezTo>
                  <a:close/>
                  <a:moveTo>
                    <a:pt x="8469" y="75369"/>
                  </a:moveTo>
                  <a:cubicBezTo>
                    <a:pt x="8514" y="75437"/>
                    <a:pt x="8537" y="75506"/>
                    <a:pt x="8583" y="75597"/>
                  </a:cubicBezTo>
                  <a:cubicBezTo>
                    <a:pt x="7099" y="77104"/>
                    <a:pt x="5638" y="78610"/>
                    <a:pt x="4155" y="80139"/>
                  </a:cubicBezTo>
                  <a:cubicBezTo>
                    <a:pt x="3698" y="79888"/>
                    <a:pt x="3561" y="79546"/>
                    <a:pt x="3881" y="79204"/>
                  </a:cubicBezTo>
                  <a:cubicBezTo>
                    <a:pt x="4999" y="77948"/>
                    <a:pt x="6118" y="76716"/>
                    <a:pt x="7304" y="75529"/>
                  </a:cubicBezTo>
                  <a:cubicBezTo>
                    <a:pt x="7437" y="75396"/>
                    <a:pt x="7677" y="75379"/>
                    <a:pt x="7931" y="75379"/>
                  </a:cubicBezTo>
                  <a:cubicBezTo>
                    <a:pt x="8020" y="75379"/>
                    <a:pt x="8111" y="75381"/>
                    <a:pt x="8199" y="75381"/>
                  </a:cubicBezTo>
                  <a:cubicBezTo>
                    <a:pt x="8293" y="75381"/>
                    <a:pt x="8385" y="75379"/>
                    <a:pt x="8469" y="75369"/>
                  </a:cubicBezTo>
                  <a:close/>
                  <a:moveTo>
                    <a:pt x="9336" y="76099"/>
                  </a:moveTo>
                  <a:cubicBezTo>
                    <a:pt x="10112" y="76647"/>
                    <a:pt x="10112" y="76784"/>
                    <a:pt x="9519" y="77378"/>
                  </a:cubicBezTo>
                  <a:cubicBezTo>
                    <a:pt x="8491" y="78428"/>
                    <a:pt x="7441" y="79455"/>
                    <a:pt x="6437" y="80528"/>
                  </a:cubicBezTo>
                  <a:cubicBezTo>
                    <a:pt x="6258" y="80716"/>
                    <a:pt x="6089" y="80781"/>
                    <a:pt x="5916" y="80781"/>
                  </a:cubicBezTo>
                  <a:cubicBezTo>
                    <a:pt x="5648" y="80781"/>
                    <a:pt x="5369" y="80625"/>
                    <a:pt x="5022" y="80528"/>
                  </a:cubicBezTo>
                  <a:cubicBezTo>
                    <a:pt x="6528" y="78998"/>
                    <a:pt x="7944" y="77537"/>
                    <a:pt x="9336" y="76099"/>
                  </a:cubicBezTo>
                  <a:close/>
                  <a:moveTo>
                    <a:pt x="10454" y="77971"/>
                  </a:moveTo>
                  <a:lnTo>
                    <a:pt x="10454" y="77971"/>
                  </a:lnTo>
                  <a:cubicBezTo>
                    <a:pt x="10705" y="78268"/>
                    <a:pt x="10705" y="78565"/>
                    <a:pt x="10340" y="78884"/>
                  </a:cubicBezTo>
                  <a:cubicBezTo>
                    <a:pt x="9770" y="79409"/>
                    <a:pt x="9245" y="79934"/>
                    <a:pt x="8742" y="80505"/>
                  </a:cubicBezTo>
                  <a:cubicBezTo>
                    <a:pt x="8522" y="80753"/>
                    <a:pt x="8284" y="80860"/>
                    <a:pt x="8005" y="80860"/>
                  </a:cubicBezTo>
                  <a:cubicBezTo>
                    <a:pt x="7822" y="80860"/>
                    <a:pt x="7621" y="80814"/>
                    <a:pt x="7396" y="80733"/>
                  </a:cubicBezTo>
                  <a:cubicBezTo>
                    <a:pt x="8400" y="79820"/>
                    <a:pt x="9404" y="78907"/>
                    <a:pt x="10454" y="77971"/>
                  </a:cubicBezTo>
                  <a:close/>
                  <a:moveTo>
                    <a:pt x="26341" y="0"/>
                  </a:moveTo>
                  <a:cubicBezTo>
                    <a:pt x="25336" y="137"/>
                    <a:pt x="24332" y="274"/>
                    <a:pt x="23328" y="365"/>
                  </a:cubicBezTo>
                  <a:cubicBezTo>
                    <a:pt x="22849" y="411"/>
                    <a:pt x="22643" y="662"/>
                    <a:pt x="22483" y="1096"/>
                  </a:cubicBezTo>
                  <a:cubicBezTo>
                    <a:pt x="20132" y="7646"/>
                    <a:pt x="17781" y="14197"/>
                    <a:pt x="15407" y="20748"/>
                  </a:cubicBezTo>
                  <a:cubicBezTo>
                    <a:pt x="11870" y="30563"/>
                    <a:pt x="8332" y="40378"/>
                    <a:pt x="4771" y="50193"/>
                  </a:cubicBezTo>
                  <a:cubicBezTo>
                    <a:pt x="3264" y="54370"/>
                    <a:pt x="1712" y="58547"/>
                    <a:pt x="183" y="62724"/>
                  </a:cubicBezTo>
                  <a:cubicBezTo>
                    <a:pt x="92" y="62975"/>
                    <a:pt x="0" y="63272"/>
                    <a:pt x="46" y="63500"/>
                  </a:cubicBezTo>
                  <a:cubicBezTo>
                    <a:pt x="229" y="64367"/>
                    <a:pt x="503" y="65212"/>
                    <a:pt x="639" y="66056"/>
                  </a:cubicBezTo>
                  <a:cubicBezTo>
                    <a:pt x="1347" y="70439"/>
                    <a:pt x="2055" y="74798"/>
                    <a:pt x="2694" y="79181"/>
                  </a:cubicBezTo>
                  <a:cubicBezTo>
                    <a:pt x="2854" y="80322"/>
                    <a:pt x="3401" y="81075"/>
                    <a:pt x="4520" y="81304"/>
                  </a:cubicBezTo>
                  <a:cubicBezTo>
                    <a:pt x="5661" y="81555"/>
                    <a:pt x="6848" y="81669"/>
                    <a:pt x="8035" y="81760"/>
                  </a:cubicBezTo>
                  <a:cubicBezTo>
                    <a:pt x="8057" y="81762"/>
                    <a:pt x="8079" y="81762"/>
                    <a:pt x="8102" y="81762"/>
                  </a:cubicBezTo>
                  <a:cubicBezTo>
                    <a:pt x="8437" y="81762"/>
                    <a:pt x="8873" y="81607"/>
                    <a:pt x="9108" y="81372"/>
                  </a:cubicBezTo>
                  <a:cubicBezTo>
                    <a:pt x="12372" y="78154"/>
                    <a:pt x="15590" y="74890"/>
                    <a:pt x="18808" y="71649"/>
                  </a:cubicBezTo>
                  <a:cubicBezTo>
                    <a:pt x="19288" y="71146"/>
                    <a:pt x="19813" y="70644"/>
                    <a:pt x="20132" y="70051"/>
                  </a:cubicBezTo>
                  <a:cubicBezTo>
                    <a:pt x="20475" y="69457"/>
                    <a:pt x="20566" y="68750"/>
                    <a:pt x="20817" y="68088"/>
                  </a:cubicBezTo>
                  <a:cubicBezTo>
                    <a:pt x="22712" y="62769"/>
                    <a:pt x="24652" y="57451"/>
                    <a:pt x="26569" y="52133"/>
                  </a:cubicBezTo>
                  <a:cubicBezTo>
                    <a:pt x="31910" y="37274"/>
                    <a:pt x="37251" y="22392"/>
                    <a:pt x="42638" y="7532"/>
                  </a:cubicBezTo>
                  <a:cubicBezTo>
                    <a:pt x="42889" y="6848"/>
                    <a:pt x="42661" y="6437"/>
                    <a:pt x="42227" y="6072"/>
                  </a:cubicBezTo>
                  <a:cubicBezTo>
                    <a:pt x="41542" y="5501"/>
                    <a:pt x="40789" y="4976"/>
                    <a:pt x="40013" y="4474"/>
                  </a:cubicBezTo>
                  <a:cubicBezTo>
                    <a:pt x="35882" y="1735"/>
                    <a:pt x="31362" y="183"/>
                    <a:pt x="26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6"/>
            <p:cNvSpPr/>
            <p:nvPr/>
          </p:nvSpPr>
          <p:spPr>
            <a:xfrm>
              <a:off x="6218980" y="3968505"/>
              <a:ext cx="674262" cy="572594"/>
            </a:xfrm>
            <a:custGeom>
              <a:avLst/>
              <a:gdLst/>
              <a:ahLst/>
              <a:cxnLst/>
              <a:rect l="l" t="t" r="r" b="b"/>
              <a:pathLst>
                <a:path w="37663" h="31984" extrusionOk="0">
                  <a:moveTo>
                    <a:pt x="32291" y="0"/>
                  </a:moveTo>
                  <a:cubicBezTo>
                    <a:pt x="31583" y="0"/>
                    <a:pt x="30868" y="21"/>
                    <a:pt x="30153" y="21"/>
                  </a:cubicBezTo>
                  <a:lnTo>
                    <a:pt x="26729" y="44"/>
                  </a:lnTo>
                  <a:cubicBezTo>
                    <a:pt x="22095" y="89"/>
                    <a:pt x="17485" y="112"/>
                    <a:pt x="12851" y="135"/>
                  </a:cubicBezTo>
                  <a:lnTo>
                    <a:pt x="5981" y="181"/>
                  </a:lnTo>
                  <a:cubicBezTo>
                    <a:pt x="4816" y="203"/>
                    <a:pt x="3652" y="203"/>
                    <a:pt x="2465" y="203"/>
                  </a:cubicBezTo>
                  <a:cubicBezTo>
                    <a:pt x="2418" y="203"/>
                    <a:pt x="2370" y="203"/>
                    <a:pt x="2321" y="203"/>
                  </a:cubicBezTo>
                  <a:cubicBezTo>
                    <a:pt x="1657" y="203"/>
                    <a:pt x="836" y="223"/>
                    <a:pt x="411" y="797"/>
                  </a:cubicBezTo>
                  <a:cubicBezTo>
                    <a:pt x="160" y="1139"/>
                    <a:pt x="160" y="1527"/>
                    <a:pt x="160" y="1938"/>
                  </a:cubicBezTo>
                  <a:cubicBezTo>
                    <a:pt x="69" y="1984"/>
                    <a:pt x="0" y="2075"/>
                    <a:pt x="23" y="2212"/>
                  </a:cubicBezTo>
                  <a:cubicBezTo>
                    <a:pt x="229" y="6686"/>
                    <a:pt x="480" y="11182"/>
                    <a:pt x="776" y="15633"/>
                  </a:cubicBezTo>
                  <a:cubicBezTo>
                    <a:pt x="913" y="17847"/>
                    <a:pt x="1073" y="20061"/>
                    <a:pt x="1233" y="22253"/>
                  </a:cubicBezTo>
                  <a:cubicBezTo>
                    <a:pt x="1393" y="24467"/>
                    <a:pt x="1507" y="26703"/>
                    <a:pt x="1781" y="28895"/>
                  </a:cubicBezTo>
                  <a:cubicBezTo>
                    <a:pt x="1849" y="29648"/>
                    <a:pt x="2055" y="30401"/>
                    <a:pt x="2717" y="30858"/>
                  </a:cubicBezTo>
                  <a:cubicBezTo>
                    <a:pt x="3447" y="31383"/>
                    <a:pt x="4497" y="31337"/>
                    <a:pt x="5387" y="31383"/>
                  </a:cubicBezTo>
                  <a:cubicBezTo>
                    <a:pt x="7670" y="31565"/>
                    <a:pt x="9975" y="31679"/>
                    <a:pt x="12280" y="31793"/>
                  </a:cubicBezTo>
                  <a:cubicBezTo>
                    <a:pt x="15515" y="31923"/>
                    <a:pt x="18749" y="31983"/>
                    <a:pt x="21991" y="31983"/>
                  </a:cubicBezTo>
                  <a:cubicBezTo>
                    <a:pt x="23326" y="31983"/>
                    <a:pt x="24661" y="31973"/>
                    <a:pt x="25998" y="31953"/>
                  </a:cubicBezTo>
                  <a:cubicBezTo>
                    <a:pt x="28281" y="31908"/>
                    <a:pt x="30586" y="31816"/>
                    <a:pt x="32892" y="31725"/>
                  </a:cubicBezTo>
                  <a:cubicBezTo>
                    <a:pt x="33439" y="31679"/>
                    <a:pt x="33987" y="31657"/>
                    <a:pt x="34558" y="31634"/>
                  </a:cubicBezTo>
                  <a:cubicBezTo>
                    <a:pt x="35060" y="31588"/>
                    <a:pt x="35608" y="31611"/>
                    <a:pt x="36110" y="31520"/>
                  </a:cubicBezTo>
                  <a:cubicBezTo>
                    <a:pt x="37114" y="31314"/>
                    <a:pt x="37183" y="30219"/>
                    <a:pt x="37320" y="29420"/>
                  </a:cubicBezTo>
                  <a:cubicBezTo>
                    <a:pt x="37662" y="27320"/>
                    <a:pt x="37662" y="25197"/>
                    <a:pt x="37616" y="23074"/>
                  </a:cubicBezTo>
                  <a:cubicBezTo>
                    <a:pt x="37571" y="20792"/>
                    <a:pt x="37502" y="18532"/>
                    <a:pt x="37365" y="16272"/>
                  </a:cubicBezTo>
                  <a:cubicBezTo>
                    <a:pt x="37114" y="11867"/>
                    <a:pt x="36795" y="7462"/>
                    <a:pt x="36384" y="3079"/>
                  </a:cubicBezTo>
                  <a:cubicBezTo>
                    <a:pt x="36315" y="2280"/>
                    <a:pt x="36178" y="1436"/>
                    <a:pt x="35608" y="820"/>
                  </a:cubicBezTo>
                  <a:cubicBezTo>
                    <a:pt x="35014" y="226"/>
                    <a:pt x="34147" y="66"/>
                    <a:pt x="33348" y="21"/>
                  </a:cubicBezTo>
                  <a:cubicBezTo>
                    <a:pt x="32998" y="6"/>
                    <a:pt x="32646" y="0"/>
                    <a:pt x="32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6"/>
            <p:cNvSpPr/>
            <p:nvPr/>
          </p:nvSpPr>
          <p:spPr>
            <a:xfrm>
              <a:off x="6096186" y="3918825"/>
              <a:ext cx="828922" cy="660387"/>
            </a:xfrm>
            <a:custGeom>
              <a:avLst/>
              <a:gdLst/>
              <a:ahLst/>
              <a:cxnLst/>
              <a:rect l="l" t="t" r="r" b="b"/>
              <a:pathLst>
                <a:path w="46302" h="36888" extrusionOk="0">
                  <a:moveTo>
                    <a:pt x="24913" y="0"/>
                  </a:moveTo>
                  <a:cubicBezTo>
                    <a:pt x="20911" y="0"/>
                    <a:pt x="16910" y="19"/>
                    <a:pt x="12908" y="57"/>
                  </a:cubicBezTo>
                  <a:cubicBezTo>
                    <a:pt x="11744" y="80"/>
                    <a:pt x="10557" y="102"/>
                    <a:pt x="9393" y="102"/>
                  </a:cubicBezTo>
                  <a:cubicBezTo>
                    <a:pt x="8914" y="125"/>
                    <a:pt x="8914" y="833"/>
                    <a:pt x="9393" y="833"/>
                  </a:cubicBezTo>
                  <a:cubicBezTo>
                    <a:pt x="14432" y="757"/>
                    <a:pt x="19477" y="723"/>
                    <a:pt x="24522" y="723"/>
                  </a:cubicBezTo>
                  <a:cubicBezTo>
                    <a:pt x="28642" y="723"/>
                    <a:pt x="32760" y="746"/>
                    <a:pt x="36875" y="787"/>
                  </a:cubicBezTo>
                  <a:cubicBezTo>
                    <a:pt x="39157" y="810"/>
                    <a:pt x="41440" y="833"/>
                    <a:pt x="43722" y="856"/>
                  </a:cubicBezTo>
                  <a:cubicBezTo>
                    <a:pt x="44224" y="878"/>
                    <a:pt x="44886" y="764"/>
                    <a:pt x="45023" y="1381"/>
                  </a:cubicBezTo>
                  <a:cubicBezTo>
                    <a:pt x="45160" y="1860"/>
                    <a:pt x="45092" y="2431"/>
                    <a:pt x="45115" y="2933"/>
                  </a:cubicBezTo>
                  <a:cubicBezTo>
                    <a:pt x="45160" y="4074"/>
                    <a:pt x="45206" y="5215"/>
                    <a:pt x="45229" y="6356"/>
                  </a:cubicBezTo>
                  <a:cubicBezTo>
                    <a:pt x="45366" y="10785"/>
                    <a:pt x="45457" y="15235"/>
                    <a:pt x="45525" y="19686"/>
                  </a:cubicBezTo>
                  <a:cubicBezTo>
                    <a:pt x="45571" y="24069"/>
                    <a:pt x="45640" y="28451"/>
                    <a:pt x="45320" y="32834"/>
                  </a:cubicBezTo>
                  <a:cubicBezTo>
                    <a:pt x="45274" y="33382"/>
                    <a:pt x="45229" y="33907"/>
                    <a:pt x="45183" y="34432"/>
                  </a:cubicBezTo>
                  <a:cubicBezTo>
                    <a:pt x="45137" y="34865"/>
                    <a:pt x="45183" y="35596"/>
                    <a:pt x="44818" y="35915"/>
                  </a:cubicBezTo>
                  <a:cubicBezTo>
                    <a:pt x="44521" y="36166"/>
                    <a:pt x="44042" y="36166"/>
                    <a:pt x="43677" y="36166"/>
                  </a:cubicBezTo>
                  <a:cubicBezTo>
                    <a:pt x="43106" y="36166"/>
                    <a:pt x="42535" y="36143"/>
                    <a:pt x="41965" y="36143"/>
                  </a:cubicBezTo>
                  <a:cubicBezTo>
                    <a:pt x="39682" y="36121"/>
                    <a:pt x="37400" y="36098"/>
                    <a:pt x="35117" y="36075"/>
                  </a:cubicBezTo>
                  <a:cubicBezTo>
                    <a:pt x="30552" y="36006"/>
                    <a:pt x="25987" y="35915"/>
                    <a:pt x="21445" y="35824"/>
                  </a:cubicBezTo>
                  <a:cubicBezTo>
                    <a:pt x="16880" y="35710"/>
                    <a:pt x="12315" y="35687"/>
                    <a:pt x="7772" y="35367"/>
                  </a:cubicBezTo>
                  <a:cubicBezTo>
                    <a:pt x="6631" y="35276"/>
                    <a:pt x="5490" y="35185"/>
                    <a:pt x="4371" y="35025"/>
                  </a:cubicBezTo>
                  <a:cubicBezTo>
                    <a:pt x="3892" y="34957"/>
                    <a:pt x="3344" y="34934"/>
                    <a:pt x="2911" y="34751"/>
                  </a:cubicBezTo>
                  <a:cubicBezTo>
                    <a:pt x="2317" y="34523"/>
                    <a:pt x="2317" y="33861"/>
                    <a:pt x="2249" y="33336"/>
                  </a:cubicBezTo>
                  <a:cubicBezTo>
                    <a:pt x="1998" y="31168"/>
                    <a:pt x="1883" y="28999"/>
                    <a:pt x="1746" y="26831"/>
                  </a:cubicBezTo>
                  <a:cubicBezTo>
                    <a:pt x="1473" y="22403"/>
                    <a:pt x="1222" y="17952"/>
                    <a:pt x="948" y="13524"/>
                  </a:cubicBezTo>
                  <a:cubicBezTo>
                    <a:pt x="879" y="12451"/>
                    <a:pt x="811" y="11378"/>
                    <a:pt x="742" y="10305"/>
                  </a:cubicBezTo>
                  <a:cubicBezTo>
                    <a:pt x="731" y="10077"/>
                    <a:pt x="542" y="9963"/>
                    <a:pt x="360" y="9963"/>
                  </a:cubicBezTo>
                  <a:cubicBezTo>
                    <a:pt x="177" y="9963"/>
                    <a:pt x="0" y="10077"/>
                    <a:pt x="12" y="10305"/>
                  </a:cubicBezTo>
                  <a:lnTo>
                    <a:pt x="856" y="24251"/>
                  </a:lnTo>
                  <a:cubicBezTo>
                    <a:pt x="993" y="26557"/>
                    <a:pt x="1107" y="28862"/>
                    <a:pt x="1290" y="31145"/>
                  </a:cubicBezTo>
                  <a:cubicBezTo>
                    <a:pt x="1381" y="32172"/>
                    <a:pt x="1404" y="33290"/>
                    <a:pt x="1655" y="34295"/>
                  </a:cubicBezTo>
                  <a:cubicBezTo>
                    <a:pt x="1929" y="35322"/>
                    <a:pt x="2774" y="35504"/>
                    <a:pt x="3732" y="35641"/>
                  </a:cubicBezTo>
                  <a:cubicBezTo>
                    <a:pt x="8343" y="36372"/>
                    <a:pt x="13068" y="36326"/>
                    <a:pt x="17747" y="36440"/>
                  </a:cubicBezTo>
                  <a:cubicBezTo>
                    <a:pt x="22540" y="36577"/>
                    <a:pt x="27356" y="36668"/>
                    <a:pt x="32150" y="36760"/>
                  </a:cubicBezTo>
                  <a:cubicBezTo>
                    <a:pt x="34569" y="36783"/>
                    <a:pt x="36966" y="36828"/>
                    <a:pt x="39363" y="36851"/>
                  </a:cubicBezTo>
                  <a:cubicBezTo>
                    <a:pt x="40550" y="36851"/>
                    <a:pt x="41714" y="36874"/>
                    <a:pt x="42878" y="36874"/>
                  </a:cubicBezTo>
                  <a:cubicBezTo>
                    <a:pt x="43130" y="36874"/>
                    <a:pt x="43405" y="36887"/>
                    <a:pt x="43683" y="36887"/>
                  </a:cubicBezTo>
                  <a:cubicBezTo>
                    <a:pt x="44287" y="36887"/>
                    <a:pt x="44906" y="36823"/>
                    <a:pt x="45343" y="36417"/>
                  </a:cubicBezTo>
                  <a:cubicBezTo>
                    <a:pt x="45662" y="36143"/>
                    <a:pt x="45754" y="35755"/>
                    <a:pt x="45822" y="35367"/>
                  </a:cubicBezTo>
                  <a:cubicBezTo>
                    <a:pt x="45891" y="34820"/>
                    <a:pt x="45936" y="34272"/>
                    <a:pt x="45982" y="33724"/>
                  </a:cubicBezTo>
                  <a:cubicBezTo>
                    <a:pt x="46073" y="32560"/>
                    <a:pt x="46142" y="31419"/>
                    <a:pt x="46187" y="30277"/>
                  </a:cubicBezTo>
                  <a:cubicBezTo>
                    <a:pt x="46301" y="27995"/>
                    <a:pt x="46301" y="25712"/>
                    <a:pt x="46301" y="23430"/>
                  </a:cubicBezTo>
                  <a:cubicBezTo>
                    <a:pt x="46279" y="18751"/>
                    <a:pt x="46187" y="14094"/>
                    <a:pt x="46073" y="9415"/>
                  </a:cubicBezTo>
                  <a:cubicBezTo>
                    <a:pt x="46005" y="7064"/>
                    <a:pt x="45936" y="4736"/>
                    <a:pt x="45845" y="2385"/>
                  </a:cubicBezTo>
                  <a:cubicBezTo>
                    <a:pt x="45822" y="1632"/>
                    <a:pt x="45868" y="627"/>
                    <a:pt x="45000" y="285"/>
                  </a:cubicBezTo>
                  <a:cubicBezTo>
                    <a:pt x="44711" y="163"/>
                    <a:pt x="44361" y="143"/>
                    <a:pt x="44018" y="143"/>
                  </a:cubicBezTo>
                  <a:cubicBezTo>
                    <a:pt x="43847" y="143"/>
                    <a:pt x="43677" y="148"/>
                    <a:pt x="43517" y="148"/>
                  </a:cubicBezTo>
                  <a:cubicBezTo>
                    <a:pt x="42901" y="125"/>
                    <a:pt x="42284" y="125"/>
                    <a:pt x="41668" y="102"/>
                  </a:cubicBezTo>
                  <a:cubicBezTo>
                    <a:pt x="36083" y="36"/>
                    <a:pt x="30498" y="0"/>
                    <a:pt x="24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46"/>
          <p:cNvGrpSpPr/>
          <p:nvPr/>
        </p:nvGrpSpPr>
        <p:grpSpPr>
          <a:xfrm rot="472265">
            <a:off x="3161285" y="1900919"/>
            <a:ext cx="1544321" cy="726490"/>
            <a:chOff x="3130435" y="1735616"/>
            <a:chExt cx="1348767" cy="693078"/>
          </a:xfrm>
        </p:grpSpPr>
        <p:sp>
          <p:nvSpPr>
            <p:cNvPr id="1664" name="Google Shape;1664;p46"/>
            <p:cNvSpPr/>
            <p:nvPr/>
          </p:nvSpPr>
          <p:spPr>
            <a:xfrm>
              <a:off x="3445614" y="1735616"/>
              <a:ext cx="504671" cy="458322"/>
            </a:xfrm>
            <a:custGeom>
              <a:avLst/>
              <a:gdLst/>
              <a:ahLst/>
              <a:cxnLst/>
              <a:rect l="l" t="t" r="r" b="b"/>
              <a:pathLst>
                <a:path w="28190" h="25601" extrusionOk="0">
                  <a:moveTo>
                    <a:pt x="14255" y="0"/>
                  </a:moveTo>
                  <a:cubicBezTo>
                    <a:pt x="13005" y="0"/>
                    <a:pt x="11754" y="146"/>
                    <a:pt x="10545" y="417"/>
                  </a:cubicBezTo>
                  <a:cubicBezTo>
                    <a:pt x="8902" y="805"/>
                    <a:pt x="7304" y="1466"/>
                    <a:pt x="5957" y="2471"/>
                  </a:cubicBezTo>
                  <a:cubicBezTo>
                    <a:pt x="5889" y="2494"/>
                    <a:pt x="5820" y="2516"/>
                    <a:pt x="5775" y="2562"/>
                  </a:cubicBezTo>
                  <a:cubicBezTo>
                    <a:pt x="5478" y="2813"/>
                    <a:pt x="5204" y="3087"/>
                    <a:pt x="4930" y="3361"/>
                  </a:cubicBezTo>
                  <a:cubicBezTo>
                    <a:pt x="4725" y="3566"/>
                    <a:pt x="4542" y="3772"/>
                    <a:pt x="4382" y="3977"/>
                  </a:cubicBezTo>
                  <a:cubicBezTo>
                    <a:pt x="1073" y="7789"/>
                    <a:pt x="0" y="13222"/>
                    <a:pt x="2168" y="17924"/>
                  </a:cubicBezTo>
                  <a:cubicBezTo>
                    <a:pt x="3378" y="20594"/>
                    <a:pt x="5547" y="22603"/>
                    <a:pt x="8171" y="23858"/>
                  </a:cubicBezTo>
                  <a:cubicBezTo>
                    <a:pt x="10365" y="24909"/>
                    <a:pt x="12803" y="25601"/>
                    <a:pt x="15234" y="25601"/>
                  </a:cubicBezTo>
                  <a:cubicBezTo>
                    <a:pt x="15865" y="25601"/>
                    <a:pt x="16494" y="25554"/>
                    <a:pt x="17119" y="25456"/>
                  </a:cubicBezTo>
                  <a:cubicBezTo>
                    <a:pt x="19835" y="25022"/>
                    <a:pt x="22414" y="23653"/>
                    <a:pt x="24286" y="21667"/>
                  </a:cubicBezTo>
                  <a:cubicBezTo>
                    <a:pt x="26249" y="19613"/>
                    <a:pt x="27413" y="16896"/>
                    <a:pt x="27664" y="14089"/>
                  </a:cubicBezTo>
                  <a:cubicBezTo>
                    <a:pt x="28189" y="8588"/>
                    <a:pt x="24902" y="3247"/>
                    <a:pt x="19835" y="1101"/>
                  </a:cubicBezTo>
                  <a:cubicBezTo>
                    <a:pt x="18082" y="342"/>
                    <a:pt x="16170" y="0"/>
                    <a:pt x="14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6"/>
            <p:cNvSpPr/>
            <p:nvPr/>
          </p:nvSpPr>
          <p:spPr>
            <a:xfrm>
              <a:off x="3130435" y="2118783"/>
              <a:ext cx="300726" cy="309910"/>
            </a:xfrm>
            <a:custGeom>
              <a:avLst/>
              <a:gdLst/>
              <a:ahLst/>
              <a:cxnLst/>
              <a:rect l="l" t="t" r="r" b="b"/>
              <a:pathLst>
                <a:path w="16798" h="17311" extrusionOk="0">
                  <a:moveTo>
                    <a:pt x="16108" y="1"/>
                  </a:moveTo>
                  <a:cubicBezTo>
                    <a:pt x="16046" y="1"/>
                    <a:pt x="15978" y="18"/>
                    <a:pt x="15908" y="57"/>
                  </a:cubicBezTo>
                  <a:cubicBezTo>
                    <a:pt x="15908" y="80"/>
                    <a:pt x="15908" y="80"/>
                    <a:pt x="15908" y="80"/>
                  </a:cubicBezTo>
                  <a:cubicBezTo>
                    <a:pt x="15748" y="80"/>
                    <a:pt x="15611" y="80"/>
                    <a:pt x="15474" y="103"/>
                  </a:cubicBezTo>
                  <a:cubicBezTo>
                    <a:pt x="15155" y="103"/>
                    <a:pt x="14812" y="126"/>
                    <a:pt x="14470" y="149"/>
                  </a:cubicBezTo>
                  <a:cubicBezTo>
                    <a:pt x="13785" y="217"/>
                    <a:pt x="13100" y="308"/>
                    <a:pt x="12416" y="423"/>
                  </a:cubicBezTo>
                  <a:cubicBezTo>
                    <a:pt x="12210" y="468"/>
                    <a:pt x="12096" y="696"/>
                    <a:pt x="12142" y="879"/>
                  </a:cubicBezTo>
                  <a:cubicBezTo>
                    <a:pt x="12199" y="1069"/>
                    <a:pt x="12351" y="1164"/>
                    <a:pt x="12519" y="1164"/>
                  </a:cubicBezTo>
                  <a:cubicBezTo>
                    <a:pt x="12552" y="1164"/>
                    <a:pt x="12587" y="1161"/>
                    <a:pt x="12621" y="1153"/>
                  </a:cubicBezTo>
                  <a:cubicBezTo>
                    <a:pt x="13169" y="1062"/>
                    <a:pt x="13739" y="993"/>
                    <a:pt x="14287" y="925"/>
                  </a:cubicBezTo>
                  <a:cubicBezTo>
                    <a:pt x="14424" y="925"/>
                    <a:pt x="14561" y="902"/>
                    <a:pt x="14698" y="902"/>
                  </a:cubicBezTo>
                  <a:cubicBezTo>
                    <a:pt x="10179" y="4052"/>
                    <a:pt x="6207" y="7932"/>
                    <a:pt x="2989" y="12383"/>
                  </a:cubicBezTo>
                  <a:cubicBezTo>
                    <a:pt x="1962" y="13798"/>
                    <a:pt x="1026" y="15236"/>
                    <a:pt x="158" y="16743"/>
                  </a:cubicBezTo>
                  <a:cubicBezTo>
                    <a:pt x="0" y="17043"/>
                    <a:pt x="269" y="17310"/>
                    <a:pt x="525" y="17310"/>
                  </a:cubicBezTo>
                  <a:cubicBezTo>
                    <a:pt x="639" y="17310"/>
                    <a:pt x="750" y="17257"/>
                    <a:pt x="820" y="17131"/>
                  </a:cubicBezTo>
                  <a:cubicBezTo>
                    <a:pt x="3765" y="12018"/>
                    <a:pt x="7622" y="7453"/>
                    <a:pt x="12187" y="3732"/>
                  </a:cubicBezTo>
                  <a:cubicBezTo>
                    <a:pt x="13397" y="2728"/>
                    <a:pt x="14675" y="1792"/>
                    <a:pt x="15976" y="925"/>
                  </a:cubicBezTo>
                  <a:cubicBezTo>
                    <a:pt x="15976" y="970"/>
                    <a:pt x="15976" y="1016"/>
                    <a:pt x="15976" y="1039"/>
                  </a:cubicBezTo>
                  <a:lnTo>
                    <a:pt x="15931" y="1244"/>
                  </a:lnTo>
                  <a:cubicBezTo>
                    <a:pt x="15885" y="1541"/>
                    <a:pt x="15816" y="1838"/>
                    <a:pt x="15771" y="2134"/>
                  </a:cubicBezTo>
                  <a:cubicBezTo>
                    <a:pt x="15657" y="2728"/>
                    <a:pt x="15565" y="3321"/>
                    <a:pt x="15451" y="3915"/>
                  </a:cubicBezTo>
                  <a:cubicBezTo>
                    <a:pt x="15406" y="4120"/>
                    <a:pt x="15520" y="4326"/>
                    <a:pt x="15725" y="4371"/>
                  </a:cubicBezTo>
                  <a:cubicBezTo>
                    <a:pt x="15752" y="4378"/>
                    <a:pt x="15781" y="4381"/>
                    <a:pt x="15810" y="4381"/>
                  </a:cubicBezTo>
                  <a:cubicBezTo>
                    <a:pt x="15977" y="4381"/>
                    <a:pt x="16162" y="4273"/>
                    <a:pt x="16182" y="4097"/>
                  </a:cubicBezTo>
                  <a:cubicBezTo>
                    <a:pt x="16319" y="3413"/>
                    <a:pt x="16433" y="2728"/>
                    <a:pt x="16570" y="2043"/>
                  </a:cubicBezTo>
                  <a:cubicBezTo>
                    <a:pt x="16615" y="1701"/>
                    <a:pt x="16707" y="1358"/>
                    <a:pt x="16752" y="1016"/>
                  </a:cubicBezTo>
                  <a:cubicBezTo>
                    <a:pt x="16798" y="674"/>
                    <a:pt x="16729" y="354"/>
                    <a:pt x="16410" y="171"/>
                  </a:cubicBezTo>
                  <a:lnTo>
                    <a:pt x="16387" y="171"/>
                  </a:lnTo>
                  <a:cubicBezTo>
                    <a:pt x="16327" y="66"/>
                    <a:pt x="16227" y="1"/>
                    <a:pt x="16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6"/>
            <p:cNvSpPr/>
            <p:nvPr/>
          </p:nvSpPr>
          <p:spPr>
            <a:xfrm>
              <a:off x="4037046" y="1818772"/>
              <a:ext cx="442156" cy="83497"/>
            </a:xfrm>
            <a:custGeom>
              <a:avLst/>
              <a:gdLst/>
              <a:ahLst/>
              <a:cxnLst/>
              <a:rect l="l" t="t" r="r" b="b"/>
              <a:pathLst>
                <a:path w="24698" h="4664" extrusionOk="0">
                  <a:moveTo>
                    <a:pt x="18294" y="0"/>
                  </a:moveTo>
                  <a:cubicBezTo>
                    <a:pt x="13953" y="0"/>
                    <a:pt x="9611" y="380"/>
                    <a:pt x="5410" y="1525"/>
                  </a:cubicBezTo>
                  <a:cubicBezTo>
                    <a:pt x="3903" y="1958"/>
                    <a:pt x="2420" y="2483"/>
                    <a:pt x="982" y="3100"/>
                  </a:cubicBezTo>
                  <a:cubicBezTo>
                    <a:pt x="1050" y="2963"/>
                    <a:pt x="1096" y="2826"/>
                    <a:pt x="1142" y="2689"/>
                  </a:cubicBezTo>
                  <a:cubicBezTo>
                    <a:pt x="1279" y="2346"/>
                    <a:pt x="1416" y="1981"/>
                    <a:pt x="1552" y="1639"/>
                  </a:cubicBezTo>
                  <a:cubicBezTo>
                    <a:pt x="1644" y="1456"/>
                    <a:pt x="1461" y="1228"/>
                    <a:pt x="1279" y="1182"/>
                  </a:cubicBezTo>
                  <a:cubicBezTo>
                    <a:pt x="1252" y="1176"/>
                    <a:pt x="1225" y="1173"/>
                    <a:pt x="1199" y="1173"/>
                  </a:cubicBezTo>
                  <a:cubicBezTo>
                    <a:pt x="1027" y="1173"/>
                    <a:pt x="882" y="1298"/>
                    <a:pt x="822" y="1456"/>
                  </a:cubicBezTo>
                  <a:cubicBezTo>
                    <a:pt x="639" y="1935"/>
                    <a:pt x="457" y="2392"/>
                    <a:pt x="251" y="2871"/>
                  </a:cubicBezTo>
                  <a:cubicBezTo>
                    <a:pt x="183" y="3100"/>
                    <a:pt x="23" y="3351"/>
                    <a:pt x="0" y="3602"/>
                  </a:cubicBezTo>
                  <a:cubicBezTo>
                    <a:pt x="0" y="3898"/>
                    <a:pt x="229" y="4081"/>
                    <a:pt x="503" y="4150"/>
                  </a:cubicBezTo>
                  <a:cubicBezTo>
                    <a:pt x="982" y="4241"/>
                    <a:pt x="1484" y="4309"/>
                    <a:pt x="1986" y="4401"/>
                  </a:cubicBezTo>
                  <a:cubicBezTo>
                    <a:pt x="2488" y="4492"/>
                    <a:pt x="3013" y="4560"/>
                    <a:pt x="3515" y="4652"/>
                  </a:cubicBezTo>
                  <a:cubicBezTo>
                    <a:pt x="3550" y="4659"/>
                    <a:pt x="3584" y="4663"/>
                    <a:pt x="3617" y="4663"/>
                  </a:cubicBezTo>
                  <a:cubicBezTo>
                    <a:pt x="3785" y="4663"/>
                    <a:pt x="3934" y="4568"/>
                    <a:pt x="3972" y="4378"/>
                  </a:cubicBezTo>
                  <a:cubicBezTo>
                    <a:pt x="4040" y="4195"/>
                    <a:pt x="3903" y="3967"/>
                    <a:pt x="3698" y="3921"/>
                  </a:cubicBezTo>
                  <a:lnTo>
                    <a:pt x="2077" y="3647"/>
                  </a:lnTo>
                  <a:cubicBezTo>
                    <a:pt x="1963" y="3625"/>
                    <a:pt x="1849" y="3602"/>
                    <a:pt x="1758" y="3579"/>
                  </a:cubicBezTo>
                  <a:cubicBezTo>
                    <a:pt x="6991" y="1437"/>
                    <a:pt x="12715" y="769"/>
                    <a:pt x="18352" y="769"/>
                  </a:cubicBezTo>
                  <a:cubicBezTo>
                    <a:pt x="18542" y="769"/>
                    <a:pt x="18733" y="770"/>
                    <a:pt x="18923" y="771"/>
                  </a:cubicBezTo>
                  <a:cubicBezTo>
                    <a:pt x="20680" y="771"/>
                    <a:pt x="22460" y="840"/>
                    <a:pt x="24218" y="954"/>
                  </a:cubicBezTo>
                  <a:cubicBezTo>
                    <a:pt x="24225" y="954"/>
                    <a:pt x="24232" y="954"/>
                    <a:pt x="24239" y="954"/>
                  </a:cubicBezTo>
                  <a:cubicBezTo>
                    <a:pt x="24697" y="954"/>
                    <a:pt x="24690" y="223"/>
                    <a:pt x="24218" y="201"/>
                  </a:cubicBezTo>
                  <a:cubicBezTo>
                    <a:pt x="22252" y="79"/>
                    <a:pt x="20273" y="0"/>
                    <a:pt x="18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7" name="Google Shape;1667;p46"/>
          <p:cNvSpPr txBox="1"/>
          <p:nvPr/>
        </p:nvSpPr>
        <p:spPr>
          <a:xfrm>
            <a:off x="5854209" y="1536807"/>
            <a:ext cx="1108808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studeni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668" name="Google Shape;1668;p46"/>
          <p:cNvSpPr txBox="1"/>
          <p:nvPr/>
        </p:nvSpPr>
        <p:spPr>
          <a:xfrm>
            <a:off x="1579100" y="2216504"/>
            <a:ext cx="1118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listopad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669" name="Google Shape;1669;p46"/>
          <p:cNvSpPr txBox="1"/>
          <p:nvPr/>
        </p:nvSpPr>
        <p:spPr>
          <a:xfrm>
            <a:off x="3636258" y="2501205"/>
            <a:ext cx="1118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studeni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670" name="Google Shape;1670;p46"/>
          <p:cNvSpPr txBox="1"/>
          <p:nvPr/>
        </p:nvSpPr>
        <p:spPr>
          <a:xfrm>
            <a:off x="7433084" y="3684569"/>
            <a:ext cx="1610646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studeni/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prosinac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671" name="Google Shape;1671;p46"/>
          <p:cNvSpPr txBox="1"/>
          <p:nvPr/>
        </p:nvSpPr>
        <p:spPr>
          <a:xfrm>
            <a:off x="1359832" y="2740313"/>
            <a:ext cx="1485185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1600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rPr>
              <a:t>sažeto prepričavanje</a:t>
            </a:r>
            <a:endParaRPr sz="1600" dirty="0">
              <a:solidFill>
                <a:schemeClr val="dk2"/>
              </a:solidFill>
              <a:latin typeface="+mj-lt"/>
              <a:ea typeface="Muli"/>
              <a:cs typeface="Muli"/>
              <a:sym typeface="Muli"/>
            </a:endParaRPr>
          </a:p>
        </p:txBody>
      </p:sp>
      <p:sp>
        <p:nvSpPr>
          <p:cNvPr id="1672" name="Google Shape;1672;p46"/>
          <p:cNvSpPr txBox="1"/>
          <p:nvPr/>
        </p:nvSpPr>
        <p:spPr>
          <a:xfrm>
            <a:off x="3302572" y="3234036"/>
            <a:ext cx="1447971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hr-HR" sz="1600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rPr>
              <a:t>stvaralačko prepričavanje</a:t>
            </a:r>
            <a:endParaRPr sz="1600" dirty="0">
              <a:solidFill>
                <a:schemeClr val="dk2"/>
              </a:solidFill>
              <a:latin typeface="+mj-lt"/>
              <a:ea typeface="Muli"/>
              <a:cs typeface="Muli"/>
              <a:sym typeface="Muli"/>
            </a:endParaRPr>
          </a:p>
        </p:txBody>
      </p:sp>
      <p:sp>
        <p:nvSpPr>
          <p:cNvPr id="1673" name="Google Shape;1673;p46"/>
          <p:cNvSpPr txBox="1"/>
          <p:nvPr/>
        </p:nvSpPr>
        <p:spPr>
          <a:xfrm>
            <a:off x="7043254" y="4265805"/>
            <a:ext cx="122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hr-HR" sz="1600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rPr>
              <a:t>školska zadaća</a:t>
            </a:r>
            <a:endParaRPr sz="1600" dirty="0">
              <a:solidFill>
                <a:schemeClr val="dk2"/>
              </a:solidFill>
              <a:latin typeface="+mj-lt"/>
              <a:ea typeface="Muli"/>
              <a:cs typeface="Muli"/>
              <a:sym typeface="Muli"/>
            </a:endParaRPr>
          </a:p>
        </p:txBody>
      </p:sp>
      <p:sp>
        <p:nvSpPr>
          <p:cNvPr id="1674" name="Google Shape;1674;p46"/>
          <p:cNvSpPr txBox="1"/>
          <p:nvPr/>
        </p:nvSpPr>
        <p:spPr>
          <a:xfrm>
            <a:off x="5758362" y="1987614"/>
            <a:ext cx="1705718" cy="36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hr-HR" sz="1600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rPr>
              <a:t>usmeno i pisano stvaralačko prepričavanje</a:t>
            </a:r>
            <a:endParaRPr sz="1600" dirty="0">
              <a:solidFill>
                <a:schemeClr val="dk2"/>
              </a:solidFill>
              <a:latin typeface="+mj-lt"/>
              <a:ea typeface="Muli"/>
              <a:cs typeface="Muli"/>
              <a:sym typeface="Muli"/>
            </a:endParaRPr>
          </a:p>
        </p:txBody>
      </p:sp>
      <p:sp>
        <p:nvSpPr>
          <p:cNvPr id="1675" name="Google Shape;1675;p46"/>
          <p:cNvSpPr txBox="1"/>
          <p:nvPr/>
        </p:nvSpPr>
        <p:spPr>
          <a:xfrm>
            <a:off x="3259110" y="1802788"/>
            <a:ext cx="1179811" cy="83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1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tekst</a:t>
            </a:r>
            <a:endParaRPr sz="21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1676" name="Google Shape;1676;p46"/>
          <p:cNvGrpSpPr/>
          <p:nvPr/>
        </p:nvGrpSpPr>
        <p:grpSpPr>
          <a:xfrm rot="2695203">
            <a:off x="7520178" y="680946"/>
            <a:ext cx="953555" cy="553085"/>
            <a:chOff x="-583650" y="3109250"/>
            <a:chExt cx="570275" cy="272025"/>
          </a:xfrm>
        </p:grpSpPr>
        <p:sp>
          <p:nvSpPr>
            <p:cNvPr id="1677" name="Google Shape;1677;p46"/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6"/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6"/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6"/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6"/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6"/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6"/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6"/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6"/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6"/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6"/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6"/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6"/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46"/>
          <p:cNvGrpSpPr/>
          <p:nvPr/>
        </p:nvGrpSpPr>
        <p:grpSpPr>
          <a:xfrm>
            <a:off x="1967840" y="4496865"/>
            <a:ext cx="1745583" cy="230173"/>
            <a:chOff x="1394800" y="3522000"/>
            <a:chExt cx="1048650" cy="138275"/>
          </a:xfrm>
        </p:grpSpPr>
        <p:sp>
          <p:nvSpPr>
            <p:cNvPr id="1691" name="Google Shape;1691;p46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6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6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6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6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6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6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6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6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35273" t="22344" r="16269" b="8757"/>
          <a:stretch/>
        </p:blipFill>
        <p:spPr>
          <a:xfrm>
            <a:off x="419471" y="92068"/>
            <a:ext cx="5063900" cy="405007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604163" y="207429"/>
            <a:ext cx="3387437" cy="416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Nabroji </a:t>
            </a:r>
            <a:r>
              <a:rPr lang="hr-HR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likove</a:t>
            </a: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iz ove priče u slikama.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Napiši dijelove radnje:</a:t>
            </a:r>
          </a:p>
          <a:p>
            <a:pPr lvl="7">
              <a:lnSpc>
                <a:spcPct val="107000"/>
              </a:lnSpc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uvod 		</a:t>
            </a:r>
          </a:p>
          <a:p>
            <a:pPr lvl="7">
              <a:lnSpc>
                <a:spcPct val="107000"/>
              </a:lnSpc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zaplet		</a:t>
            </a:r>
          </a:p>
          <a:p>
            <a:pPr lvl="7">
              <a:lnSpc>
                <a:spcPct val="107000"/>
              </a:lnSpc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vrhunac	</a:t>
            </a: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rasplet	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Osmisli </a:t>
            </a:r>
            <a:r>
              <a:rPr lang="hr-HR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ime</a:t>
            </a: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priče.	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 jednoj rečenici napiši sažetak priče.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Sažeto prepričaj radnju priče (samo glavni događaj, likove i radnju kroz fabulu). Sažeto prepričavanje može imati 4 – 7 rečenica.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(Ako želiš, slobodno oboji ilustracije. </a:t>
            </a: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hr-HR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419471" y="4365699"/>
            <a:ext cx="8375509" cy="656277"/>
          </a:xfrm>
        </p:spPr>
        <p:txBody>
          <a:bodyPr/>
          <a:lstStyle/>
          <a:p>
            <a:r>
              <a:rPr lang="hr-HR" sz="2800" dirty="0"/>
              <a:t>Rad na satu uz usmeni komentar i vršnjačku procjenu</a:t>
            </a:r>
          </a:p>
        </p:txBody>
      </p:sp>
      <p:grpSp>
        <p:nvGrpSpPr>
          <p:cNvPr id="9" name="Google Shape;1083;p36"/>
          <p:cNvGrpSpPr/>
          <p:nvPr/>
        </p:nvGrpSpPr>
        <p:grpSpPr>
          <a:xfrm rot="774136">
            <a:off x="3194184" y="98598"/>
            <a:ext cx="2127078" cy="585343"/>
            <a:chOff x="4345425" y="2175475"/>
            <a:chExt cx="800750" cy="176025"/>
          </a:xfrm>
        </p:grpSpPr>
        <p:sp>
          <p:nvSpPr>
            <p:cNvPr id="10" name="Google Shape;1084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85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092;p36"/>
          <p:cNvSpPr txBox="1">
            <a:spLocks noGrp="1"/>
          </p:cNvSpPr>
          <p:nvPr>
            <p:ph type="subTitle" idx="4294967295"/>
          </p:nvPr>
        </p:nvSpPr>
        <p:spPr>
          <a:xfrm>
            <a:off x="2593810" y="27342"/>
            <a:ext cx="2705554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vrednovanje 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3" name="Google Shape;1092;p36"/>
          <p:cNvSpPr txBox="1">
            <a:spLocks noGrp="1"/>
          </p:cNvSpPr>
          <p:nvPr>
            <p:ph type="subTitle" idx="4294967295"/>
          </p:nvPr>
        </p:nvSpPr>
        <p:spPr>
          <a:xfrm>
            <a:off x="2951421" y="27342"/>
            <a:ext cx="2705554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za učenje i kao učenje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1502270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lika 44"/>
          <p:cNvPicPr>
            <a:picLocks noChangeAspect="1"/>
          </p:cNvPicPr>
          <p:nvPr/>
        </p:nvPicPr>
        <p:blipFill rotWithShape="1">
          <a:blip r:embed="rId3"/>
          <a:srcRect l="26297" t="26912" r="24196" b="10133"/>
          <a:stretch/>
        </p:blipFill>
        <p:spPr>
          <a:xfrm>
            <a:off x="2256761" y="102632"/>
            <a:ext cx="6579361" cy="4844235"/>
          </a:xfrm>
          <a:prstGeom prst="rect">
            <a:avLst/>
          </a:prstGeom>
        </p:spPr>
      </p:pic>
      <p:grpSp>
        <p:nvGrpSpPr>
          <p:cNvPr id="943" name="Google Shape;943;p33"/>
          <p:cNvGrpSpPr/>
          <p:nvPr/>
        </p:nvGrpSpPr>
        <p:grpSpPr>
          <a:xfrm rot="-546322">
            <a:off x="410285" y="1444038"/>
            <a:ext cx="1870606" cy="1870317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1416933">
            <a:off x="414978" y="1803811"/>
            <a:ext cx="1754395" cy="85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Vršnjačka procjena i samoprocjena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958" name="Google Shape;958;p33"/>
          <p:cNvSpPr/>
          <p:nvPr/>
        </p:nvSpPr>
        <p:spPr>
          <a:xfrm rot="18572301">
            <a:off x="1542463" y="794524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-349610" y="-485652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33"/>
          <p:cNvGrpSpPr/>
          <p:nvPr/>
        </p:nvGrpSpPr>
        <p:grpSpPr>
          <a:xfrm rot="-974667">
            <a:off x="2058089" y="2031570"/>
            <a:ext cx="488980" cy="842408"/>
            <a:chOff x="5870175" y="1498275"/>
            <a:chExt cx="364450" cy="797050"/>
          </a:xfrm>
        </p:grpSpPr>
        <p:sp>
          <p:nvSpPr>
            <p:cNvPr id="956" name="Google Shape;956;p33"/>
            <p:cNvSpPr/>
            <p:nvPr/>
          </p:nvSpPr>
          <p:spPr>
            <a:xfrm>
              <a:off x="5870175" y="2109075"/>
              <a:ext cx="219475" cy="186250"/>
            </a:xfrm>
            <a:custGeom>
              <a:avLst/>
              <a:gdLst/>
              <a:ahLst/>
              <a:cxnLst/>
              <a:rect l="l" t="t" r="r" b="b"/>
              <a:pathLst>
                <a:path w="8779" h="7450" extrusionOk="0">
                  <a:moveTo>
                    <a:pt x="6020" y="1496"/>
                  </a:moveTo>
                  <a:cubicBezTo>
                    <a:pt x="6600" y="2107"/>
                    <a:pt x="7195" y="2719"/>
                    <a:pt x="7807" y="3314"/>
                  </a:cubicBezTo>
                  <a:cubicBezTo>
                    <a:pt x="7775" y="3361"/>
                    <a:pt x="7760" y="3440"/>
                    <a:pt x="7744" y="3502"/>
                  </a:cubicBezTo>
                  <a:cubicBezTo>
                    <a:pt x="7164" y="2938"/>
                    <a:pt x="6568" y="2405"/>
                    <a:pt x="5988" y="1856"/>
                  </a:cubicBezTo>
                  <a:cubicBezTo>
                    <a:pt x="6004" y="1731"/>
                    <a:pt x="6004" y="1606"/>
                    <a:pt x="6020" y="1496"/>
                  </a:cubicBezTo>
                  <a:close/>
                  <a:moveTo>
                    <a:pt x="1568" y="697"/>
                  </a:moveTo>
                  <a:cubicBezTo>
                    <a:pt x="2744" y="1104"/>
                    <a:pt x="4029" y="1292"/>
                    <a:pt x="5252" y="1480"/>
                  </a:cubicBezTo>
                  <a:lnTo>
                    <a:pt x="5267" y="1480"/>
                  </a:lnTo>
                  <a:cubicBezTo>
                    <a:pt x="5048" y="2421"/>
                    <a:pt x="4891" y="3346"/>
                    <a:pt x="4875" y="4317"/>
                  </a:cubicBezTo>
                  <a:cubicBezTo>
                    <a:pt x="4186" y="4098"/>
                    <a:pt x="3449" y="3988"/>
                    <a:pt x="2744" y="3816"/>
                  </a:cubicBezTo>
                  <a:cubicBezTo>
                    <a:pt x="2227" y="3690"/>
                    <a:pt x="1694" y="3581"/>
                    <a:pt x="1176" y="3487"/>
                  </a:cubicBezTo>
                  <a:cubicBezTo>
                    <a:pt x="1302" y="2954"/>
                    <a:pt x="1317" y="2389"/>
                    <a:pt x="1427" y="1841"/>
                  </a:cubicBezTo>
                  <a:cubicBezTo>
                    <a:pt x="1490" y="1465"/>
                    <a:pt x="1537" y="1088"/>
                    <a:pt x="1568" y="697"/>
                  </a:cubicBezTo>
                  <a:close/>
                  <a:moveTo>
                    <a:pt x="5957" y="2013"/>
                  </a:moveTo>
                  <a:cubicBezTo>
                    <a:pt x="6521" y="2562"/>
                    <a:pt x="7086" y="3126"/>
                    <a:pt x="7665" y="3675"/>
                  </a:cubicBezTo>
                  <a:cubicBezTo>
                    <a:pt x="7540" y="4067"/>
                    <a:pt x="7493" y="4474"/>
                    <a:pt x="7399" y="4850"/>
                  </a:cubicBezTo>
                  <a:cubicBezTo>
                    <a:pt x="7164" y="4599"/>
                    <a:pt x="6913" y="4349"/>
                    <a:pt x="6662" y="4082"/>
                  </a:cubicBezTo>
                  <a:cubicBezTo>
                    <a:pt x="6380" y="3769"/>
                    <a:pt x="6098" y="3455"/>
                    <a:pt x="5816" y="3142"/>
                  </a:cubicBezTo>
                  <a:cubicBezTo>
                    <a:pt x="5863" y="2766"/>
                    <a:pt x="5910" y="2389"/>
                    <a:pt x="5957" y="2013"/>
                  </a:cubicBezTo>
                  <a:close/>
                  <a:moveTo>
                    <a:pt x="5785" y="3424"/>
                  </a:moveTo>
                  <a:cubicBezTo>
                    <a:pt x="6239" y="4035"/>
                    <a:pt x="6741" y="4662"/>
                    <a:pt x="7336" y="5179"/>
                  </a:cubicBezTo>
                  <a:cubicBezTo>
                    <a:pt x="7274" y="5446"/>
                    <a:pt x="7211" y="5728"/>
                    <a:pt x="7148" y="5994"/>
                  </a:cubicBezTo>
                  <a:cubicBezTo>
                    <a:pt x="6741" y="5462"/>
                    <a:pt x="6192" y="4960"/>
                    <a:pt x="5644" y="4521"/>
                  </a:cubicBezTo>
                  <a:cubicBezTo>
                    <a:pt x="5706" y="4161"/>
                    <a:pt x="5738" y="3784"/>
                    <a:pt x="5785" y="3424"/>
                  </a:cubicBezTo>
                  <a:close/>
                  <a:moveTo>
                    <a:pt x="1020" y="4082"/>
                  </a:moveTo>
                  <a:lnTo>
                    <a:pt x="1020" y="4082"/>
                  </a:lnTo>
                  <a:cubicBezTo>
                    <a:pt x="1505" y="4302"/>
                    <a:pt x="2038" y="4490"/>
                    <a:pt x="2603" y="4662"/>
                  </a:cubicBezTo>
                  <a:cubicBezTo>
                    <a:pt x="2869" y="4976"/>
                    <a:pt x="3261" y="5273"/>
                    <a:pt x="3559" y="5556"/>
                  </a:cubicBezTo>
                  <a:cubicBezTo>
                    <a:pt x="3825" y="5791"/>
                    <a:pt x="4076" y="6057"/>
                    <a:pt x="4343" y="6292"/>
                  </a:cubicBezTo>
                  <a:cubicBezTo>
                    <a:pt x="3825" y="6183"/>
                    <a:pt x="3308" y="6057"/>
                    <a:pt x="2791" y="5947"/>
                  </a:cubicBezTo>
                  <a:cubicBezTo>
                    <a:pt x="2634" y="5571"/>
                    <a:pt x="2242" y="5195"/>
                    <a:pt x="1929" y="4897"/>
                  </a:cubicBezTo>
                  <a:cubicBezTo>
                    <a:pt x="1631" y="4615"/>
                    <a:pt x="1349" y="4333"/>
                    <a:pt x="1020" y="4082"/>
                  </a:cubicBezTo>
                  <a:close/>
                  <a:moveTo>
                    <a:pt x="3167" y="4819"/>
                  </a:moveTo>
                  <a:lnTo>
                    <a:pt x="3167" y="4819"/>
                  </a:lnTo>
                  <a:cubicBezTo>
                    <a:pt x="3622" y="4929"/>
                    <a:pt x="4060" y="5007"/>
                    <a:pt x="4499" y="5070"/>
                  </a:cubicBezTo>
                  <a:cubicBezTo>
                    <a:pt x="4985" y="5587"/>
                    <a:pt x="5487" y="6120"/>
                    <a:pt x="6004" y="6637"/>
                  </a:cubicBezTo>
                  <a:cubicBezTo>
                    <a:pt x="5612" y="6559"/>
                    <a:pt x="5220" y="6480"/>
                    <a:pt x="4828" y="6402"/>
                  </a:cubicBezTo>
                  <a:cubicBezTo>
                    <a:pt x="4578" y="6089"/>
                    <a:pt x="4217" y="5806"/>
                    <a:pt x="3919" y="5524"/>
                  </a:cubicBezTo>
                  <a:cubicBezTo>
                    <a:pt x="3669" y="5305"/>
                    <a:pt x="3433" y="5054"/>
                    <a:pt x="3167" y="4819"/>
                  </a:cubicBezTo>
                  <a:close/>
                  <a:moveTo>
                    <a:pt x="5612" y="4709"/>
                  </a:moveTo>
                  <a:cubicBezTo>
                    <a:pt x="6161" y="5242"/>
                    <a:pt x="6615" y="5791"/>
                    <a:pt x="7070" y="6339"/>
                  </a:cubicBezTo>
                  <a:cubicBezTo>
                    <a:pt x="7039" y="6512"/>
                    <a:pt x="7007" y="6684"/>
                    <a:pt x="6976" y="6857"/>
                  </a:cubicBezTo>
                  <a:cubicBezTo>
                    <a:pt x="6835" y="6825"/>
                    <a:pt x="6694" y="6794"/>
                    <a:pt x="6553" y="6763"/>
                  </a:cubicBezTo>
                  <a:cubicBezTo>
                    <a:pt x="6035" y="6183"/>
                    <a:pt x="5455" y="5650"/>
                    <a:pt x="4875" y="5101"/>
                  </a:cubicBezTo>
                  <a:cubicBezTo>
                    <a:pt x="4922" y="5101"/>
                    <a:pt x="4970" y="5117"/>
                    <a:pt x="5001" y="5117"/>
                  </a:cubicBezTo>
                  <a:cubicBezTo>
                    <a:pt x="5064" y="5117"/>
                    <a:pt x="5111" y="5101"/>
                    <a:pt x="5158" y="5101"/>
                  </a:cubicBezTo>
                  <a:cubicBezTo>
                    <a:pt x="5203" y="5112"/>
                    <a:pt x="5249" y="5118"/>
                    <a:pt x="5293" y="5118"/>
                  </a:cubicBezTo>
                  <a:cubicBezTo>
                    <a:pt x="5434" y="5118"/>
                    <a:pt x="5557" y="5060"/>
                    <a:pt x="5581" y="4929"/>
                  </a:cubicBezTo>
                  <a:cubicBezTo>
                    <a:pt x="5596" y="4866"/>
                    <a:pt x="5612" y="4788"/>
                    <a:pt x="5612" y="4709"/>
                  </a:cubicBezTo>
                  <a:close/>
                  <a:moveTo>
                    <a:pt x="1519" y="0"/>
                  </a:moveTo>
                  <a:cubicBezTo>
                    <a:pt x="1470" y="0"/>
                    <a:pt x="1429" y="11"/>
                    <a:pt x="1396" y="23"/>
                  </a:cubicBezTo>
                  <a:cubicBezTo>
                    <a:pt x="1356" y="13"/>
                    <a:pt x="1315" y="7"/>
                    <a:pt x="1275" y="7"/>
                  </a:cubicBezTo>
                  <a:cubicBezTo>
                    <a:pt x="1189" y="7"/>
                    <a:pt x="1109" y="32"/>
                    <a:pt x="1067" y="85"/>
                  </a:cubicBezTo>
                  <a:cubicBezTo>
                    <a:pt x="346" y="994"/>
                    <a:pt x="1" y="2374"/>
                    <a:pt x="173" y="3502"/>
                  </a:cubicBezTo>
                  <a:cubicBezTo>
                    <a:pt x="189" y="3628"/>
                    <a:pt x="252" y="3706"/>
                    <a:pt x="346" y="3769"/>
                  </a:cubicBezTo>
                  <a:cubicBezTo>
                    <a:pt x="252" y="3816"/>
                    <a:pt x="189" y="3894"/>
                    <a:pt x="220" y="4004"/>
                  </a:cubicBezTo>
                  <a:cubicBezTo>
                    <a:pt x="440" y="4443"/>
                    <a:pt x="847" y="4850"/>
                    <a:pt x="1223" y="5242"/>
                  </a:cubicBezTo>
                  <a:cubicBezTo>
                    <a:pt x="1458" y="5493"/>
                    <a:pt x="1741" y="5806"/>
                    <a:pt x="2054" y="6026"/>
                  </a:cubicBezTo>
                  <a:cubicBezTo>
                    <a:pt x="2023" y="6120"/>
                    <a:pt x="2070" y="6230"/>
                    <a:pt x="2227" y="6292"/>
                  </a:cubicBezTo>
                  <a:cubicBezTo>
                    <a:pt x="3684" y="6825"/>
                    <a:pt x="5487" y="7342"/>
                    <a:pt x="7039" y="7437"/>
                  </a:cubicBezTo>
                  <a:cubicBezTo>
                    <a:pt x="7086" y="7437"/>
                    <a:pt x="7133" y="7437"/>
                    <a:pt x="7180" y="7421"/>
                  </a:cubicBezTo>
                  <a:cubicBezTo>
                    <a:pt x="7227" y="7439"/>
                    <a:pt x="7277" y="7450"/>
                    <a:pt x="7324" y="7450"/>
                  </a:cubicBezTo>
                  <a:cubicBezTo>
                    <a:pt x="7401" y="7450"/>
                    <a:pt x="7470" y="7420"/>
                    <a:pt x="7509" y="7342"/>
                  </a:cubicBezTo>
                  <a:cubicBezTo>
                    <a:pt x="7807" y="6684"/>
                    <a:pt x="8010" y="6026"/>
                    <a:pt x="8167" y="5320"/>
                  </a:cubicBezTo>
                  <a:cubicBezTo>
                    <a:pt x="8292" y="4788"/>
                    <a:pt x="8481" y="4208"/>
                    <a:pt x="8465" y="3628"/>
                  </a:cubicBezTo>
                  <a:cubicBezTo>
                    <a:pt x="8653" y="3565"/>
                    <a:pt x="8778" y="3393"/>
                    <a:pt x="8622" y="3236"/>
                  </a:cubicBezTo>
                  <a:cubicBezTo>
                    <a:pt x="7744" y="2358"/>
                    <a:pt x="6819" y="1496"/>
                    <a:pt x="5863" y="681"/>
                  </a:cubicBezTo>
                  <a:cubicBezTo>
                    <a:pt x="5805" y="631"/>
                    <a:pt x="5738" y="610"/>
                    <a:pt x="5673" y="610"/>
                  </a:cubicBezTo>
                  <a:cubicBezTo>
                    <a:pt x="5596" y="610"/>
                    <a:pt x="5522" y="638"/>
                    <a:pt x="5471" y="681"/>
                  </a:cubicBezTo>
                  <a:cubicBezTo>
                    <a:pt x="5424" y="665"/>
                    <a:pt x="5361" y="650"/>
                    <a:pt x="5299" y="634"/>
                  </a:cubicBezTo>
                  <a:cubicBezTo>
                    <a:pt x="4060" y="461"/>
                    <a:pt x="2822" y="148"/>
                    <a:pt x="1584" y="7"/>
                  </a:cubicBezTo>
                  <a:cubicBezTo>
                    <a:pt x="1561" y="2"/>
                    <a:pt x="1539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906500" y="1498275"/>
              <a:ext cx="328125" cy="569175"/>
            </a:xfrm>
            <a:custGeom>
              <a:avLst/>
              <a:gdLst/>
              <a:ahLst/>
              <a:cxnLst/>
              <a:rect l="l" t="t" r="r" b="b"/>
              <a:pathLst>
                <a:path w="13125" h="22767" extrusionOk="0">
                  <a:moveTo>
                    <a:pt x="9990" y="2777"/>
                  </a:moveTo>
                  <a:cubicBezTo>
                    <a:pt x="10131" y="2887"/>
                    <a:pt x="10288" y="2996"/>
                    <a:pt x="10413" y="3106"/>
                  </a:cubicBezTo>
                  <a:cubicBezTo>
                    <a:pt x="10946" y="3529"/>
                    <a:pt x="11526" y="3921"/>
                    <a:pt x="12122" y="4297"/>
                  </a:cubicBezTo>
                  <a:cubicBezTo>
                    <a:pt x="12028" y="4642"/>
                    <a:pt x="11965" y="4971"/>
                    <a:pt x="11887" y="5301"/>
                  </a:cubicBezTo>
                  <a:cubicBezTo>
                    <a:pt x="11260" y="4611"/>
                    <a:pt x="10554" y="3921"/>
                    <a:pt x="9927" y="3247"/>
                  </a:cubicBezTo>
                  <a:cubicBezTo>
                    <a:pt x="9943" y="3090"/>
                    <a:pt x="9974" y="2934"/>
                    <a:pt x="9990" y="2777"/>
                  </a:cubicBezTo>
                  <a:close/>
                  <a:moveTo>
                    <a:pt x="9880" y="3561"/>
                  </a:moveTo>
                  <a:cubicBezTo>
                    <a:pt x="10492" y="4297"/>
                    <a:pt x="11087" y="5081"/>
                    <a:pt x="11761" y="5786"/>
                  </a:cubicBezTo>
                  <a:cubicBezTo>
                    <a:pt x="11667" y="6241"/>
                    <a:pt x="11573" y="6696"/>
                    <a:pt x="11479" y="7134"/>
                  </a:cubicBezTo>
                  <a:cubicBezTo>
                    <a:pt x="11213" y="6821"/>
                    <a:pt x="10883" y="6507"/>
                    <a:pt x="10617" y="6194"/>
                  </a:cubicBezTo>
                  <a:cubicBezTo>
                    <a:pt x="10288" y="5802"/>
                    <a:pt x="9959" y="5410"/>
                    <a:pt x="9645" y="5018"/>
                  </a:cubicBezTo>
                  <a:cubicBezTo>
                    <a:pt x="9739" y="4532"/>
                    <a:pt x="9818" y="4047"/>
                    <a:pt x="9880" y="3561"/>
                  </a:cubicBezTo>
                  <a:close/>
                  <a:moveTo>
                    <a:pt x="9614" y="5222"/>
                  </a:moveTo>
                  <a:cubicBezTo>
                    <a:pt x="9896" y="5598"/>
                    <a:pt x="10194" y="5975"/>
                    <a:pt x="10492" y="6335"/>
                  </a:cubicBezTo>
                  <a:cubicBezTo>
                    <a:pt x="10789" y="6696"/>
                    <a:pt x="11072" y="7103"/>
                    <a:pt x="11416" y="7432"/>
                  </a:cubicBezTo>
                  <a:cubicBezTo>
                    <a:pt x="11322" y="7902"/>
                    <a:pt x="11228" y="8388"/>
                    <a:pt x="11134" y="8874"/>
                  </a:cubicBezTo>
                  <a:cubicBezTo>
                    <a:pt x="10789" y="8498"/>
                    <a:pt x="10398" y="8153"/>
                    <a:pt x="10068" y="7793"/>
                  </a:cubicBezTo>
                  <a:cubicBezTo>
                    <a:pt x="9802" y="7495"/>
                    <a:pt x="9535" y="7181"/>
                    <a:pt x="9269" y="6884"/>
                  </a:cubicBezTo>
                  <a:cubicBezTo>
                    <a:pt x="9394" y="6335"/>
                    <a:pt x="9504" y="5771"/>
                    <a:pt x="9614" y="5222"/>
                  </a:cubicBezTo>
                  <a:close/>
                  <a:moveTo>
                    <a:pt x="9206" y="7150"/>
                  </a:moveTo>
                  <a:cubicBezTo>
                    <a:pt x="9426" y="7432"/>
                    <a:pt x="9661" y="7699"/>
                    <a:pt x="9896" y="7965"/>
                  </a:cubicBezTo>
                  <a:cubicBezTo>
                    <a:pt x="10256" y="8388"/>
                    <a:pt x="10617" y="8827"/>
                    <a:pt x="11056" y="9203"/>
                  </a:cubicBezTo>
                  <a:cubicBezTo>
                    <a:pt x="10962" y="9736"/>
                    <a:pt x="10852" y="10254"/>
                    <a:pt x="10727" y="10771"/>
                  </a:cubicBezTo>
                  <a:cubicBezTo>
                    <a:pt x="10178" y="10097"/>
                    <a:pt x="9504" y="9439"/>
                    <a:pt x="8846" y="8796"/>
                  </a:cubicBezTo>
                  <a:cubicBezTo>
                    <a:pt x="8971" y="8247"/>
                    <a:pt x="9097" y="7699"/>
                    <a:pt x="9206" y="7150"/>
                  </a:cubicBezTo>
                  <a:close/>
                  <a:moveTo>
                    <a:pt x="8783" y="9062"/>
                  </a:moveTo>
                  <a:cubicBezTo>
                    <a:pt x="9379" y="9752"/>
                    <a:pt x="9974" y="10457"/>
                    <a:pt x="10664" y="11069"/>
                  </a:cubicBezTo>
                  <a:cubicBezTo>
                    <a:pt x="10570" y="11508"/>
                    <a:pt x="10460" y="11946"/>
                    <a:pt x="10335" y="12385"/>
                  </a:cubicBezTo>
                  <a:cubicBezTo>
                    <a:pt x="10037" y="12040"/>
                    <a:pt x="9692" y="11711"/>
                    <a:pt x="9410" y="11367"/>
                  </a:cubicBezTo>
                  <a:cubicBezTo>
                    <a:pt x="9097" y="10990"/>
                    <a:pt x="8799" y="10614"/>
                    <a:pt x="8517" y="10238"/>
                  </a:cubicBezTo>
                  <a:cubicBezTo>
                    <a:pt x="8611" y="9846"/>
                    <a:pt x="8689" y="9454"/>
                    <a:pt x="8783" y="9062"/>
                  </a:cubicBezTo>
                  <a:close/>
                  <a:moveTo>
                    <a:pt x="8454" y="10536"/>
                  </a:moveTo>
                  <a:cubicBezTo>
                    <a:pt x="8971" y="11272"/>
                    <a:pt x="9551" y="12072"/>
                    <a:pt x="10256" y="12699"/>
                  </a:cubicBezTo>
                  <a:cubicBezTo>
                    <a:pt x="10209" y="12871"/>
                    <a:pt x="10162" y="13044"/>
                    <a:pt x="10115" y="13232"/>
                  </a:cubicBezTo>
                  <a:cubicBezTo>
                    <a:pt x="10006" y="13561"/>
                    <a:pt x="9912" y="13874"/>
                    <a:pt x="9818" y="14204"/>
                  </a:cubicBezTo>
                  <a:cubicBezTo>
                    <a:pt x="9316" y="13545"/>
                    <a:pt x="8705" y="12903"/>
                    <a:pt x="8109" y="12260"/>
                  </a:cubicBezTo>
                  <a:cubicBezTo>
                    <a:pt x="8172" y="11962"/>
                    <a:pt x="8219" y="11664"/>
                    <a:pt x="8282" y="11367"/>
                  </a:cubicBezTo>
                  <a:cubicBezTo>
                    <a:pt x="8329" y="11084"/>
                    <a:pt x="8391" y="10818"/>
                    <a:pt x="8454" y="10536"/>
                  </a:cubicBezTo>
                  <a:close/>
                  <a:moveTo>
                    <a:pt x="8062" y="12479"/>
                  </a:moveTo>
                  <a:cubicBezTo>
                    <a:pt x="8595" y="13153"/>
                    <a:pt x="9128" y="13812"/>
                    <a:pt x="9755" y="14423"/>
                  </a:cubicBezTo>
                  <a:cubicBezTo>
                    <a:pt x="9598" y="14893"/>
                    <a:pt x="9457" y="15363"/>
                    <a:pt x="9316" y="15834"/>
                  </a:cubicBezTo>
                  <a:cubicBezTo>
                    <a:pt x="8971" y="15191"/>
                    <a:pt x="8376" y="14533"/>
                    <a:pt x="7796" y="13968"/>
                  </a:cubicBezTo>
                  <a:cubicBezTo>
                    <a:pt x="7890" y="13467"/>
                    <a:pt x="7968" y="12981"/>
                    <a:pt x="8062" y="12479"/>
                  </a:cubicBezTo>
                  <a:close/>
                  <a:moveTo>
                    <a:pt x="7749" y="14204"/>
                  </a:moveTo>
                  <a:cubicBezTo>
                    <a:pt x="7968" y="14439"/>
                    <a:pt x="8172" y="14674"/>
                    <a:pt x="8360" y="14909"/>
                  </a:cubicBezTo>
                  <a:cubicBezTo>
                    <a:pt x="8673" y="15316"/>
                    <a:pt x="8908" y="15740"/>
                    <a:pt x="9222" y="16147"/>
                  </a:cubicBezTo>
                  <a:cubicBezTo>
                    <a:pt x="9081" y="16633"/>
                    <a:pt x="8924" y="17135"/>
                    <a:pt x="8767" y="17636"/>
                  </a:cubicBezTo>
                  <a:cubicBezTo>
                    <a:pt x="8344" y="16978"/>
                    <a:pt x="7890" y="16335"/>
                    <a:pt x="7482" y="15661"/>
                  </a:cubicBezTo>
                  <a:cubicBezTo>
                    <a:pt x="7576" y="15175"/>
                    <a:pt x="7670" y="14689"/>
                    <a:pt x="7749" y="14204"/>
                  </a:cubicBezTo>
                  <a:close/>
                  <a:moveTo>
                    <a:pt x="7435" y="15881"/>
                  </a:moveTo>
                  <a:cubicBezTo>
                    <a:pt x="7827" y="16555"/>
                    <a:pt x="8219" y="17229"/>
                    <a:pt x="8705" y="17871"/>
                  </a:cubicBezTo>
                  <a:cubicBezTo>
                    <a:pt x="8595" y="18248"/>
                    <a:pt x="8485" y="18608"/>
                    <a:pt x="8391" y="18984"/>
                  </a:cubicBezTo>
                  <a:cubicBezTo>
                    <a:pt x="7984" y="18404"/>
                    <a:pt x="7545" y="17840"/>
                    <a:pt x="7153" y="17260"/>
                  </a:cubicBezTo>
                  <a:cubicBezTo>
                    <a:pt x="7263" y="16805"/>
                    <a:pt x="7357" y="16351"/>
                    <a:pt x="7435" y="15881"/>
                  </a:cubicBezTo>
                  <a:close/>
                  <a:moveTo>
                    <a:pt x="2341" y="708"/>
                  </a:moveTo>
                  <a:cubicBezTo>
                    <a:pt x="3595" y="1084"/>
                    <a:pt x="4896" y="1335"/>
                    <a:pt x="6165" y="1601"/>
                  </a:cubicBezTo>
                  <a:cubicBezTo>
                    <a:pt x="7167" y="1826"/>
                    <a:pt x="8153" y="2121"/>
                    <a:pt x="9153" y="2121"/>
                  </a:cubicBezTo>
                  <a:cubicBezTo>
                    <a:pt x="9202" y="2121"/>
                    <a:pt x="9251" y="2120"/>
                    <a:pt x="9300" y="2119"/>
                  </a:cubicBezTo>
                  <a:lnTo>
                    <a:pt x="9300" y="2119"/>
                  </a:lnTo>
                  <a:cubicBezTo>
                    <a:pt x="8689" y="4015"/>
                    <a:pt x="8297" y="6006"/>
                    <a:pt x="7937" y="7997"/>
                  </a:cubicBezTo>
                  <a:cubicBezTo>
                    <a:pt x="7905" y="8012"/>
                    <a:pt x="7874" y="8044"/>
                    <a:pt x="7921" y="8075"/>
                  </a:cubicBezTo>
                  <a:cubicBezTo>
                    <a:pt x="7921" y="8075"/>
                    <a:pt x="7921" y="8091"/>
                    <a:pt x="7921" y="8091"/>
                  </a:cubicBezTo>
                  <a:cubicBezTo>
                    <a:pt x="7717" y="9219"/>
                    <a:pt x="7513" y="10363"/>
                    <a:pt x="7278" y="11476"/>
                  </a:cubicBezTo>
                  <a:cubicBezTo>
                    <a:pt x="6714" y="14188"/>
                    <a:pt x="5899" y="16962"/>
                    <a:pt x="5727" y="19752"/>
                  </a:cubicBezTo>
                  <a:cubicBezTo>
                    <a:pt x="5710" y="19746"/>
                    <a:pt x="5692" y="19742"/>
                    <a:pt x="5676" y="19742"/>
                  </a:cubicBezTo>
                  <a:cubicBezTo>
                    <a:pt x="5615" y="19742"/>
                    <a:pt x="5568" y="19785"/>
                    <a:pt x="5617" y="19846"/>
                  </a:cubicBezTo>
                  <a:cubicBezTo>
                    <a:pt x="5648" y="19878"/>
                    <a:pt x="5680" y="19925"/>
                    <a:pt x="5727" y="19972"/>
                  </a:cubicBezTo>
                  <a:cubicBezTo>
                    <a:pt x="5711" y="20034"/>
                    <a:pt x="5711" y="20097"/>
                    <a:pt x="5711" y="20160"/>
                  </a:cubicBezTo>
                  <a:cubicBezTo>
                    <a:pt x="4990" y="19862"/>
                    <a:pt x="4128" y="19799"/>
                    <a:pt x="3360" y="19627"/>
                  </a:cubicBezTo>
                  <a:cubicBezTo>
                    <a:pt x="2482" y="19423"/>
                    <a:pt x="1620" y="19204"/>
                    <a:pt x="742" y="19047"/>
                  </a:cubicBezTo>
                  <a:cubicBezTo>
                    <a:pt x="1463" y="15975"/>
                    <a:pt x="1557" y="12746"/>
                    <a:pt x="1792" y="9580"/>
                  </a:cubicBezTo>
                  <a:cubicBezTo>
                    <a:pt x="2027" y="6633"/>
                    <a:pt x="2247" y="3670"/>
                    <a:pt x="2341" y="708"/>
                  </a:cubicBezTo>
                  <a:close/>
                  <a:moveTo>
                    <a:pt x="7059" y="17621"/>
                  </a:moveTo>
                  <a:cubicBezTo>
                    <a:pt x="7419" y="18216"/>
                    <a:pt x="7811" y="18827"/>
                    <a:pt x="8282" y="19376"/>
                  </a:cubicBezTo>
                  <a:cubicBezTo>
                    <a:pt x="8203" y="19674"/>
                    <a:pt x="8109" y="19956"/>
                    <a:pt x="8046" y="20254"/>
                  </a:cubicBezTo>
                  <a:cubicBezTo>
                    <a:pt x="7811" y="20019"/>
                    <a:pt x="7592" y="19784"/>
                    <a:pt x="7388" y="19548"/>
                  </a:cubicBezTo>
                  <a:cubicBezTo>
                    <a:pt x="7169" y="19282"/>
                    <a:pt x="6949" y="19031"/>
                    <a:pt x="6761" y="18765"/>
                  </a:cubicBezTo>
                  <a:cubicBezTo>
                    <a:pt x="6871" y="18389"/>
                    <a:pt x="6965" y="17997"/>
                    <a:pt x="7059" y="17621"/>
                  </a:cubicBezTo>
                  <a:close/>
                  <a:moveTo>
                    <a:pt x="601" y="19392"/>
                  </a:moveTo>
                  <a:cubicBezTo>
                    <a:pt x="1024" y="19580"/>
                    <a:pt x="1432" y="19721"/>
                    <a:pt x="1855" y="19862"/>
                  </a:cubicBezTo>
                  <a:cubicBezTo>
                    <a:pt x="2074" y="20175"/>
                    <a:pt x="2310" y="20473"/>
                    <a:pt x="2592" y="20755"/>
                  </a:cubicBezTo>
                  <a:cubicBezTo>
                    <a:pt x="2843" y="21022"/>
                    <a:pt x="3125" y="21351"/>
                    <a:pt x="3469" y="21570"/>
                  </a:cubicBezTo>
                  <a:cubicBezTo>
                    <a:pt x="3046" y="21508"/>
                    <a:pt x="2639" y="21461"/>
                    <a:pt x="2231" y="21382"/>
                  </a:cubicBezTo>
                  <a:cubicBezTo>
                    <a:pt x="2090" y="21053"/>
                    <a:pt x="1714" y="20708"/>
                    <a:pt x="1495" y="20426"/>
                  </a:cubicBezTo>
                  <a:cubicBezTo>
                    <a:pt x="1212" y="20081"/>
                    <a:pt x="915" y="19737"/>
                    <a:pt x="601" y="19392"/>
                  </a:cubicBezTo>
                  <a:close/>
                  <a:moveTo>
                    <a:pt x="2247" y="19972"/>
                  </a:moveTo>
                  <a:lnTo>
                    <a:pt x="2247" y="19972"/>
                  </a:lnTo>
                  <a:cubicBezTo>
                    <a:pt x="2529" y="20050"/>
                    <a:pt x="2795" y="20128"/>
                    <a:pt x="3078" y="20191"/>
                  </a:cubicBezTo>
                  <a:cubicBezTo>
                    <a:pt x="3375" y="20505"/>
                    <a:pt x="3689" y="20818"/>
                    <a:pt x="3971" y="21147"/>
                  </a:cubicBezTo>
                  <a:cubicBezTo>
                    <a:pt x="4143" y="21335"/>
                    <a:pt x="4300" y="21523"/>
                    <a:pt x="4457" y="21712"/>
                  </a:cubicBezTo>
                  <a:cubicBezTo>
                    <a:pt x="4253" y="21680"/>
                    <a:pt x="4049" y="21649"/>
                    <a:pt x="3846" y="21618"/>
                  </a:cubicBezTo>
                  <a:cubicBezTo>
                    <a:pt x="3846" y="21602"/>
                    <a:pt x="3846" y="21586"/>
                    <a:pt x="3830" y="21555"/>
                  </a:cubicBezTo>
                  <a:cubicBezTo>
                    <a:pt x="3564" y="21210"/>
                    <a:pt x="3109" y="20928"/>
                    <a:pt x="2795" y="20599"/>
                  </a:cubicBezTo>
                  <a:cubicBezTo>
                    <a:pt x="2592" y="20395"/>
                    <a:pt x="2419" y="20191"/>
                    <a:pt x="2247" y="19972"/>
                  </a:cubicBezTo>
                  <a:close/>
                  <a:moveTo>
                    <a:pt x="6683" y="19016"/>
                  </a:moveTo>
                  <a:cubicBezTo>
                    <a:pt x="7043" y="19564"/>
                    <a:pt x="7466" y="20113"/>
                    <a:pt x="7952" y="20567"/>
                  </a:cubicBezTo>
                  <a:cubicBezTo>
                    <a:pt x="7843" y="21006"/>
                    <a:pt x="7749" y="21429"/>
                    <a:pt x="7655" y="21868"/>
                  </a:cubicBezTo>
                  <a:cubicBezTo>
                    <a:pt x="7451" y="21618"/>
                    <a:pt x="7231" y="21382"/>
                    <a:pt x="7028" y="21147"/>
                  </a:cubicBezTo>
                  <a:cubicBezTo>
                    <a:pt x="6777" y="20849"/>
                    <a:pt x="6510" y="20567"/>
                    <a:pt x="6244" y="20270"/>
                  </a:cubicBezTo>
                  <a:cubicBezTo>
                    <a:pt x="6416" y="19862"/>
                    <a:pt x="6557" y="19439"/>
                    <a:pt x="6683" y="19016"/>
                  </a:cubicBezTo>
                  <a:close/>
                  <a:moveTo>
                    <a:pt x="3391" y="20270"/>
                  </a:moveTo>
                  <a:cubicBezTo>
                    <a:pt x="3877" y="20379"/>
                    <a:pt x="4394" y="20505"/>
                    <a:pt x="4896" y="20567"/>
                  </a:cubicBezTo>
                  <a:cubicBezTo>
                    <a:pt x="5162" y="20881"/>
                    <a:pt x="5429" y="21179"/>
                    <a:pt x="5695" y="21492"/>
                  </a:cubicBezTo>
                  <a:cubicBezTo>
                    <a:pt x="5836" y="21665"/>
                    <a:pt x="5977" y="21837"/>
                    <a:pt x="6134" y="22009"/>
                  </a:cubicBezTo>
                  <a:cubicBezTo>
                    <a:pt x="5742" y="21931"/>
                    <a:pt x="5335" y="21853"/>
                    <a:pt x="4927" y="21790"/>
                  </a:cubicBezTo>
                  <a:cubicBezTo>
                    <a:pt x="4676" y="21492"/>
                    <a:pt x="4363" y="21194"/>
                    <a:pt x="4081" y="20928"/>
                  </a:cubicBezTo>
                  <a:cubicBezTo>
                    <a:pt x="3861" y="20693"/>
                    <a:pt x="3626" y="20489"/>
                    <a:pt x="3391" y="20270"/>
                  </a:cubicBezTo>
                  <a:close/>
                  <a:moveTo>
                    <a:pt x="6150" y="20489"/>
                  </a:moveTo>
                  <a:cubicBezTo>
                    <a:pt x="6354" y="20740"/>
                    <a:pt x="6573" y="20991"/>
                    <a:pt x="6792" y="21241"/>
                  </a:cubicBezTo>
                  <a:cubicBezTo>
                    <a:pt x="7043" y="21570"/>
                    <a:pt x="7278" y="21931"/>
                    <a:pt x="7560" y="22260"/>
                  </a:cubicBezTo>
                  <a:cubicBezTo>
                    <a:pt x="7545" y="22339"/>
                    <a:pt x="7529" y="22401"/>
                    <a:pt x="7513" y="22480"/>
                  </a:cubicBezTo>
                  <a:cubicBezTo>
                    <a:pt x="7482" y="22417"/>
                    <a:pt x="7419" y="22339"/>
                    <a:pt x="7294" y="22307"/>
                  </a:cubicBezTo>
                  <a:cubicBezTo>
                    <a:pt x="7106" y="22244"/>
                    <a:pt x="6918" y="22197"/>
                    <a:pt x="6730" y="22150"/>
                  </a:cubicBezTo>
                  <a:cubicBezTo>
                    <a:pt x="6479" y="21853"/>
                    <a:pt x="6197" y="21570"/>
                    <a:pt x="5930" y="21304"/>
                  </a:cubicBezTo>
                  <a:cubicBezTo>
                    <a:pt x="5711" y="21069"/>
                    <a:pt x="5491" y="20834"/>
                    <a:pt x="5272" y="20599"/>
                  </a:cubicBezTo>
                  <a:cubicBezTo>
                    <a:pt x="5429" y="20599"/>
                    <a:pt x="5570" y="20599"/>
                    <a:pt x="5727" y="20583"/>
                  </a:cubicBezTo>
                  <a:cubicBezTo>
                    <a:pt x="5774" y="20567"/>
                    <a:pt x="5805" y="20552"/>
                    <a:pt x="5836" y="20536"/>
                  </a:cubicBezTo>
                  <a:cubicBezTo>
                    <a:pt x="5873" y="20546"/>
                    <a:pt x="5911" y="20552"/>
                    <a:pt x="5949" y="20552"/>
                  </a:cubicBezTo>
                  <a:cubicBezTo>
                    <a:pt x="6024" y="20552"/>
                    <a:pt x="6098" y="20531"/>
                    <a:pt x="6150" y="20489"/>
                  </a:cubicBezTo>
                  <a:close/>
                  <a:moveTo>
                    <a:pt x="2031" y="0"/>
                  </a:moveTo>
                  <a:cubicBezTo>
                    <a:pt x="1865" y="0"/>
                    <a:pt x="1773" y="61"/>
                    <a:pt x="1745" y="159"/>
                  </a:cubicBezTo>
                  <a:cubicBezTo>
                    <a:pt x="1604" y="175"/>
                    <a:pt x="1479" y="253"/>
                    <a:pt x="1463" y="379"/>
                  </a:cubicBezTo>
                  <a:cubicBezTo>
                    <a:pt x="1259" y="3623"/>
                    <a:pt x="1118" y="6852"/>
                    <a:pt x="883" y="10081"/>
                  </a:cubicBezTo>
                  <a:cubicBezTo>
                    <a:pt x="664" y="13075"/>
                    <a:pt x="209" y="16053"/>
                    <a:pt x="288" y="19094"/>
                  </a:cubicBezTo>
                  <a:cubicBezTo>
                    <a:pt x="264" y="19089"/>
                    <a:pt x="239" y="19086"/>
                    <a:pt x="216" y="19086"/>
                  </a:cubicBezTo>
                  <a:cubicBezTo>
                    <a:pt x="100" y="19086"/>
                    <a:pt x="0" y="19149"/>
                    <a:pt x="52" y="19266"/>
                  </a:cubicBezTo>
                  <a:cubicBezTo>
                    <a:pt x="288" y="19721"/>
                    <a:pt x="538" y="20175"/>
                    <a:pt x="852" y="20614"/>
                  </a:cubicBezTo>
                  <a:cubicBezTo>
                    <a:pt x="1040" y="20881"/>
                    <a:pt x="1259" y="21288"/>
                    <a:pt x="1573" y="21539"/>
                  </a:cubicBezTo>
                  <a:cubicBezTo>
                    <a:pt x="1589" y="21602"/>
                    <a:pt x="1651" y="21665"/>
                    <a:pt x="1761" y="21696"/>
                  </a:cubicBezTo>
                  <a:cubicBezTo>
                    <a:pt x="1792" y="21712"/>
                    <a:pt x="1824" y="21727"/>
                    <a:pt x="1871" y="21743"/>
                  </a:cubicBezTo>
                  <a:cubicBezTo>
                    <a:pt x="1871" y="21743"/>
                    <a:pt x="1886" y="21743"/>
                    <a:pt x="1902" y="21759"/>
                  </a:cubicBezTo>
                  <a:cubicBezTo>
                    <a:pt x="1918" y="21759"/>
                    <a:pt x="1949" y="21759"/>
                    <a:pt x="1980" y="21774"/>
                  </a:cubicBezTo>
                  <a:cubicBezTo>
                    <a:pt x="3539" y="22249"/>
                    <a:pt x="5380" y="22767"/>
                    <a:pt x="6995" y="22767"/>
                  </a:cubicBezTo>
                  <a:cubicBezTo>
                    <a:pt x="7085" y="22767"/>
                    <a:pt x="7174" y="22765"/>
                    <a:pt x="7263" y="22762"/>
                  </a:cubicBezTo>
                  <a:cubicBezTo>
                    <a:pt x="7404" y="22746"/>
                    <a:pt x="7482" y="22683"/>
                    <a:pt x="7513" y="22621"/>
                  </a:cubicBezTo>
                  <a:cubicBezTo>
                    <a:pt x="7552" y="22699"/>
                    <a:pt x="7664" y="22759"/>
                    <a:pt x="7762" y="22759"/>
                  </a:cubicBezTo>
                  <a:cubicBezTo>
                    <a:pt x="7822" y="22759"/>
                    <a:pt x="7876" y="22737"/>
                    <a:pt x="7905" y="22683"/>
                  </a:cubicBezTo>
                  <a:cubicBezTo>
                    <a:pt x="7921" y="22636"/>
                    <a:pt x="7937" y="22605"/>
                    <a:pt x="7952" y="22574"/>
                  </a:cubicBezTo>
                  <a:cubicBezTo>
                    <a:pt x="8015" y="22558"/>
                    <a:pt x="8062" y="22511"/>
                    <a:pt x="8031" y="22464"/>
                  </a:cubicBezTo>
                  <a:cubicBezTo>
                    <a:pt x="8031" y="22448"/>
                    <a:pt x="8015" y="22433"/>
                    <a:pt x="8015" y="22417"/>
                  </a:cubicBezTo>
                  <a:cubicBezTo>
                    <a:pt x="9285" y="19658"/>
                    <a:pt x="10053" y="16696"/>
                    <a:pt x="10727" y="13749"/>
                  </a:cubicBezTo>
                  <a:cubicBezTo>
                    <a:pt x="11275" y="11335"/>
                    <a:pt x="12012" y="8906"/>
                    <a:pt x="12498" y="6460"/>
                  </a:cubicBezTo>
                  <a:cubicBezTo>
                    <a:pt x="12505" y="6461"/>
                    <a:pt x="12512" y="6462"/>
                    <a:pt x="12519" y="6462"/>
                  </a:cubicBezTo>
                  <a:cubicBezTo>
                    <a:pt x="12621" y="6462"/>
                    <a:pt x="12713" y="6359"/>
                    <a:pt x="12655" y="6257"/>
                  </a:cubicBezTo>
                  <a:cubicBezTo>
                    <a:pt x="12623" y="6225"/>
                    <a:pt x="12592" y="6178"/>
                    <a:pt x="12561" y="6131"/>
                  </a:cubicBezTo>
                  <a:cubicBezTo>
                    <a:pt x="12655" y="5598"/>
                    <a:pt x="12749" y="5065"/>
                    <a:pt x="12811" y="4532"/>
                  </a:cubicBezTo>
                  <a:cubicBezTo>
                    <a:pt x="13031" y="4470"/>
                    <a:pt x="13125" y="4235"/>
                    <a:pt x="12890" y="4031"/>
                  </a:cubicBezTo>
                  <a:cubicBezTo>
                    <a:pt x="12890" y="4015"/>
                    <a:pt x="12890" y="3984"/>
                    <a:pt x="12890" y="3953"/>
                  </a:cubicBezTo>
                  <a:cubicBezTo>
                    <a:pt x="12913" y="3767"/>
                    <a:pt x="12704" y="3633"/>
                    <a:pt x="12518" y="3633"/>
                  </a:cubicBezTo>
                  <a:cubicBezTo>
                    <a:pt x="12453" y="3633"/>
                    <a:pt x="12390" y="3649"/>
                    <a:pt x="12341" y="3686"/>
                  </a:cubicBezTo>
                  <a:cubicBezTo>
                    <a:pt x="11855" y="3373"/>
                    <a:pt x="11369" y="3043"/>
                    <a:pt x="10930" y="2699"/>
                  </a:cubicBezTo>
                  <a:cubicBezTo>
                    <a:pt x="10476" y="2354"/>
                    <a:pt x="10053" y="1899"/>
                    <a:pt x="9535" y="1633"/>
                  </a:cubicBezTo>
                  <a:cubicBezTo>
                    <a:pt x="9504" y="1617"/>
                    <a:pt x="9488" y="1601"/>
                    <a:pt x="9473" y="1586"/>
                  </a:cubicBezTo>
                  <a:cubicBezTo>
                    <a:pt x="8407" y="1037"/>
                    <a:pt x="7012" y="896"/>
                    <a:pt x="5821" y="661"/>
                  </a:cubicBezTo>
                  <a:cubicBezTo>
                    <a:pt x="4582" y="410"/>
                    <a:pt x="3344" y="112"/>
                    <a:pt x="2090" y="3"/>
                  </a:cubicBezTo>
                  <a:cubicBezTo>
                    <a:pt x="2069" y="1"/>
                    <a:pt x="205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83;p36"/>
          <p:cNvGrpSpPr/>
          <p:nvPr/>
        </p:nvGrpSpPr>
        <p:grpSpPr>
          <a:xfrm rot="774136">
            <a:off x="502695" y="3746589"/>
            <a:ext cx="1746861" cy="823963"/>
            <a:chOff x="4345425" y="2175475"/>
            <a:chExt cx="800750" cy="176025"/>
          </a:xfrm>
        </p:grpSpPr>
        <p:sp>
          <p:nvSpPr>
            <p:cNvPr id="31" name="Google Shape;1084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85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1092;p36"/>
          <p:cNvSpPr txBox="1">
            <a:spLocks noGrp="1"/>
          </p:cNvSpPr>
          <p:nvPr>
            <p:ph type="subTitle" idx="4294967295"/>
          </p:nvPr>
        </p:nvSpPr>
        <p:spPr>
          <a:xfrm>
            <a:off x="161509" y="3956834"/>
            <a:ext cx="2705554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vrednovanje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kao učenje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4" name="Naslov 7"/>
          <p:cNvSpPr txBox="1">
            <a:spLocks/>
          </p:cNvSpPr>
          <p:nvPr/>
        </p:nvSpPr>
        <p:spPr>
          <a:xfrm>
            <a:off x="1290794" y="-17202"/>
            <a:ext cx="6404559" cy="3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1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hr-HR" sz="2800" dirty="0"/>
              <a:t>Sastav za domaću zadaću, na satu čitanje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37"/>
          <p:cNvGrpSpPr/>
          <p:nvPr/>
        </p:nvGrpSpPr>
        <p:grpSpPr>
          <a:xfrm flipH="1">
            <a:off x="720038" y="934475"/>
            <a:ext cx="2315769" cy="176025"/>
            <a:chOff x="4345425" y="2175475"/>
            <a:chExt cx="800750" cy="176025"/>
          </a:xfrm>
        </p:grpSpPr>
        <p:sp>
          <p:nvSpPr>
            <p:cNvPr id="1126" name="Google Shape;1126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37"/>
          <p:cNvGrpSpPr/>
          <p:nvPr/>
        </p:nvGrpSpPr>
        <p:grpSpPr>
          <a:xfrm flipH="1">
            <a:off x="769248" y="1396593"/>
            <a:ext cx="1745352" cy="194719"/>
            <a:chOff x="4345425" y="2175475"/>
            <a:chExt cx="800750" cy="176025"/>
          </a:xfrm>
        </p:grpSpPr>
        <p:sp>
          <p:nvSpPr>
            <p:cNvPr id="1129" name="Google Shape;1129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37"/>
          <p:cNvGrpSpPr/>
          <p:nvPr/>
        </p:nvGrpSpPr>
        <p:grpSpPr>
          <a:xfrm flipH="1">
            <a:off x="768857" y="1858723"/>
            <a:ext cx="1450398" cy="176025"/>
            <a:chOff x="4345425" y="2175475"/>
            <a:chExt cx="800750" cy="176025"/>
          </a:xfrm>
        </p:grpSpPr>
        <p:sp>
          <p:nvSpPr>
            <p:cNvPr id="1132" name="Google Shape;1132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4" name="Google Shape;1134;p37"/>
          <p:cNvSpPr/>
          <p:nvPr/>
        </p:nvSpPr>
        <p:spPr>
          <a:xfrm rot="1531509">
            <a:off x="3015625" y="2368362"/>
            <a:ext cx="740151" cy="406785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5" name="Google Shape;1135;p37"/>
          <p:cNvGrpSpPr/>
          <p:nvPr/>
        </p:nvGrpSpPr>
        <p:grpSpPr>
          <a:xfrm rot="1123295">
            <a:off x="664919" y="2075002"/>
            <a:ext cx="875669" cy="585337"/>
            <a:chOff x="4345425" y="2175475"/>
            <a:chExt cx="800750" cy="176025"/>
          </a:xfrm>
        </p:grpSpPr>
        <p:sp>
          <p:nvSpPr>
            <p:cNvPr id="1136" name="Google Shape;1136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" name="Google Shape;1138;p37"/>
          <p:cNvGrpSpPr/>
          <p:nvPr/>
        </p:nvGrpSpPr>
        <p:grpSpPr>
          <a:xfrm rot="1171993">
            <a:off x="5738524" y="2820377"/>
            <a:ext cx="972338" cy="585346"/>
            <a:chOff x="4345425" y="2175475"/>
            <a:chExt cx="800750" cy="176025"/>
          </a:xfrm>
        </p:grpSpPr>
        <p:sp>
          <p:nvSpPr>
            <p:cNvPr id="1139" name="Google Shape;1139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Google Shape;1141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087300" cy="14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Prva</a:t>
            </a:r>
            <a:br>
              <a:rPr lang="hr-HR" dirty="0"/>
            </a:br>
            <a:r>
              <a:rPr lang="hr-HR" dirty="0"/>
              <a:t>školska</a:t>
            </a:r>
            <a:br>
              <a:rPr lang="hr-HR" dirty="0"/>
            </a:br>
            <a:r>
              <a:rPr lang="hr-HR" dirty="0"/>
              <a:t>zadaća</a:t>
            </a:r>
            <a:endParaRPr dirty="0"/>
          </a:p>
        </p:txBody>
      </p:sp>
      <p:grpSp>
        <p:nvGrpSpPr>
          <p:cNvPr id="1142" name="Google Shape;1142;p37"/>
          <p:cNvGrpSpPr/>
          <p:nvPr/>
        </p:nvGrpSpPr>
        <p:grpSpPr>
          <a:xfrm rot="1171993">
            <a:off x="5738524" y="832189"/>
            <a:ext cx="972338" cy="585346"/>
            <a:chOff x="4345425" y="2175475"/>
            <a:chExt cx="800750" cy="176025"/>
          </a:xfrm>
        </p:grpSpPr>
        <p:sp>
          <p:nvSpPr>
            <p:cNvPr id="1143" name="Google Shape;1143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5" name="Google Shape;1145;p37"/>
          <p:cNvSpPr txBox="1">
            <a:spLocks noGrp="1"/>
          </p:cNvSpPr>
          <p:nvPr>
            <p:ph type="subTitle" idx="1"/>
          </p:nvPr>
        </p:nvSpPr>
        <p:spPr>
          <a:xfrm>
            <a:off x="5703897" y="867200"/>
            <a:ext cx="1244335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Lik</a:t>
            </a:r>
            <a:endParaRPr dirty="0"/>
          </a:p>
        </p:txBody>
      </p:sp>
      <p:sp>
        <p:nvSpPr>
          <p:cNvPr id="1146" name="Google Shape;1146;p37"/>
          <p:cNvSpPr txBox="1">
            <a:spLocks noGrp="1"/>
          </p:cNvSpPr>
          <p:nvPr>
            <p:ph type="subTitle" idx="2"/>
          </p:nvPr>
        </p:nvSpPr>
        <p:spPr>
          <a:xfrm>
            <a:off x="5703898" y="285655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>
                <a:hlinkClick r:id="rId3" action="ppaction://hlinkfile"/>
              </a:rPr>
              <a:t>Opisnik</a:t>
            </a:r>
            <a:endParaRPr dirty="0"/>
          </a:p>
        </p:txBody>
      </p:sp>
      <p:sp>
        <p:nvSpPr>
          <p:cNvPr id="1147" name="Google Shape;1147;p37"/>
          <p:cNvSpPr txBox="1">
            <a:spLocks noGrp="1"/>
          </p:cNvSpPr>
          <p:nvPr>
            <p:ph type="subTitle" idx="3"/>
          </p:nvPr>
        </p:nvSpPr>
        <p:spPr>
          <a:xfrm>
            <a:off x="634087" y="2111174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Oblik</a:t>
            </a:r>
            <a:endParaRPr dirty="0"/>
          </a:p>
        </p:txBody>
      </p:sp>
      <p:sp>
        <p:nvSpPr>
          <p:cNvPr id="1148" name="Google Shape;1148;p37"/>
          <p:cNvSpPr txBox="1">
            <a:spLocks noGrp="1"/>
          </p:cNvSpPr>
          <p:nvPr>
            <p:ph type="subTitle" idx="4"/>
          </p:nvPr>
        </p:nvSpPr>
        <p:spPr>
          <a:xfrm>
            <a:off x="521999" y="2528275"/>
            <a:ext cx="3001258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Stvaralačko prepričavanje s uvođenjem lika</a:t>
            </a:r>
            <a:endParaRPr dirty="0"/>
          </a:p>
        </p:txBody>
      </p:sp>
      <p:sp>
        <p:nvSpPr>
          <p:cNvPr id="1149" name="Google Shape;1149;p37"/>
          <p:cNvSpPr txBox="1">
            <a:spLocks noGrp="1"/>
          </p:cNvSpPr>
          <p:nvPr>
            <p:ph type="subTitle" idx="6"/>
          </p:nvPr>
        </p:nvSpPr>
        <p:spPr>
          <a:xfrm>
            <a:off x="5181867" y="1289800"/>
            <a:ext cx="361606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/>
              <a:t>Anto </a:t>
            </a:r>
            <a:r>
              <a:rPr lang="hr-HR" dirty="0" err="1"/>
              <a:t>Gardaš</a:t>
            </a:r>
            <a:r>
              <a:rPr lang="hr-HR" dirty="0"/>
              <a:t>, </a:t>
            </a:r>
            <a:r>
              <a:rPr lang="hr-HR" i="1" dirty="0"/>
              <a:t>Jež i zlatni potok: </a:t>
            </a: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sova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/>
              <a:t>Branko </a:t>
            </a:r>
            <a:r>
              <a:rPr lang="hr-HR" dirty="0" err="1"/>
              <a:t>Ćopić</a:t>
            </a:r>
            <a:r>
              <a:rPr lang="hr-HR" i="1" dirty="0"/>
              <a:t>, </a:t>
            </a:r>
            <a:r>
              <a:rPr lang="hr-HR" i="1" dirty="0" err="1"/>
              <a:t>Bašta</a:t>
            </a:r>
            <a:r>
              <a:rPr lang="hr-HR" i="1" dirty="0"/>
              <a:t> sljezove boje: </a:t>
            </a: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ravnatelj škole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hr-HR" i="1" dirty="0"/>
          </a:p>
        </p:txBody>
      </p:sp>
      <p:sp>
        <p:nvSpPr>
          <p:cNvPr id="1150" name="Google Shape;1150;p37"/>
          <p:cNvSpPr txBox="1">
            <a:spLocks noGrp="1"/>
          </p:cNvSpPr>
          <p:nvPr>
            <p:ph type="subTitle" idx="5"/>
          </p:nvPr>
        </p:nvSpPr>
        <p:spPr>
          <a:xfrm>
            <a:off x="5703900" y="326335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r-HR" dirty="0"/>
              <a:t>detaljniji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r-HR" dirty="0"/>
              <a:t>unaprijed poznat</a:t>
            </a:r>
            <a:endParaRPr dirty="0"/>
          </a:p>
        </p:txBody>
      </p:sp>
      <p:grpSp>
        <p:nvGrpSpPr>
          <p:cNvPr id="1151" name="Google Shape;1151;p37"/>
          <p:cNvGrpSpPr/>
          <p:nvPr/>
        </p:nvGrpSpPr>
        <p:grpSpPr>
          <a:xfrm rot="2061578">
            <a:off x="7778245" y="309324"/>
            <a:ext cx="843208" cy="402216"/>
            <a:chOff x="-583650" y="3109250"/>
            <a:chExt cx="570275" cy="272025"/>
          </a:xfrm>
        </p:grpSpPr>
        <p:sp>
          <p:nvSpPr>
            <p:cNvPr id="1152" name="Google Shape;1152;p37"/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37"/>
          <p:cNvGrpSpPr/>
          <p:nvPr/>
        </p:nvGrpSpPr>
        <p:grpSpPr>
          <a:xfrm>
            <a:off x="7840615" y="4679711"/>
            <a:ext cx="1745583" cy="230173"/>
            <a:chOff x="1394800" y="3522000"/>
            <a:chExt cx="1048650" cy="138275"/>
          </a:xfrm>
        </p:grpSpPr>
        <p:sp>
          <p:nvSpPr>
            <p:cNvPr id="1166" name="Google Shape;1166;p37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142;p37"/>
          <p:cNvGrpSpPr/>
          <p:nvPr/>
        </p:nvGrpSpPr>
        <p:grpSpPr>
          <a:xfrm rot="1171993">
            <a:off x="323141" y="3479950"/>
            <a:ext cx="972338" cy="585346"/>
            <a:chOff x="4345425" y="2175475"/>
            <a:chExt cx="800750" cy="176025"/>
          </a:xfrm>
        </p:grpSpPr>
        <p:sp>
          <p:nvSpPr>
            <p:cNvPr id="53" name="Google Shape;1143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44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1145;p37"/>
          <p:cNvSpPr txBox="1">
            <a:spLocks/>
          </p:cNvSpPr>
          <p:nvPr/>
        </p:nvSpPr>
        <p:spPr>
          <a:xfrm>
            <a:off x="288514" y="3514961"/>
            <a:ext cx="1244335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hr-HR" dirty="0"/>
              <a:t>Tekstovi</a:t>
            </a:r>
          </a:p>
        </p:txBody>
      </p:sp>
      <p:sp>
        <p:nvSpPr>
          <p:cNvPr id="56" name="Google Shape;1149;p37"/>
          <p:cNvSpPr txBox="1">
            <a:spLocks/>
          </p:cNvSpPr>
          <p:nvPr/>
        </p:nvSpPr>
        <p:spPr>
          <a:xfrm>
            <a:off x="288515" y="3937561"/>
            <a:ext cx="3091993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Anto </a:t>
            </a:r>
            <a:r>
              <a:rPr lang="hr-HR" dirty="0" err="1"/>
              <a:t>Gardaš</a:t>
            </a:r>
            <a:r>
              <a:rPr lang="hr-HR" dirty="0"/>
              <a:t>, </a:t>
            </a:r>
            <a:r>
              <a:rPr lang="hr-HR" i="1" dirty="0"/>
              <a:t>Jež i zlatni potok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Branko </a:t>
            </a:r>
            <a:r>
              <a:rPr lang="hr-HR" dirty="0" err="1"/>
              <a:t>Ćopić</a:t>
            </a:r>
            <a:r>
              <a:rPr lang="hr-HR" i="1" dirty="0"/>
              <a:t>, </a:t>
            </a:r>
            <a:r>
              <a:rPr lang="hr-HR" i="1" dirty="0" err="1"/>
              <a:t>Bašta</a:t>
            </a:r>
            <a:r>
              <a:rPr lang="hr-HR" i="1" dirty="0"/>
              <a:t> sljezove boje</a:t>
            </a:r>
          </a:p>
          <a:p>
            <a:pPr marL="0" indent="0"/>
            <a:endParaRPr lang="hr-HR" i="1" dirty="0"/>
          </a:p>
        </p:txBody>
      </p:sp>
      <p:grpSp>
        <p:nvGrpSpPr>
          <p:cNvPr id="58" name="Google Shape;1083;p36"/>
          <p:cNvGrpSpPr/>
          <p:nvPr/>
        </p:nvGrpSpPr>
        <p:grpSpPr>
          <a:xfrm rot="774136">
            <a:off x="7499500" y="3985669"/>
            <a:ext cx="1746861" cy="823963"/>
            <a:chOff x="4345425" y="2175475"/>
            <a:chExt cx="800750" cy="176025"/>
          </a:xfrm>
        </p:grpSpPr>
        <p:sp>
          <p:nvSpPr>
            <p:cNvPr id="59" name="Google Shape;1084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85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092;p36"/>
          <p:cNvSpPr txBox="1">
            <a:spLocks/>
          </p:cNvSpPr>
          <p:nvPr/>
        </p:nvSpPr>
        <p:spPr>
          <a:xfrm>
            <a:off x="7095728" y="4119514"/>
            <a:ext cx="2705554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buFont typeface="Muli"/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vrednovanje</a:t>
            </a:r>
          </a:p>
          <a:p>
            <a:pPr marL="0" indent="0" algn="ctr">
              <a:lnSpc>
                <a:spcPct val="100000"/>
              </a:lnSpc>
              <a:buFont typeface="Muli"/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naučenog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9269" t="20865" r="27499" b="5178"/>
          <a:stretch/>
        </p:blipFill>
        <p:spPr>
          <a:xfrm>
            <a:off x="0" y="0"/>
            <a:ext cx="6780813" cy="4461165"/>
          </a:xfrm>
          <a:prstGeom prst="rect">
            <a:avLst/>
          </a:prstGeom>
        </p:spPr>
      </p:pic>
      <p:grpSp>
        <p:nvGrpSpPr>
          <p:cNvPr id="5" name="Google Shape;2235;p53"/>
          <p:cNvGrpSpPr/>
          <p:nvPr/>
        </p:nvGrpSpPr>
        <p:grpSpPr>
          <a:xfrm>
            <a:off x="7069504" y="747003"/>
            <a:ext cx="1838815" cy="2706778"/>
            <a:chOff x="1282190" y="1486412"/>
            <a:chExt cx="1838815" cy="2706778"/>
          </a:xfrm>
        </p:grpSpPr>
        <p:grpSp>
          <p:nvGrpSpPr>
            <p:cNvPr id="6" name="Google Shape;2236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10" name="Google Shape;2237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238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2239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8" name="Google Shape;2240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241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2498;p58"/>
          <p:cNvGrpSpPr/>
          <p:nvPr/>
        </p:nvGrpSpPr>
        <p:grpSpPr>
          <a:xfrm rot="19369978" flipH="1">
            <a:off x="5616274" y="4037209"/>
            <a:ext cx="2743514" cy="1090983"/>
            <a:chOff x="4038775" y="3369325"/>
            <a:chExt cx="1789725" cy="711700"/>
          </a:xfrm>
        </p:grpSpPr>
        <p:sp>
          <p:nvSpPr>
            <p:cNvPr id="13" name="Google Shape;2499;p58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00;p58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01;p58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02;p58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3;p58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04;p58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5;p58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06;p58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07;p58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8;p58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9;p58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0;p58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1;p58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12;p58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13;p58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14;p58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15;p58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16;p58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17;p58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ekstniOkvir 31"/>
          <p:cNvSpPr txBox="1"/>
          <p:nvPr/>
        </p:nvSpPr>
        <p:spPr>
          <a:xfrm>
            <a:off x="7245186" y="770691"/>
            <a:ext cx="141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OPISNICI</a:t>
            </a:r>
          </a:p>
        </p:txBody>
      </p:sp>
      <p:sp>
        <p:nvSpPr>
          <p:cNvPr id="33" name="TekstniOkvir 32"/>
          <p:cNvSpPr txBox="1"/>
          <p:nvPr/>
        </p:nvSpPr>
        <p:spPr>
          <a:xfrm>
            <a:off x="7083274" y="1179049"/>
            <a:ext cx="1774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poznati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pročitani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komentirani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primijenjeni: u usmenoj vršnjačkoj procjeni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dostupni na </a:t>
            </a:r>
            <a:r>
              <a:rPr lang="hr-HR" dirty="0" err="1"/>
              <a:t>Teamsu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876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0"/>
          <p:cNvGrpSpPr/>
          <p:nvPr/>
        </p:nvGrpSpPr>
        <p:grpSpPr>
          <a:xfrm rot="683906">
            <a:off x="5637233" y="1449451"/>
            <a:ext cx="2334292" cy="2244899"/>
            <a:chOff x="1857000" y="3245400"/>
            <a:chExt cx="1233825" cy="1186575"/>
          </a:xfrm>
        </p:grpSpPr>
        <p:sp>
          <p:nvSpPr>
            <p:cNvPr id="1245" name="Google Shape;1245;p40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1" name="Google Shape;1251;p40"/>
          <p:cNvSpPr txBox="1">
            <a:spLocks noGrp="1"/>
          </p:cNvSpPr>
          <p:nvPr>
            <p:ph type="title"/>
          </p:nvPr>
        </p:nvSpPr>
        <p:spPr>
          <a:xfrm>
            <a:off x="1101000" y="1560650"/>
            <a:ext cx="4201188" cy="167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Nekoliko</a:t>
            </a:r>
            <a:br>
              <a:rPr lang="hr-HR" dirty="0"/>
            </a:br>
            <a:r>
              <a:rPr lang="hr-HR" dirty="0"/>
              <a:t>primjera</a:t>
            </a:r>
            <a:br>
              <a:rPr lang="hr-HR" dirty="0"/>
            </a:br>
            <a:r>
              <a:rPr lang="hr-HR" dirty="0"/>
              <a:t>vrednovanja</a:t>
            </a:r>
            <a:endParaRPr dirty="0"/>
          </a:p>
        </p:txBody>
      </p:sp>
      <p:sp>
        <p:nvSpPr>
          <p:cNvPr id="1252" name="Google Shape;1252;p40"/>
          <p:cNvSpPr txBox="1">
            <a:spLocks noGrp="1"/>
          </p:cNvSpPr>
          <p:nvPr>
            <p:ph type="subTitle" idx="1"/>
          </p:nvPr>
        </p:nvSpPr>
        <p:spPr>
          <a:xfrm rot="684086">
            <a:off x="5795182" y="1704721"/>
            <a:ext cx="1878775" cy="17881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 vrednovanje za učenje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vrednovanje kao učenje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vrednovanje naučenoga</a:t>
            </a:r>
            <a:endParaRPr dirty="0"/>
          </a:p>
        </p:txBody>
      </p:sp>
      <p:grpSp>
        <p:nvGrpSpPr>
          <p:cNvPr id="1253" name="Google Shape;1253;p40"/>
          <p:cNvGrpSpPr/>
          <p:nvPr/>
        </p:nvGrpSpPr>
        <p:grpSpPr>
          <a:xfrm>
            <a:off x="1138651" y="1859397"/>
            <a:ext cx="3214691" cy="176025"/>
            <a:chOff x="4345425" y="2175475"/>
            <a:chExt cx="800750" cy="176025"/>
          </a:xfrm>
        </p:grpSpPr>
        <p:sp>
          <p:nvSpPr>
            <p:cNvPr id="1254" name="Google Shape;1254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0"/>
          <p:cNvGrpSpPr/>
          <p:nvPr/>
        </p:nvGrpSpPr>
        <p:grpSpPr>
          <a:xfrm>
            <a:off x="1270030" y="2691666"/>
            <a:ext cx="2300475" cy="176025"/>
            <a:chOff x="4345425" y="2175475"/>
            <a:chExt cx="800750" cy="176025"/>
          </a:xfrm>
        </p:grpSpPr>
        <p:sp>
          <p:nvSpPr>
            <p:cNvPr id="1257" name="Google Shape;1257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40"/>
          <p:cNvGrpSpPr/>
          <p:nvPr/>
        </p:nvGrpSpPr>
        <p:grpSpPr>
          <a:xfrm>
            <a:off x="7551203" y="4187411"/>
            <a:ext cx="1745583" cy="230173"/>
            <a:chOff x="1394800" y="3522000"/>
            <a:chExt cx="1048650" cy="138275"/>
          </a:xfrm>
        </p:grpSpPr>
        <p:sp>
          <p:nvSpPr>
            <p:cNvPr id="1260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40"/>
          <p:cNvGrpSpPr/>
          <p:nvPr/>
        </p:nvGrpSpPr>
        <p:grpSpPr>
          <a:xfrm>
            <a:off x="884103" y="529587"/>
            <a:ext cx="806657" cy="421744"/>
            <a:chOff x="1822875" y="1377000"/>
            <a:chExt cx="548075" cy="286550"/>
          </a:xfrm>
        </p:grpSpPr>
        <p:sp>
          <p:nvSpPr>
            <p:cNvPr id="1270" name="Google Shape;1270;p40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40"/>
          <p:cNvGrpSpPr/>
          <p:nvPr/>
        </p:nvGrpSpPr>
        <p:grpSpPr>
          <a:xfrm rot="1726169">
            <a:off x="2740098" y="4299073"/>
            <a:ext cx="2316665" cy="1136630"/>
            <a:chOff x="4697000" y="3525875"/>
            <a:chExt cx="1131500" cy="555150"/>
          </a:xfrm>
        </p:grpSpPr>
        <p:sp>
          <p:nvSpPr>
            <p:cNvPr id="1280" name="Google Shape;1280;p4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256;p40"/>
          <p:cNvGrpSpPr/>
          <p:nvPr/>
        </p:nvGrpSpPr>
        <p:grpSpPr>
          <a:xfrm>
            <a:off x="1161027" y="3529537"/>
            <a:ext cx="2300475" cy="176025"/>
            <a:chOff x="4345425" y="2175475"/>
            <a:chExt cx="800750" cy="176025"/>
          </a:xfrm>
        </p:grpSpPr>
        <p:sp>
          <p:nvSpPr>
            <p:cNvPr id="54" name="Google Shape;1257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8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37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3;p36"/>
          <p:cNvGrpSpPr/>
          <p:nvPr/>
        </p:nvGrpSpPr>
        <p:grpSpPr>
          <a:xfrm rot="774136">
            <a:off x="2754692" y="277848"/>
            <a:ext cx="741899" cy="497056"/>
            <a:chOff x="4345425" y="2175475"/>
            <a:chExt cx="800750" cy="176025"/>
          </a:xfrm>
        </p:grpSpPr>
        <p:sp>
          <p:nvSpPr>
            <p:cNvPr id="6" name="Google Shape;1084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85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2777" y="240484"/>
            <a:ext cx="7704000" cy="360000"/>
          </a:xfrm>
        </p:spPr>
        <p:txBody>
          <a:bodyPr/>
          <a:lstStyle/>
          <a:p>
            <a:r>
              <a:rPr lang="hr-HR" dirty="0"/>
              <a:t>Vrednovanje kao učenje: </a:t>
            </a:r>
            <a:r>
              <a:rPr lang="hr-HR" dirty="0" err="1"/>
              <a:t>samovrednovanje</a:t>
            </a:r>
            <a:r>
              <a:rPr lang="hr-HR" dirty="0"/>
              <a:t> na kraju sata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58232" y="1668380"/>
            <a:ext cx="821553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b="1" dirty="0"/>
              <a:t>Nacrtaj</a:t>
            </a:r>
            <a:r>
              <a:rPr lang="hr-HR" sz="1800" dirty="0"/>
              <a:t> lice. Veličinu dijelova lica odredi prema sljedećem: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si dobro slušao – </a:t>
            </a:r>
            <a:r>
              <a:rPr lang="hr-HR" sz="1800" b="1" dirty="0">
                <a:solidFill>
                  <a:srgbClr val="C00000"/>
                </a:solidFill>
              </a:rPr>
              <a:t>desno uho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te zanimalo ono što si čuo – </a:t>
            </a:r>
            <a:r>
              <a:rPr lang="hr-HR" sz="1800" b="1" dirty="0">
                <a:solidFill>
                  <a:srgbClr val="C00000"/>
                </a:solidFill>
              </a:rPr>
              <a:t>lijevo uho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si razumio što je romansirana biografija – </a:t>
            </a:r>
            <a:r>
              <a:rPr lang="hr-HR" sz="1800" b="1" dirty="0">
                <a:solidFill>
                  <a:srgbClr val="C00000"/>
                </a:solidFill>
              </a:rPr>
              <a:t>desno oko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si zadovoljan svojim ponašanjem na satu – </a:t>
            </a:r>
            <a:r>
              <a:rPr lang="hr-HR" sz="1800" b="1" dirty="0">
                <a:solidFill>
                  <a:srgbClr val="C00000"/>
                </a:solidFill>
              </a:rPr>
              <a:t>lijevo oko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si sudjelovao i odgovarao na pitanja – </a:t>
            </a:r>
            <a:r>
              <a:rPr lang="hr-HR" sz="1800" b="1" dirty="0">
                <a:solidFill>
                  <a:srgbClr val="C00000"/>
                </a:solidFill>
              </a:rPr>
              <a:t>usta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si saznao novih informacija – </a:t>
            </a:r>
            <a:r>
              <a:rPr lang="hr-HR" sz="1800" b="1" dirty="0">
                <a:solidFill>
                  <a:srgbClr val="C00000"/>
                </a:solidFill>
              </a:rPr>
              <a:t>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koliko ti se svidio nastavni sat - </a:t>
            </a:r>
            <a:r>
              <a:rPr lang="hr-HR" sz="1800" b="1" dirty="0">
                <a:solidFill>
                  <a:srgbClr val="C00000"/>
                </a:solidFill>
              </a:rPr>
              <a:t>kosa</a:t>
            </a:r>
          </a:p>
        </p:txBody>
      </p:sp>
      <p:grpSp>
        <p:nvGrpSpPr>
          <p:cNvPr id="9" name="Google Shape;2518;p58"/>
          <p:cNvGrpSpPr/>
          <p:nvPr/>
        </p:nvGrpSpPr>
        <p:grpSpPr>
          <a:xfrm>
            <a:off x="258828" y="1341645"/>
            <a:ext cx="1921912" cy="326735"/>
            <a:chOff x="1816609" y="3851001"/>
            <a:chExt cx="1093674" cy="222193"/>
          </a:xfrm>
        </p:grpSpPr>
        <p:sp>
          <p:nvSpPr>
            <p:cNvPr id="10" name="Google Shape;2519;p58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20;p58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21;p58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22;p58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23;p58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24;p58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25;p58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26;p58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27;p58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57"/>
          <p:cNvSpPr txBox="1">
            <a:spLocks noGrp="1"/>
          </p:cNvSpPr>
          <p:nvPr>
            <p:ph type="title"/>
          </p:nvPr>
        </p:nvSpPr>
        <p:spPr>
          <a:xfrm>
            <a:off x="627088" y="313784"/>
            <a:ext cx="1966685" cy="48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Ishodi:</a:t>
            </a:r>
            <a:endParaRPr dirty="0"/>
          </a:p>
        </p:txBody>
      </p:sp>
      <p:sp>
        <p:nvSpPr>
          <p:cNvPr id="2412" name="Google Shape;2412;p57"/>
          <p:cNvSpPr txBox="1"/>
          <p:nvPr/>
        </p:nvSpPr>
        <p:spPr>
          <a:xfrm>
            <a:off x="2423183" y="967163"/>
            <a:ext cx="6032546" cy="114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sz="2400" dirty="0"/>
              <a:t>upoznati mogućnosti primjene načina i postupaka svih triju oblika vrednovanja prema zadanim elementima vrednovanja</a:t>
            </a:r>
          </a:p>
        </p:txBody>
      </p:sp>
      <p:sp>
        <p:nvSpPr>
          <p:cNvPr id="2420" name="Google Shape;2420;p57"/>
          <p:cNvSpPr txBox="1"/>
          <p:nvPr/>
        </p:nvSpPr>
        <p:spPr>
          <a:xfrm>
            <a:off x="2389397" y="2471718"/>
            <a:ext cx="5768577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2400" dirty="0"/>
              <a:t>procijeniti ponuđeni primjer vrednovanja prema ishodima</a:t>
            </a:r>
          </a:p>
        </p:txBody>
      </p:sp>
      <p:sp>
        <p:nvSpPr>
          <p:cNvPr id="2424" name="Google Shape;2424;p57"/>
          <p:cNvSpPr/>
          <p:nvPr/>
        </p:nvSpPr>
        <p:spPr>
          <a:xfrm>
            <a:off x="1781542" y="1111444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57"/>
          <p:cNvSpPr/>
          <p:nvPr/>
        </p:nvSpPr>
        <p:spPr>
          <a:xfrm>
            <a:off x="1768813" y="2695643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7" name="Google Shape;2427;p57"/>
          <p:cNvGrpSpPr/>
          <p:nvPr/>
        </p:nvGrpSpPr>
        <p:grpSpPr>
          <a:xfrm flipH="1">
            <a:off x="443239" y="727862"/>
            <a:ext cx="1586366" cy="176025"/>
            <a:chOff x="4345425" y="2175475"/>
            <a:chExt cx="800750" cy="176025"/>
          </a:xfrm>
        </p:grpSpPr>
        <p:sp>
          <p:nvSpPr>
            <p:cNvPr id="2428" name="Google Shape;2428;p5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0" name="Google Shape;2430;p57"/>
          <p:cNvGrpSpPr/>
          <p:nvPr/>
        </p:nvGrpSpPr>
        <p:grpSpPr>
          <a:xfrm>
            <a:off x="7398417" y="480522"/>
            <a:ext cx="1745583" cy="230173"/>
            <a:chOff x="1394800" y="3522000"/>
            <a:chExt cx="1048650" cy="138275"/>
          </a:xfrm>
        </p:grpSpPr>
        <p:sp>
          <p:nvSpPr>
            <p:cNvPr id="2431" name="Google Shape;2431;p57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7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7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7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7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7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7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7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7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57"/>
          <p:cNvGrpSpPr/>
          <p:nvPr/>
        </p:nvGrpSpPr>
        <p:grpSpPr>
          <a:xfrm>
            <a:off x="4172018" y="4196675"/>
            <a:ext cx="806657" cy="421744"/>
            <a:chOff x="1822875" y="1377000"/>
            <a:chExt cx="548075" cy="286550"/>
          </a:xfrm>
        </p:grpSpPr>
        <p:sp>
          <p:nvSpPr>
            <p:cNvPr id="2441" name="Google Shape;2441;p57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7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7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7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7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7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7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7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7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1838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14" y="436419"/>
            <a:ext cx="8641198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05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3;p36"/>
          <p:cNvGrpSpPr/>
          <p:nvPr/>
        </p:nvGrpSpPr>
        <p:grpSpPr>
          <a:xfrm rot="774136">
            <a:off x="2609218" y="214772"/>
            <a:ext cx="741899" cy="497056"/>
            <a:chOff x="4345425" y="2175475"/>
            <a:chExt cx="800750" cy="176025"/>
          </a:xfrm>
        </p:grpSpPr>
        <p:sp>
          <p:nvSpPr>
            <p:cNvPr id="6" name="Google Shape;1084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85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7600" y="138218"/>
            <a:ext cx="7704000" cy="360000"/>
          </a:xfrm>
        </p:spPr>
        <p:txBody>
          <a:bodyPr/>
          <a:lstStyle/>
          <a:p>
            <a:r>
              <a:rPr lang="hr-HR" dirty="0"/>
              <a:t>Vrednovanje kao učenje: </a:t>
            </a:r>
            <a:r>
              <a:rPr lang="hr-HR" dirty="0" err="1"/>
              <a:t>samovrednovanje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5078" t="24375" r="6592" b="14021"/>
          <a:stretch/>
        </p:blipFill>
        <p:spPr>
          <a:xfrm>
            <a:off x="567600" y="643327"/>
            <a:ext cx="7550555" cy="3829051"/>
          </a:xfrm>
          <a:prstGeom prst="rect">
            <a:avLst/>
          </a:prstGeom>
        </p:spPr>
      </p:pic>
      <p:grpSp>
        <p:nvGrpSpPr>
          <p:cNvPr id="8" name="Google Shape;1244;p40"/>
          <p:cNvGrpSpPr/>
          <p:nvPr/>
        </p:nvGrpSpPr>
        <p:grpSpPr>
          <a:xfrm rot="683906">
            <a:off x="6915350" y="3381755"/>
            <a:ext cx="1869482" cy="1616567"/>
            <a:chOff x="1857000" y="3245400"/>
            <a:chExt cx="1233825" cy="1186575"/>
          </a:xfrm>
        </p:grpSpPr>
        <p:sp>
          <p:nvSpPr>
            <p:cNvPr id="9" name="Google Shape;1245;p40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46;p40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47;p40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8;p40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9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0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252;p40"/>
          <p:cNvSpPr txBox="1">
            <a:spLocks/>
          </p:cNvSpPr>
          <p:nvPr/>
        </p:nvSpPr>
        <p:spPr>
          <a:xfrm rot="684086">
            <a:off x="6932129" y="3526031"/>
            <a:ext cx="1816017" cy="128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Autobiografija</a:t>
            </a:r>
          </a:p>
          <a:p>
            <a:pPr marL="0" indent="0" algn="ctr">
              <a:buFont typeface="Muli"/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7. r.</a:t>
            </a:r>
          </a:p>
        </p:txBody>
      </p:sp>
    </p:spTree>
    <p:extLst>
      <p:ext uri="{BB962C8B-B14F-4D97-AF65-F5344CB8AC3E}">
        <p14:creationId xmlns:p14="http://schemas.microsoft.com/office/powerpoint/2010/main" val="402280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56755" y="1005840"/>
            <a:ext cx="2690948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Napiši pismo Bojani </a:t>
            </a:r>
            <a:r>
              <a:rPr lang="hr-HR" sz="1350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Meandžiji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 u kojem ćeš govoriti o svojem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doživljaju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romana, spomenuti u kontekstu barem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5 motiva 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iz romana, uklopiti barem jednu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mudru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misao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i svoje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obrazloženje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. 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Ocjenjuje se pismenost, povezanost rečenica i misli, objašnjavanje mudre misli. 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3115493" y="1005841"/>
            <a:ext cx="2743200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Osmisli i snimi radijsku emisiju na temu: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Djeca imaju pravo na djetinjstvo bez rata. </a:t>
            </a:r>
          </a:p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U emisiji treba pročitati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mudru misao 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i zatražiti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objašnjenje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; provjeriti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dojmove o romanu 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djece koja su ga čitala; provesti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anketu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o tezi, snimiti i 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sugovornike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: odrasle i djecu.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Ocjenjuje se uporaba radijskih izražajnih sredstava: glazbe, glasa, zvukova, anketa; pripremljenost i uživljenost u vođenje te povezanost s temom.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074229" y="1005840"/>
            <a:ext cx="2756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Osmisli i snimi </a:t>
            </a:r>
            <a:r>
              <a:rPr lang="hr-HR" sz="1350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videomamac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za čitanje ovog romana. U </a:t>
            </a:r>
            <a:r>
              <a:rPr lang="hr-HR" sz="1350" kern="1200" dirty="0" err="1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videomamcu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treba navesti osnovne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činjenice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o djelu i autorici, tvoj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dojam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; pročitati nekoliko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misli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, snimiti </a:t>
            </a:r>
            <a:r>
              <a:rPr lang="hr-HR" sz="1500" b="1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dojmove</a:t>
            </a: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 svojih vršnjaka i sl. 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  <a:p>
            <a:pPr defTabSz="685800">
              <a:buClrTx/>
            </a:pPr>
            <a:r>
              <a:rPr lang="hr-HR" sz="1350" kern="1200" dirty="0">
                <a:solidFill>
                  <a:prstClr val="black"/>
                </a:solidFill>
                <a:latin typeface="Tw Cen MT" panose="020B0602020104020603"/>
                <a:ea typeface="+mn-ea"/>
                <a:cs typeface="+mn-cs"/>
              </a:rPr>
              <a:t>Ocjenjuje se tvoja pripremljenost, povezanost s romanom, uživljenost, pismenost i izražajna sredstva videa: slika, zvuk i montaža.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56755" y="117566"/>
            <a:ext cx="2690948" cy="888275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hr-HR" sz="3000" b="1" kern="1200" dirty="0">
              <a:solidFill>
                <a:prstClr val="white"/>
              </a:solidFill>
              <a:latin typeface="Snap ITC" panose="04040A07060A02020202" pitchFamily="82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 rot="21121760">
            <a:off x="434340" y="81785"/>
            <a:ext cx="2286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2700" b="1" kern="1200" dirty="0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Napiši </a:t>
            </a:r>
          </a:p>
          <a:p>
            <a:pPr defTabSz="685800">
              <a:buClrTx/>
            </a:pPr>
            <a:r>
              <a:rPr lang="hr-HR" sz="2700" b="1" kern="1200" dirty="0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	pismo</a:t>
            </a:r>
          </a:p>
          <a:p>
            <a:pPr defTabSz="685800">
              <a:buClrTx/>
            </a:pP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115492" y="117565"/>
            <a:ext cx="2690948" cy="8882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hr-HR" sz="3000" b="1" kern="1200" dirty="0">
              <a:solidFill>
                <a:prstClr val="white"/>
              </a:solidFill>
              <a:latin typeface="Snap ITC" panose="04040A07060A02020202" pitchFamily="82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6074230" y="117565"/>
            <a:ext cx="2690948" cy="8882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hr-HR" sz="3000" b="1" kern="1200" dirty="0">
              <a:solidFill>
                <a:prstClr val="white"/>
              </a:solidFill>
              <a:latin typeface="Snap ITC" panose="04040A07060A02020202" pitchFamily="82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 rot="21121760">
            <a:off x="3114264" y="97834"/>
            <a:ext cx="1389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2700" b="1" kern="1200" dirty="0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Snimi</a:t>
            </a: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TekstniOkvir 10"/>
          <p:cNvSpPr txBox="1"/>
          <p:nvPr/>
        </p:nvSpPr>
        <p:spPr>
          <a:xfrm rot="21292251">
            <a:off x="3377422" y="297939"/>
            <a:ext cx="2139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3000" b="1" kern="1200" dirty="0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radijsku</a:t>
            </a: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kstniOkvir 11"/>
          <p:cNvSpPr txBox="1"/>
          <p:nvPr/>
        </p:nvSpPr>
        <p:spPr>
          <a:xfrm rot="21310802">
            <a:off x="4446652" y="559512"/>
            <a:ext cx="161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2400" b="1" kern="1200" dirty="0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emisiju</a:t>
            </a: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kstniOkvir 12"/>
          <p:cNvSpPr txBox="1"/>
          <p:nvPr/>
        </p:nvSpPr>
        <p:spPr>
          <a:xfrm rot="204271">
            <a:off x="6616958" y="97834"/>
            <a:ext cx="1389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2700" b="1" kern="1200" dirty="0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Snimi</a:t>
            </a: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6070265" y="422681"/>
            <a:ext cx="2698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hr-HR" sz="3000" b="1" kern="1200" dirty="0" err="1">
                <a:solidFill>
                  <a:prstClr val="white"/>
                </a:solidFill>
                <a:latin typeface="Snap ITC" panose="04040A07060A02020202" pitchFamily="82" charset="0"/>
                <a:ea typeface="+mn-ea"/>
                <a:cs typeface="+mn-cs"/>
              </a:rPr>
              <a:t>videomamac</a:t>
            </a:r>
            <a:endParaRPr lang="hr-HR" sz="1350" kern="1200" dirty="0">
              <a:solidFill>
                <a:prstClr val="black"/>
              </a:solidFill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Zaobljeni pravokutnik 14"/>
          <p:cNvSpPr/>
          <p:nvPr/>
        </p:nvSpPr>
        <p:spPr>
          <a:xfrm>
            <a:off x="368561" y="3868162"/>
            <a:ext cx="1695371" cy="119369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hr-HR" sz="15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ovog zadatka možete biti ocijenjeni trima ocjenama: </a:t>
            </a:r>
          </a:p>
        </p:txBody>
      </p:sp>
      <p:sp>
        <p:nvSpPr>
          <p:cNvPr id="16" name="Zaobljeni pravokutnik 15"/>
          <p:cNvSpPr/>
          <p:nvPr/>
        </p:nvSpPr>
        <p:spPr>
          <a:xfrm>
            <a:off x="2612572" y="4297680"/>
            <a:ext cx="1949168" cy="764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hr-HR" sz="1500" b="1" kern="1200" dirty="0">
                <a:solidFill>
                  <a:prstClr val="white"/>
                </a:solidFill>
                <a:latin typeface="Tw Cen MT" panose="020B0602020104020603"/>
              </a:rPr>
              <a:t>Jezik i komunikacija: </a:t>
            </a:r>
            <a:r>
              <a:rPr lang="hr-HR" sz="1350" kern="1200" dirty="0">
                <a:solidFill>
                  <a:prstClr val="white"/>
                </a:solidFill>
                <a:latin typeface="Tw Cen MT" panose="020B0602020104020603"/>
              </a:rPr>
              <a:t>pismenost, točnost u izražavanju</a:t>
            </a:r>
          </a:p>
        </p:txBody>
      </p:sp>
      <p:sp>
        <p:nvSpPr>
          <p:cNvPr id="17" name="Zaobljeni pravokutnik 16"/>
          <p:cNvSpPr/>
          <p:nvPr/>
        </p:nvSpPr>
        <p:spPr>
          <a:xfrm>
            <a:off x="4917749" y="4297679"/>
            <a:ext cx="1296953" cy="764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hr-HR" sz="1500" b="1" kern="1200" dirty="0">
                <a:solidFill>
                  <a:prstClr val="white"/>
                </a:solidFill>
                <a:latin typeface="Tw Cen MT" panose="020B0602020104020603"/>
              </a:rPr>
              <a:t>Književnost i stvaralaštvo: </a:t>
            </a:r>
            <a:r>
              <a:rPr lang="hr-HR" sz="1350" kern="1200" dirty="0">
                <a:solidFill>
                  <a:prstClr val="white"/>
                </a:solidFill>
                <a:latin typeface="Tw Cen MT" panose="020B0602020104020603"/>
              </a:rPr>
              <a:t>ocjena iz lektire</a:t>
            </a:r>
          </a:p>
        </p:txBody>
      </p:sp>
      <p:sp>
        <p:nvSpPr>
          <p:cNvPr id="18" name="Zaobljeni pravokutnik 17"/>
          <p:cNvSpPr/>
          <p:nvPr/>
        </p:nvSpPr>
        <p:spPr>
          <a:xfrm>
            <a:off x="6606540" y="3990703"/>
            <a:ext cx="1691641" cy="1071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hr-HR" sz="1500" b="1" kern="1200" dirty="0">
                <a:solidFill>
                  <a:prstClr val="white"/>
                </a:solidFill>
                <a:latin typeface="Tw Cen MT" panose="020B0602020104020603"/>
              </a:rPr>
              <a:t>Kultura i mediji: </a:t>
            </a:r>
            <a:r>
              <a:rPr lang="hr-HR" sz="1350" kern="1200" dirty="0">
                <a:solidFill>
                  <a:prstClr val="white"/>
                </a:solidFill>
                <a:latin typeface="Tw Cen MT" panose="020B0602020104020603"/>
              </a:rPr>
              <a:t>ocjena vezana uz izražajna sredstva radija, videa i pisma</a:t>
            </a:r>
          </a:p>
        </p:txBody>
      </p:sp>
    </p:spTree>
    <p:extLst>
      <p:ext uri="{BB962C8B-B14F-4D97-AF65-F5344CB8AC3E}">
        <p14:creationId xmlns:p14="http://schemas.microsoft.com/office/powerpoint/2010/main" val="12049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1138;p37"/>
          <p:cNvGrpSpPr/>
          <p:nvPr/>
        </p:nvGrpSpPr>
        <p:grpSpPr>
          <a:xfrm rot="1171993">
            <a:off x="3133116" y="114261"/>
            <a:ext cx="972338" cy="585346"/>
            <a:chOff x="4345425" y="2175475"/>
            <a:chExt cx="800750" cy="176025"/>
          </a:xfrm>
        </p:grpSpPr>
        <p:sp>
          <p:nvSpPr>
            <p:cNvPr id="48" name="Google Shape;1139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40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298" y="29825"/>
            <a:ext cx="8336280" cy="481510"/>
          </a:xfrm>
        </p:spPr>
        <p:txBody>
          <a:bodyPr/>
          <a:lstStyle/>
          <a:p>
            <a:r>
              <a:rPr lang="hr-HR" sz="4000" dirty="0"/>
              <a:t>Vrednovanje za učenje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r="1480" b="24695"/>
          <a:stretch/>
        </p:blipFill>
        <p:spPr>
          <a:xfrm>
            <a:off x="429971" y="710110"/>
            <a:ext cx="8543138" cy="3635836"/>
          </a:xfrm>
          <a:prstGeom prst="rect">
            <a:avLst/>
          </a:prstGeom>
        </p:spPr>
      </p:pic>
      <p:cxnSp>
        <p:nvCxnSpPr>
          <p:cNvPr id="6" name="Ravni poveznik 5"/>
          <p:cNvCxnSpPr/>
          <p:nvPr/>
        </p:nvCxnSpPr>
        <p:spPr>
          <a:xfrm>
            <a:off x="3017520" y="710110"/>
            <a:ext cx="45720" cy="3635836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Ravni poveznik 6"/>
          <p:cNvCxnSpPr/>
          <p:nvPr/>
        </p:nvCxnSpPr>
        <p:spPr>
          <a:xfrm>
            <a:off x="6126480" y="710110"/>
            <a:ext cx="45720" cy="3635836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Ravni poveznik 7"/>
          <p:cNvCxnSpPr/>
          <p:nvPr/>
        </p:nvCxnSpPr>
        <p:spPr>
          <a:xfrm>
            <a:off x="7620000" y="710110"/>
            <a:ext cx="45720" cy="3635836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533400" y="710110"/>
            <a:ext cx="1176731" cy="121013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Ravni poveznik 10"/>
          <p:cNvCxnSpPr/>
          <p:nvPr/>
        </p:nvCxnSpPr>
        <p:spPr>
          <a:xfrm>
            <a:off x="1700886" y="710110"/>
            <a:ext cx="54965" cy="3772996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 flipV="1">
            <a:off x="533400" y="2528028"/>
            <a:ext cx="8439709" cy="1524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 flipV="1">
            <a:off x="533399" y="3162672"/>
            <a:ext cx="8439709" cy="1524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 flipV="1">
            <a:off x="533398" y="3759578"/>
            <a:ext cx="8439709" cy="1524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8" name="Google Shape;1244;p40"/>
          <p:cNvGrpSpPr/>
          <p:nvPr/>
        </p:nvGrpSpPr>
        <p:grpSpPr>
          <a:xfrm rot="683906">
            <a:off x="6683249" y="3321075"/>
            <a:ext cx="1869482" cy="1616567"/>
            <a:chOff x="1857000" y="3245400"/>
            <a:chExt cx="1233825" cy="1186575"/>
          </a:xfrm>
        </p:grpSpPr>
        <p:sp>
          <p:nvSpPr>
            <p:cNvPr id="19" name="Google Shape;1245;p40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6;p40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7;p40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48;p40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49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0;p40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252;p40"/>
          <p:cNvSpPr txBox="1">
            <a:spLocks/>
          </p:cNvSpPr>
          <p:nvPr/>
        </p:nvSpPr>
        <p:spPr>
          <a:xfrm rot="684086">
            <a:off x="6709981" y="3564060"/>
            <a:ext cx="1816017" cy="128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Razgovor u skupini</a:t>
            </a:r>
          </a:p>
          <a:p>
            <a:pPr marL="0" indent="0" algn="ctr">
              <a:buFont typeface="Muli"/>
              <a:buNone/>
            </a:pP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7. r.</a:t>
            </a:r>
          </a:p>
        </p:txBody>
      </p:sp>
      <p:grpSp>
        <p:nvGrpSpPr>
          <p:cNvPr id="26" name="Google Shape;1634;p46"/>
          <p:cNvGrpSpPr/>
          <p:nvPr/>
        </p:nvGrpSpPr>
        <p:grpSpPr>
          <a:xfrm>
            <a:off x="1957511" y="2697113"/>
            <a:ext cx="3182026" cy="2256621"/>
            <a:chOff x="3848921" y="2683363"/>
            <a:chExt cx="1323156" cy="1104692"/>
          </a:xfrm>
        </p:grpSpPr>
        <p:sp>
          <p:nvSpPr>
            <p:cNvPr id="27" name="Google Shape;1635;p46"/>
            <p:cNvSpPr/>
            <p:nvPr/>
          </p:nvSpPr>
          <p:spPr>
            <a:xfrm>
              <a:off x="3944538" y="2729179"/>
              <a:ext cx="910783" cy="1031166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36;p46"/>
            <p:cNvSpPr/>
            <p:nvPr/>
          </p:nvSpPr>
          <p:spPr>
            <a:xfrm>
              <a:off x="3926564" y="2689844"/>
              <a:ext cx="910843" cy="1037378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37;p46"/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38;p46"/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39;p46"/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40;p46"/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41;p46"/>
            <p:cNvSpPr/>
            <p:nvPr/>
          </p:nvSpPr>
          <p:spPr>
            <a:xfrm>
              <a:off x="4655554" y="3248276"/>
              <a:ext cx="442568" cy="539778"/>
            </a:xfrm>
            <a:custGeom>
              <a:avLst/>
              <a:gdLst/>
              <a:ahLst/>
              <a:cxnLst/>
              <a:rect l="l" t="t" r="r" b="b"/>
              <a:pathLst>
                <a:path w="24721" h="30151" extrusionOk="0">
                  <a:moveTo>
                    <a:pt x="12801" y="736"/>
                  </a:moveTo>
                  <a:cubicBezTo>
                    <a:pt x="14560" y="736"/>
                    <a:pt x="16352" y="1151"/>
                    <a:pt x="18147" y="1961"/>
                  </a:cubicBezTo>
                  <a:cubicBezTo>
                    <a:pt x="22027" y="3696"/>
                    <a:pt x="23716" y="7873"/>
                    <a:pt x="22233" y="11890"/>
                  </a:cubicBezTo>
                  <a:cubicBezTo>
                    <a:pt x="21571" y="13694"/>
                    <a:pt x="20566" y="15360"/>
                    <a:pt x="19676" y="17095"/>
                  </a:cubicBezTo>
                  <a:cubicBezTo>
                    <a:pt x="18786" y="18829"/>
                    <a:pt x="17782" y="20541"/>
                    <a:pt x="17850" y="22618"/>
                  </a:cubicBezTo>
                  <a:lnTo>
                    <a:pt x="12966" y="22618"/>
                  </a:lnTo>
                  <a:cubicBezTo>
                    <a:pt x="12189" y="20130"/>
                    <a:pt x="11413" y="17620"/>
                    <a:pt x="10660" y="15200"/>
                  </a:cubicBezTo>
                  <a:cubicBezTo>
                    <a:pt x="11482" y="14789"/>
                    <a:pt x="12258" y="14378"/>
                    <a:pt x="13125" y="13945"/>
                  </a:cubicBezTo>
                  <a:cubicBezTo>
                    <a:pt x="13706" y="14697"/>
                    <a:pt x="14518" y="15039"/>
                    <a:pt x="15493" y="15039"/>
                  </a:cubicBezTo>
                  <a:cubicBezTo>
                    <a:pt x="15820" y="15039"/>
                    <a:pt x="16165" y="15001"/>
                    <a:pt x="16526" y="14926"/>
                  </a:cubicBezTo>
                  <a:lnTo>
                    <a:pt x="16526" y="14926"/>
                  </a:lnTo>
                  <a:cubicBezTo>
                    <a:pt x="16481" y="15771"/>
                    <a:pt x="16435" y="16570"/>
                    <a:pt x="16366" y="17368"/>
                  </a:cubicBezTo>
                  <a:cubicBezTo>
                    <a:pt x="16252" y="18829"/>
                    <a:pt x="16093" y="20290"/>
                    <a:pt x="16001" y="21751"/>
                  </a:cubicBezTo>
                  <a:cubicBezTo>
                    <a:pt x="16001" y="21956"/>
                    <a:pt x="16230" y="22185"/>
                    <a:pt x="16344" y="22413"/>
                  </a:cubicBezTo>
                  <a:cubicBezTo>
                    <a:pt x="16458" y="22207"/>
                    <a:pt x="16663" y="22002"/>
                    <a:pt x="16686" y="21797"/>
                  </a:cubicBezTo>
                  <a:cubicBezTo>
                    <a:pt x="16983" y="18670"/>
                    <a:pt x="17234" y="15520"/>
                    <a:pt x="17485" y="12370"/>
                  </a:cubicBezTo>
                  <a:cubicBezTo>
                    <a:pt x="17508" y="12096"/>
                    <a:pt x="17302" y="11776"/>
                    <a:pt x="17188" y="11480"/>
                  </a:cubicBezTo>
                  <a:cubicBezTo>
                    <a:pt x="17028" y="11753"/>
                    <a:pt x="16823" y="12027"/>
                    <a:pt x="16755" y="12324"/>
                  </a:cubicBezTo>
                  <a:cubicBezTo>
                    <a:pt x="16663" y="12735"/>
                    <a:pt x="16709" y="13191"/>
                    <a:pt x="16640" y="13625"/>
                  </a:cubicBezTo>
                  <a:cubicBezTo>
                    <a:pt x="16618" y="13831"/>
                    <a:pt x="16458" y="14127"/>
                    <a:pt x="16298" y="14150"/>
                  </a:cubicBezTo>
                  <a:cubicBezTo>
                    <a:pt x="16005" y="14235"/>
                    <a:pt x="15708" y="14285"/>
                    <a:pt x="15415" y="14285"/>
                  </a:cubicBezTo>
                  <a:cubicBezTo>
                    <a:pt x="15001" y="14285"/>
                    <a:pt x="14595" y="14185"/>
                    <a:pt x="14221" y="13945"/>
                  </a:cubicBezTo>
                  <a:cubicBezTo>
                    <a:pt x="13605" y="13534"/>
                    <a:pt x="13513" y="13191"/>
                    <a:pt x="13787" y="12507"/>
                  </a:cubicBezTo>
                  <a:cubicBezTo>
                    <a:pt x="14107" y="11731"/>
                    <a:pt x="14312" y="10932"/>
                    <a:pt x="13970" y="10156"/>
                  </a:cubicBezTo>
                  <a:cubicBezTo>
                    <a:pt x="13856" y="9905"/>
                    <a:pt x="13513" y="9608"/>
                    <a:pt x="13262" y="9562"/>
                  </a:cubicBezTo>
                  <a:cubicBezTo>
                    <a:pt x="13256" y="9562"/>
                    <a:pt x="13249" y="9561"/>
                    <a:pt x="13242" y="9561"/>
                  </a:cubicBezTo>
                  <a:cubicBezTo>
                    <a:pt x="13031" y="9561"/>
                    <a:pt x="12645" y="9889"/>
                    <a:pt x="12623" y="10110"/>
                  </a:cubicBezTo>
                  <a:cubicBezTo>
                    <a:pt x="12509" y="10909"/>
                    <a:pt x="12486" y="11753"/>
                    <a:pt x="12532" y="12552"/>
                  </a:cubicBezTo>
                  <a:cubicBezTo>
                    <a:pt x="12577" y="13146"/>
                    <a:pt x="12167" y="13785"/>
                    <a:pt x="11345" y="14127"/>
                  </a:cubicBezTo>
                  <a:cubicBezTo>
                    <a:pt x="11188" y="14195"/>
                    <a:pt x="11049" y="14225"/>
                    <a:pt x="10924" y="14225"/>
                  </a:cubicBezTo>
                  <a:cubicBezTo>
                    <a:pt x="10542" y="14225"/>
                    <a:pt x="10296" y="13941"/>
                    <a:pt x="10090" y="13579"/>
                  </a:cubicBezTo>
                  <a:cubicBezTo>
                    <a:pt x="10021" y="13465"/>
                    <a:pt x="9998" y="13306"/>
                    <a:pt x="9907" y="13237"/>
                  </a:cubicBezTo>
                  <a:cubicBezTo>
                    <a:pt x="9724" y="13100"/>
                    <a:pt x="9496" y="12986"/>
                    <a:pt x="9313" y="12849"/>
                  </a:cubicBezTo>
                  <a:cubicBezTo>
                    <a:pt x="9268" y="13100"/>
                    <a:pt x="9154" y="13351"/>
                    <a:pt x="9222" y="13557"/>
                  </a:cubicBezTo>
                  <a:cubicBezTo>
                    <a:pt x="10226" y="16592"/>
                    <a:pt x="11254" y="19628"/>
                    <a:pt x="12281" y="22732"/>
                  </a:cubicBezTo>
                  <a:cubicBezTo>
                    <a:pt x="11801" y="22801"/>
                    <a:pt x="11391" y="22869"/>
                    <a:pt x="10911" y="22938"/>
                  </a:cubicBezTo>
                  <a:cubicBezTo>
                    <a:pt x="10615" y="21066"/>
                    <a:pt x="9268" y="19993"/>
                    <a:pt x="7990" y="18806"/>
                  </a:cubicBezTo>
                  <a:cubicBezTo>
                    <a:pt x="6597" y="17528"/>
                    <a:pt x="5251" y="16204"/>
                    <a:pt x="4064" y="14744"/>
                  </a:cubicBezTo>
                  <a:cubicBezTo>
                    <a:pt x="822" y="10772"/>
                    <a:pt x="2375" y="5591"/>
                    <a:pt x="5844" y="3103"/>
                  </a:cubicBezTo>
                  <a:cubicBezTo>
                    <a:pt x="8057" y="1509"/>
                    <a:pt x="10400" y="736"/>
                    <a:pt x="12801" y="736"/>
                  </a:cubicBezTo>
                  <a:close/>
                  <a:moveTo>
                    <a:pt x="15648" y="23334"/>
                  </a:moveTo>
                  <a:cubicBezTo>
                    <a:pt x="16798" y="23334"/>
                    <a:pt x="17950" y="23378"/>
                    <a:pt x="19106" y="23440"/>
                  </a:cubicBezTo>
                  <a:cubicBezTo>
                    <a:pt x="19630" y="23463"/>
                    <a:pt x="19699" y="23645"/>
                    <a:pt x="19471" y="24581"/>
                  </a:cubicBezTo>
                  <a:cubicBezTo>
                    <a:pt x="16138" y="24718"/>
                    <a:pt x="12806" y="24855"/>
                    <a:pt x="9428" y="25015"/>
                  </a:cubicBezTo>
                  <a:cubicBezTo>
                    <a:pt x="9085" y="24033"/>
                    <a:pt x="9131" y="23988"/>
                    <a:pt x="10181" y="23782"/>
                  </a:cubicBezTo>
                  <a:cubicBezTo>
                    <a:pt x="12001" y="23446"/>
                    <a:pt x="13822" y="23334"/>
                    <a:pt x="15648" y="23334"/>
                  </a:cubicBezTo>
                  <a:close/>
                  <a:moveTo>
                    <a:pt x="17622" y="25426"/>
                  </a:moveTo>
                  <a:cubicBezTo>
                    <a:pt x="17759" y="25426"/>
                    <a:pt x="17896" y="25608"/>
                    <a:pt x="18033" y="25700"/>
                  </a:cubicBezTo>
                  <a:cubicBezTo>
                    <a:pt x="17896" y="25791"/>
                    <a:pt x="17782" y="25951"/>
                    <a:pt x="17645" y="25951"/>
                  </a:cubicBezTo>
                  <a:cubicBezTo>
                    <a:pt x="16001" y="26042"/>
                    <a:pt x="14335" y="26111"/>
                    <a:pt x="12692" y="26202"/>
                  </a:cubicBezTo>
                  <a:cubicBezTo>
                    <a:pt x="12167" y="26225"/>
                    <a:pt x="11664" y="26293"/>
                    <a:pt x="11139" y="26316"/>
                  </a:cubicBezTo>
                  <a:cubicBezTo>
                    <a:pt x="11062" y="26320"/>
                    <a:pt x="10996" y="26322"/>
                    <a:pt x="10941" y="26322"/>
                  </a:cubicBezTo>
                  <a:cubicBezTo>
                    <a:pt x="10638" y="26322"/>
                    <a:pt x="10641" y="26233"/>
                    <a:pt x="10660" y="25654"/>
                  </a:cubicBezTo>
                  <a:cubicBezTo>
                    <a:pt x="12966" y="25586"/>
                    <a:pt x="15294" y="25494"/>
                    <a:pt x="17622" y="25426"/>
                  </a:cubicBezTo>
                  <a:close/>
                  <a:moveTo>
                    <a:pt x="18186" y="26725"/>
                  </a:moveTo>
                  <a:cubicBezTo>
                    <a:pt x="18351" y="26725"/>
                    <a:pt x="18512" y="26737"/>
                    <a:pt x="18626" y="26818"/>
                  </a:cubicBezTo>
                  <a:cubicBezTo>
                    <a:pt x="18786" y="26909"/>
                    <a:pt x="18900" y="27138"/>
                    <a:pt x="18900" y="27320"/>
                  </a:cubicBezTo>
                  <a:cubicBezTo>
                    <a:pt x="18923" y="27412"/>
                    <a:pt x="18672" y="27594"/>
                    <a:pt x="18512" y="27617"/>
                  </a:cubicBezTo>
                  <a:cubicBezTo>
                    <a:pt x="15956" y="27777"/>
                    <a:pt x="13399" y="27914"/>
                    <a:pt x="10843" y="28051"/>
                  </a:cubicBezTo>
                  <a:cubicBezTo>
                    <a:pt x="10748" y="28057"/>
                    <a:pt x="10665" y="28060"/>
                    <a:pt x="10592" y="28060"/>
                  </a:cubicBezTo>
                  <a:cubicBezTo>
                    <a:pt x="10097" y="28060"/>
                    <a:pt x="10056" y="27896"/>
                    <a:pt x="10135" y="27161"/>
                  </a:cubicBezTo>
                  <a:cubicBezTo>
                    <a:pt x="11094" y="27069"/>
                    <a:pt x="12030" y="26932"/>
                    <a:pt x="12988" y="26887"/>
                  </a:cubicBezTo>
                  <a:cubicBezTo>
                    <a:pt x="14655" y="26795"/>
                    <a:pt x="16321" y="26773"/>
                    <a:pt x="17987" y="26727"/>
                  </a:cubicBezTo>
                  <a:cubicBezTo>
                    <a:pt x="18052" y="26727"/>
                    <a:pt x="18119" y="26725"/>
                    <a:pt x="18186" y="26725"/>
                  </a:cubicBezTo>
                  <a:close/>
                  <a:moveTo>
                    <a:pt x="16503" y="28484"/>
                  </a:moveTo>
                  <a:cubicBezTo>
                    <a:pt x="16035" y="29066"/>
                    <a:pt x="15104" y="29375"/>
                    <a:pt x="14177" y="29375"/>
                  </a:cubicBezTo>
                  <a:cubicBezTo>
                    <a:pt x="13431" y="29375"/>
                    <a:pt x="12688" y="29175"/>
                    <a:pt x="12189" y="28758"/>
                  </a:cubicBezTo>
                  <a:cubicBezTo>
                    <a:pt x="13650" y="28667"/>
                    <a:pt x="15043" y="28576"/>
                    <a:pt x="16503" y="28484"/>
                  </a:cubicBezTo>
                  <a:close/>
                  <a:moveTo>
                    <a:pt x="12764" y="0"/>
                  </a:moveTo>
                  <a:cubicBezTo>
                    <a:pt x="10133" y="0"/>
                    <a:pt x="7587" y="865"/>
                    <a:pt x="5182" y="2669"/>
                  </a:cubicBezTo>
                  <a:cubicBezTo>
                    <a:pt x="1667" y="5340"/>
                    <a:pt x="1" y="10749"/>
                    <a:pt x="3402" y="15177"/>
                  </a:cubicBezTo>
                  <a:cubicBezTo>
                    <a:pt x="4748" y="16935"/>
                    <a:pt x="6369" y="18396"/>
                    <a:pt x="8012" y="19856"/>
                  </a:cubicBezTo>
                  <a:cubicBezTo>
                    <a:pt x="8652" y="20427"/>
                    <a:pt x="9199" y="21089"/>
                    <a:pt x="9724" y="21774"/>
                  </a:cubicBezTo>
                  <a:cubicBezTo>
                    <a:pt x="9953" y="22116"/>
                    <a:pt x="9998" y="22573"/>
                    <a:pt x="10158" y="23006"/>
                  </a:cubicBezTo>
                  <a:cubicBezTo>
                    <a:pt x="9679" y="23098"/>
                    <a:pt x="9336" y="23120"/>
                    <a:pt x="9040" y="23235"/>
                  </a:cubicBezTo>
                  <a:cubicBezTo>
                    <a:pt x="8834" y="23326"/>
                    <a:pt x="8515" y="23508"/>
                    <a:pt x="8515" y="23645"/>
                  </a:cubicBezTo>
                  <a:cubicBezTo>
                    <a:pt x="8537" y="24285"/>
                    <a:pt x="8629" y="24901"/>
                    <a:pt x="8766" y="25517"/>
                  </a:cubicBezTo>
                  <a:cubicBezTo>
                    <a:pt x="8811" y="25677"/>
                    <a:pt x="9154" y="25768"/>
                    <a:pt x="9359" y="25859"/>
                  </a:cubicBezTo>
                  <a:cubicBezTo>
                    <a:pt x="9519" y="25951"/>
                    <a:pt x="9679" y="26019"/>
                    <a:pt x="9838" y="26088"/>
                  </a:cubicBezTo>
                  <a:cubicBezTo>
                    <a:pt x="9747" y="26248"/>
                    <a:pt x="9701" y="26453"/>
                    <a:pt x="9565" y="26567"/>
                  </a:cubicBezTo>
                  <a:cubicBezTo>
                    <a:pt x="8971" y="27138"/>
                    <a:pt x="9336" y="27754"/>
                    <a:pt x="9496" y="28279"/>
                  </a:cubicBezTo>
                  <a:cubicBezTo>
                    <a:pt x="9587" y="28530"/>
                    <a:pt x="10044" y="28667"/>
                    <a:pt x="10363" y="28827"/>
                  </a:cubicBezTo>
                  <a:cubicBezTo>
                    <a:pt x="10683" y="28987"/>
                    <a:pt x="11094" y="29009"/>
                    <a:pt x="11368" y="29238"/>
                  </a:cubicBezTo>
                  <a:cubicBezTo>
                    <a:pt x="12159" y="29837"/>
                    <a:pt x="13203" y="30151"/>
                    <a:pt x="14222" y="30151"/>
                  </a:cubicBezTo>
                  <a:cubicBezTo>
                    <a:pt x="15259" y="30151"/>
                    <a:pt x="16269" y="29826"/>
                    <a:pt x="16960" y="29146"/>
                  </a:cubicBezTo>
                  <a:cubicBezTo>
                    <a:pt x="17527" y="28600"/>
                    <a:pt x="18058" y="28286"/>
                    <a:pt x="18760" y="28286"/>
                  </a:cubicBezTo>
                  <a:cubicBezTo>
                    <a:pt x="18850" y="28286"/>
                    <a:pt x="18942" y="28291"/>
                    <a:pt x="19037" y="28302"/>
                  </a:cubicBezTo>
                  <a:cubicBezTo>
                    <a:pt x="19054" y="28304"/>
                    <a:pt x="19071" y="28305"/>
                    <a:pt x="19088" y="28305"/>
                  </a:cubicBezTo>
                  <a:cubicBezTo>
                    <a:pt x="19239" y="28305"/>
                    <a:pt x="19414" y="28221"/>
                    <a:pt x="19516" y="28119"/>
                  </a:cubicBezTo>
                  <a:cubicBezTo>
                    <a:pt x="19882" y="27754"/>
                    <a:pt x="19630" y="26499"/>
                    <a:pt x="19197" y="26179"/>
                  </a:cubicBezTo>
                  <a:cubicBezTo>
                    <a:pt x="18991" y="26042"/>
                    <a:pt x="18900" y="25768"/>
                    <a:pt x="18695" y="25494"/>
                  </a:cubicBezTo>
                  <a:cubicBezTo>
                    <a:pt x="20338" y="25312"/>
                    <a:pt x="20338" y="25312"/>
                    <a:pt x="20338" y="23965"/>
                  </a:cubicBezTo>
                  <a:cubicBezTo>
                    <a:pt x="20338" y="22824"/>
                    <a:pt x="20338" y="22824"/>
                    <a:pt x="18581" y="22595"/>
                  </a:cubicBezTo>
                  <a:cubicBezTo>
                    <a:pt x="18603" y="22276"/>
                    <a:pt x="18603" y="21956"/>
                    <a:pt x="18649" y="21660"/>
                  </a:cubicBezTo>
                  <a:cubicBezTo>
                    <a:pt x="18946" y="19834"/>
                    <a:pt x="19950" y="18282"/>
                    <a:pt x="20772" y="16661"/>
                  </a:cubicBezTo>
                  <a:cubicBezTo>
                    <a:pt x="21571" y="15086"/>
                    <a:pt x="22438" y="13534"/>
                    <a:pt x="23031" y="11890"/>
                  </a:cubicBezTo>
                  <a:cubicBezTo>
                    <a:pt x="24721" y="7166"/>
                    <a:pt x="22050" y="2829"/>
                    <a:pt x="18466" y="1277"/>
                  </a:cubicBezTo>
                  <a:cubicBezTo>
                    <a:pt x="16536" y="434"/>
                    <a:pt x="14628" y="0"/>
                    <a:pt x="12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42;p46"/>
            <p:cNvSpPr/>
            <p:nvPr/>
          </p:nvSpPr>
          <p:spPr>
            <a:xfrm>
              <a:off x="4939148" y="3190219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43;p46"/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44;p46"/>
            <p:cNvSpPr/>
            <p:nvPr/>
          </p:nvSpPr>
          <p:spPr>
            <a:xfrm>
              <a:off x="4703784" y="3564524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45;p46"/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6;p46"/>
            <p:cNvSpPr/>
            <p:nvPr/>
          </p:nvSpPr>
          <p:spPr>
            <a:xfrm>
              <a:off x="4722975" y="3304526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7;p46"/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8;p46"/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49;p46"/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0;p46"/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51;p46"/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52;p46"/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53;p46"/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1252;p40"/>
          <p:cNvSpPr txBox="1">
            <a:spLocks/>
          </p:cNvSpPr>
          <p:nvPr/>
        </p:nvSpPr>
        <p:spPr>
          <a:xfrm rot="21321504">
            <a:off x="2300724" y="3231231"/>
            <a:ext cx="1816017" cy="128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Rubrike za praćenje </a:t>
            </a:r>
            <a:r>
              <a:rPr lang="hr-HR" sz="24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(za učitelja)</a:t>
            </a:r>
            <a:endParaRPr lang="hr-HR" sz="2400" b="1" dirty="0">
              <a:solidFill>
                <a:schemeClr val="dk1"/>
              </a:solidFill>
              <a:latin typeface="Itim"/>
              <a:ea typeface="Itim"/>
              <a:cs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1816487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/>
        </p:nvGraphicFramePr>
        <p:xfrm>
          <a:off x="221674" y="666355"/>
          <a:ext cx="6227616" cy="4353383"/>
        </p:xfrm>
        <a:graphic>
          <a:graphicData uri="http://schemas.openxmlformats.org/drawingml/2006/table">
            <a:tbl>
              <a:tblPr firstRow="1" firstCol="1" bandRow="1">
                <a:tableStyleId>{DE437EEA-CC36-4068-ACFC-320362F9DA9B}</a:tableStyleId>
              </a:tblPr>
              <a:tblGrid>
                <a:gridCol w="1261784">
                  <a:extLst>
                    <a:ext uri="{9D8B030D-6E8A-4147-A177-3AD203B41FA5}">
                      <a16:colId xmlns:a16="http://schemas.microsoft.com/office/drawing/2014/main" val="1650033629"/>
                    </a:ext>
                  </a:extLst>
                </a:gridCol>
                <a:gridCol w="1240705">
                  <a:extLst>
                    <a:ext uri="{9D8B030D-6E8A-4147-A177-3AD203B41FA5}">
                      <a16:colId xmlns:a16="http://schemas.microsoft.com/office/drawing/2014/main" val="4184566803"/>
                    </a:ext>
                  </a:extLst>
                </a:gridCol>
                <a:gridCol w="1240705">
                  <a:extLst>
                    <a:ext uri="{9D8B030D-6E8A-4147-A177-3AD203B41FA5}">
                      <a16:colId xmlns:a16="http://schemas.microsoft.com/office/drawing/2014/main" val="508430397"/>
                    </a:ext>
                  </a:extLst>
                </a:gridCol>
                <a:gridCol w="1243717">
                  <a:extLst>
                    <a:ext uri="{9D8B030D-6E8A-4147-A177-3AD203B41FA5}">
                      <a16:colId xmlns:a16="http://schemas.microsoft.com/office/drawing/2014/main" val="1363388984"/>
                    </a:ext>
                  </a:extLst>
                </a:gridCol>
                <a:gridCol w="1240705">
                  <a:extLst>
                    <a:ext uri="{9D8B030D-6E8A-4147-A177-3AD203B41FA5}">
                      <a16:colId xmlns:a16="http://schemas.microsoft.com/office/drawing/2014/main" val="1684124516"/>
                    </a:ext>
                  </a:extLst>
                </a:gridCol>
              </a:tblGrid>
              <a:tr h="161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 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911496"/>
                  </a:ext>
                </a:extLst>
              </a:tr>
              <a:tr h="451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Točno naučen tekst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bez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pogreške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1 pogreška, ali sam ispravlja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2 pogreške ili ne ispravlja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 pogreške ili ne ispravlja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extLst>
                  <a:ext uri="{0D108BD9-81ED-4DB2-BD59-A6C34878D82A}">
                    <a16:rowId xmlns:a16="http://schemas.microsoft.com/office/drawing/2014/main" val="615268395"/>
                  </a:ext>
                </a:extLst>
              </a:tr>
              <a:tr h="913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Stanka (pauza)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 stanke su dovoljno duge i ne griješi u njima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- stanke su dovoljno duge s jednom pogreškom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 stanke bi trebale biti dulje (ili kraće), ali na 3 – 4  mjesta su dobre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stanke nisu dobre osim na 2 – 3 mjesta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extLst>
                  <a:ext uri="{0D108BD9-81ED-4DB2-BD59-A6C34878D82A}">
                    <a16:rowId xmlns:a16="http://schemas.microsoft.com/office/drawing/2014/main" val="4269272411"/>
                  </a:ext>
                </a:extLst>
              </a:tr>
              <a:tr h="759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Uživljenost i osjećajnost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potpuna uživljenost i osjećajnost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na nekom dijelu nije uživljen ili griješi u osjećaju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na nekim je dijelovima uživljen i osjećajan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uglavnom nije uživljen ili nije osjećajan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extLst>
                  <a:ext uri="{0D108BD9-81ED-4DB2-BD59-A6C34878D82A}">
                    <a16:rowId xmlns:a16="http://schemas.microsoft.com/office/drawing/2014/main" val="1030198178"/>
                  </a:ext>
                </a:extLst>
              </a:tr>
              <a:tr h="913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Ritam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Spor, malo brži na dijelu mećave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Spor u cijeloj pjesmi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Nije dovoljno spor ili je na krivim mjestima ubrzan/usporen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Brz i na nekim dijelovima usporen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extLst>
                  <a:ext uri="{0D108BD9-81ED-4DB2-BD59-A6C34878D82A}">
                    <a16:rowId xmlns:a16="http://schemas.microsoft.com/office/drawing/2014/main" val="1488311258"/>
                  </a:ext>
                </a:extLst>
              </a:tr>
              <a:tr h="451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Naglasak riječi i intonacija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Sve u skladu s normom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 pogreška u naglasku ili intonaciji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 pogreške u naglasku ili intonaciji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 pogreške u naglasku ili intonaciji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extLst>
                  <a:ext uri="{0D108BD9-81ED-4DB2-BD59-A6C34878D82A}">
                    <a16:rowId xmlns:a16="http://schemas.microsoft.com/office/drawing/2014/main" val="3475100608"/>
                  </a:ext>
                </a:extLst>
              </a:tr>
              <a:tr h="605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</a:rPr>
                        <a:t>Geste i mimika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Ne gestikulira i dosljedan je u mimici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Ne gestikulira, ali griješi u mimici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Gestikulira i/ili griješi u mimici 1 -2 puta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Gestikulira, griješi u mimici 3 – 4 puta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20" marR="48620" marT="0" marB="0"/>
                </a:tc>
                <a:extLst>
                  <a:ext uri="{0D108BD9-81ED-4DB2-BD59-A6C34878D82A}">
                    <a16:rowId xmlns:a16="http://schemas.microsoft.com/office/drawing/2014/main" val="1318352373"/>
                  </a:ext>
                </a:extLst>
              </a:tr>
            </a:tbl>
          </a:graphicData>
        </a:graphic>
      </p:graphicFrame>
      <p:sp>
        <p:nvSpPr>
          <p:cNvPr id="5" name="Naslov 1"/>
          <p:cNvSpPr txBox="1">
            <a:spLocks/>
          </p:cNvSpPr>
          <p:nvPr/>
        </p:nvSpPr>
        <p:spPr>
          <a:xfrm>
            <a:off x="401345" y="103582"/>
            <a:ext cx="770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Font typeface="Itim"/>
              <a:buNone/>
              <a:tabLst/>
              <a:defRPr/>
            </a:pPr>
            <a:r>
              <a:rPr kumimoji="0" lang="hr-HR" sz="3000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Itim"/>
                <a:cs typeface="Itim"/>
                <a:sym typeface="Itim"/>
              </a:rPr>
              <a:t>Kriteriji vrednovanja </a:t>
            </a:r>
            <a:r>
              <a:rPr kumimoji="0" lang="hr-HR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Itim"/>
                <a:cs typeface="Itim"/>
                <a:sym typeface="Itim"/>
              </a:rPr>
              <a:t>krasnoslova</a:t>
            </a:r>
            <a:r>
              <a:rPr kumimoji="0" lang="hr-HR" sz="3000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Itim"/>
                <a:cs typeface="Itim"/>
                <a:sym typeface="Itim"/>
              </a:rPr>
              <a:t> u 8. r.</a:t>
            </a:r>
          </a:p>
        </p:txBody>
      </p:sp>
      <p:grpSp>
        <p:nvGrpSpPr>
          <p:cNvPr id="6" name="Google Shape;1131;p37"/>
          <p:cNvGrpSpPr/>
          <p:nvPr/>
        </p:nvGrpSpPr>
        <p:grpSpPr>
          <a:xfrm flipH="1">
            <a:off x="512548" y="490330"/>
            <a:ext cx="6303888" cy="112343"/>
            <a:chOff x="4345425" y="2175475"/>
            <a:chExt cx="800750" cy="176025"/>
          </a:xfrm>
        </p:grpSpPr>
        <p:sp>
          <p:nvSpPr>
            <p:cNvPr id="7" name="Google Shape;1132;p3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33;p3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9" name="Tablica 8"/>
          <p:cNvGraphicFramePr>
            <a:graphicFrameLocks noGrp="1"/>
          </p:cNvGraphicFramePr>
          <p:nvPr/>
        </p:nvGraphicFramePr>
        <p:xfrm>
          <a:off x="6636327" y="2340849"/>
          <a:ext cx="2348345" cy="1843470"/>
        </p:xfrm>
        <a:graphic>
          <a:graphicData uri="http://schemas.openxmlformats.org/drawingml/2006/table">
            <a:tbl>
              <a:tblPr firstRow="1" firstCol="1" bandRow="1">
                <a:tableStyleId>{DE437EEA-CC36-4068-ACFC-320362F9DA9B}</a:tableStyleId>
              </a:tblPr>
              <a:tblGrid>
                <a:gridCol w="1683327">
                  <a:extLst>
                    <a:ext uri="{9D8B030D-6E8A-4147-A177-3AD203B41FA5}">
                      <a16:colId xmlns:a16="http://schemas.microsoft.com/office/drawing/2014/main" val="284632284"/>
                    </a:ext>
                  </a:extLst>
                </a:gridCol>
                <a:gridCol w="173644">
                  <a:extLst>
                    <a:ext uri="{9D8B030D-6E8A-4147-A177-3AD203B41FA5}">
                      <a16:colId xmlns:a16="http://schemas.microsoft.com/office/drawing/2014/main" val="4051896338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90325929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516459389"/>
                    </a:ext>
                  </a:extLst>
                </a:gridCol>
                <a:gridCol w="166254">
                  <a:extLst>
                    <a:ext uri="{9D8B030D-6E8A-4147-A177-3AD203B41FA5}">
                      <a16:colId xmlns:a16="http://schemas.microsoft.com/office/drawing/2014/main" val="403921121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682358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TOČNO NAUČEN TEKST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1812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STANKA (PAUZA)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94415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UŽIVLJENOST I OSJEĆAJNOST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27777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RITAM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722460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NAGLASAK RIJEČI I INTONACIJA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219114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GESTE I MIMIKA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47702"/>
                  </a:ext>
                </a:extLst>
              </a:tr>
            </a:tbl>
          </a:graphicData>
        </a:graphic>
      </p:graphicFrame>
      <p:grpSp>
        <p:nvGrpSpPr>
          <p:cNvPr id="10" name="Google Shape;1004;p34"/>
          <p:cNvGrpSpPr/>
          <p:nvPr/>
        </p:nvGrpSpPr>
        <p:grpSpPr>
          <a:xfrm rot="11766678" flipH="1">
            <a:off x="7728911" y="861031"/>
            <a:ext cx="595061" cy="675849"/>
            <a:chOff x="5464100" y="4208075"/>
            <a:chExt cx="494625" cy="579650"/>
          </a:xfrm>
        </p:grpSpPr>
        <p:sp>
          <p:nvSpPr>
            <p:cNvPr id="11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165;p37"/>
          <p:cNvGrpSpPr/>
          <p:nvPr/>
        </p:nvGrpSpPr>
        <p:grpSpPr>
          <a:xfrm>
            <a:off x="7669318" y="4814393"/>
            <a:ext cx="1745583" cy="230173"/>
            <a:chOff x="1394800" y="3522000"/>
            <a:chExt cx="1048650" cy="138275"/>
          </a:xfrm>
        </p:grpSpPr>
        <p:sp>
          <p:nvSpPr>
            <p:cNvPr id="34" name="Google Shape;1166;p37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167;p37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168;p37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169;p37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170;p37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171;p37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172;p37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73;p37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174;p37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rgbClr val="B0D5F7"/>
            </a:solidFill>
            <a:ln w="9525" cap="flat" cmpd="sng">
              <a:solidFill>
                <a:srgbClr val="B0D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541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28298" y="29825"/>
            <a:ext cx="8336280" cy="48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55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hr-HR" sz="4000" dirty="0"/>
              <a:t>Vrednovanje kao/za učenje </a:t>
            </a:r>
          </a:p>
        </p:txBody>
      </p:sp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091153"/>
              </p:ext>
            </p:extLst>
          </p:nvPr>
        </p:nvGraphicFramePr>
        <p:xfrm>
          <a:off x="428298" y="511335"/>
          <a:ext cx="5439102" cy="4382835"/>
        </p:xfrm>
        <a:graphic>
          <a:graphicData uri="http://schemas.openxmlformats.org/drawingml/2006/table">
            <a:tbl>
              <a:tblPr firstRow="1" bandRow="1">
                <a:tableStyleId>{DE437EEA-CC36-4068-ACFC-320362F9DA9B}</a:tableStyleId>
              </a:tblPr>
              <a:tblGrid>
                <a:gridCol w="3295067">
                  <a:extLst>
                    <a:ext uri="{9D8B030D-6E8A-4147-A177-3AD203B41FA5}">
                      <a16:colId xmlns:a16="http://schemas.microsoft.com/office/drawing/2014/main" val="379066159"/>
                    </a:ext>
                  </a:extLst>
                </a:gridCol>
                <a:gridCol w="2144035">
                  <a:extLst>
                    <a:ext uri="{9D8B030D-6E8A-4147-A177-3AD203B41FA5}">
                      <a16:colId xmlns:a16="http://schemas.microsoft.com/office/drawing/2014/main" val="2581666074"/>
                    </a:ext>
                  </a:extLst>
                </a:gridCol>
              </a:tblGrid>
              <a:tr h="749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IME UČENIKA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 – ima ime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0 – nema imena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TRUD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2 – uloženo puno truda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 – uložen trud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0 – ne vidi se trud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07268"/>
                  </a:ext>
                </a:extLst>
              </a:tr>
              <a:tr h="576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NASLOV KNJIGE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 – upisan naslov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0 – nema naslova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r-HR" sz="1600" dirty="0">
                          <a:effectLst/>
                        </a:rPr>
                        <a:t>Savjet za autora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16740"/>
                  </a:ext>
                </a:extLst>
              </a:tr>
              <a:tr h="1124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ILUSTRACIJE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3 – lijepe i povezane s romanom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2 – lijepe, djelomično povezane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 – lijepe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0 – trebalo se više potruditi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r-HR" sz="1600" dirty="0">
                          <a:effectLst/>
                        </a:rPr>
                        <a:t>Ime ocjenjivača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395159"/>
                  </a:ext>
                </a:extLst>
              </a:tr>
              <a:tr h="936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DOJAM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3 – fantastična naslovnica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2 – odlična naslovnica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 – vrlo dobra naslovnica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0 – može to i bolje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r-HR" sz="1600" dirty="0">
                          <a:effectLst/>
                        </a:rPr>
                        <a:t> Ukupno bodova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5" marR="3239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33168"/>
                  </a:ext>
                </a:extLst>
              </a:tr>
            </a:tbl>
          </a:graphicData>
        </a:graphic>
      </p:graphicFrame>
      <p:grpSp>
        <p:nvGrpSpPr>
          <p:cNvPr id="7" name="Google Shape;1634;p46"/>
          <p:cNvGrpSpPr/>
          <p:nvPr/>
        </p:nvGrpSpPr>
        <p:grpSpPr>
          <a:xfrm>
            <a:off x="5532120" y="992845"/>
            <a:ext cx="3611880" cy="2666893"/>
            <a:chOff x="3848921" y="2683363"/>
            <a:chExt cx="1323156" cy="1104692"/>
          </a:xfrm>
        </p:grpSpPr>
        <p:sp>
          <p:nvSpPr>
            <p:cNvPr id="8" name="Google Shape;1635;p46"/>
            <p:cNvSpPr/>
            <p:nvPr/>
          </p:nvSpPr>
          <p:spPr>
            <a:xfrm>
              <a:off x="3944538" y="2729179"/>
              <a:ext cx="910783" cy="1031166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36;p46"/>
            <p:cNvSpPr/>
            <p:nvPr/>
          </p:nvSpPr>
          <p:spPr>
            <a:xfrm>
              <a:off x="3926564" y="2689844"/>
              <a:ext cx="910843" cy="1037378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37;p46"/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46"/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46"/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46"/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46"/>
            <p:cNvSpPr/>
            <p:nvPr/>
          </p:nvSpPr>
          <p:spPr>
            <a:xfrm>
              <a:off x="4655554" y="3248276"/>
              <a:ext cx="442568" cy="539778"/>
            </a:xfrm>
            <a:custGeom>
              <a:avLst/>
              <a:gdLst/>
              <a:ahLst/>
              <a:cxnLst/>
              <a:rect l="l" t="t" r="r" b="b"/>
              <a:pathLst>
                <a:path w="24721" h="30151" extrusionOk="0">
                  <a:moveTo>
                    <a:pt x="12801" y="736"/>
                  </a:moveTo>
                  <a:cubicBezTo>
                    <a:pt x="14560" y="736"/>
                    <a:pt x="16352" y="1151"/>
                    <a:pt x="18147" y="1961"/>
                  </a:cubicBezTo>
                  <a:cubicBezTo>
                    <a:pt x="22027" y="3696"/>
                    <a:pt x="23716" y="7873"/>
                    <a:pt x="22233" y="11890"/>
                  </a:cubicBezTo>
                  <a:cubicBezTo>
                    <a:pt x="21571" y="13694"/>
                    <a:pt x="20566" y="15360"/>
                    <a:pt x="19676" y="17095"/>
                  </a:cubicBezTo>
                  <a:cubicBezTo>
                    <a:pt x="18786" y="18829"/>
                    <a:pt x="17782" y="20541"/>
                    <a:pt x="17850" y="22618"/>
                  </a:cubicBezTo>
                  <a:lnTo>
                    <a:pt x="12966" y="22618"/>
                  </a:lnTo>
                  <a:cubicBezTo>
                    <a:pt x="12189" y="20130"/>
                    <a:pt x="11413" y="17620"/>
                    <a:pt x="10660" y="15200"/>
                  </a:cubicBezTo>
                  <a:cubicBezTo>
                    <a:pt x="11482" y="14789"/>
                    <a:pt x="12258" y="14378"/>
                    <a:pt x="13125" y="13945"/>
                  </a:cubicBezTo>
                  <a:cubicBezTo>
                    <a:pt x="13706" y="14697"/>
                    <a:pt x="14518" y="15039"/>
                    <a:pt x="15493" y="15039"/>
                  </a:cubicBezTo>
                  <a:cubicBezTo>
                    <a:pt x="15820" y="15039"/>
                    <a:pt x="16165" y="15001"/>
                    <a:pt x="16526" y="14926"/>
                  </a:cubicBezTo>
                  <a:lnTo>
                    <a:pt x="16526" y="14926"/>
                  </a:lnTo>
                  <a:cubicBezTo>
                    <a:pt x="16481" y="15771"/>
                    <a:pt x="16435" y="16570"/>
                    <a:pt x="16366" y="17368"/>
                  </a:cubicBezTo>
                  <a:cubicBezTo>
                    <a:pt x="16252" y="18829"/>
                    <a:pt x="16093" y="20290"/>
                    <a:pt x="16001" y="21751"/>
                  </a:cubicBezTo>
                  <a:cubicBezTo>
                    <a:pt x="16001" y="21956"/>
                    <a:pt x="16230" y="22185"/>
                    <a:pt x="16344" y="22413"/>
                  </a:cubicBezTo>
                  <a:cubicBezTo>
                    <a:pt x="16458" y="22207"/>
                    <a:pt x="16663" y="22002"/>
                    <a:pt x="16686" y="21797"/>
                  </a:cubicBezTo>
                  <a:cubicBezTo>
                    <a:pt x="16983" y="18670"/>
                    <a:pt x="17234" y="15520"/>
                    <a:pt x="17485" y="12370"/>
                  </a:cubicBezTo>
                  <a:cubicBezTo>
                    <a:pt x="17508" y="12096"/>
                    <a:pt x="17302" y="11776"/>
                    <a:pt x="17188" y="11480"/>
                  </a:cubicBezTo>
                  <a:cubicBezTo>
                    <a:pt x="17028" y="11753"/>
                    <a:pt x="16823" y="12027"/>
                    <a:pt x="16755" y="12324"/>
                  </a:cubicBezTo>
                  <a:cubicBezTo>
                    <a:pt x="16663" y="12735"/>
                    <a:pt x="16709" y="13191"/>
                    <a:pt x="16640" y="13625"/>
                  </a:cubicBezTo>
                  <a:cubicBezTo>
                    <a:pt x="16618" y="13831"/>
                    <a:pt x="16458" y="14127"/>
                    <a:pt x="16298" y="14150"/>
                  </a:cubicBezTo>
                  <a:cubicBezTo>
                    <a:pt x="16005" y="14235"/>
                    <a:pt x="15708" y="14285"/>
                    <a:pt x="15415" y="14285"/>
                  </a:cubicBezTo>
                  <a:cubicBezTo>
                    <a:pt x="15001" y="14285"/>
                    <a:pt x="14595" y="14185"/>
                    <a:pt x="14221" y="13945"/>
                  </a:cubicBezTo>
                  <a:cubicBezTo>
                    <a:pt x="13605" y="13534"/>
                    <a:pt x="13513" y="13191"/>
                    <a:pt x="13787" y="12507"/>
                  </a:cubicBezTo>
                  <a:cubicBezTo>
                    <a:pt x="14107" y="11731"/>
                    <a:pt x="14312" y="10932"/>
                    <a:pt x="13970" y="10156"/>
                  </a:cubicBezTo>
                  <a:cubicBezTo>
                    <a:pt x="13856" y="9905"/>
                    <a:pt x="13513" y="9608"/>
                    <a:pt x="13262" y="9562"/>
                  </a:cubicBezTo>
                  <a:cubicBezTo>
                    <a:pt x="13256" y="9562"/>
                    <a:pt x="13249" y="9561"/>
                    <a:pt x="13242" y="9561"/>
                  </a:cubicBezTo>
                  <a:cubicBezTo>
                    <a:pt x="13031" y="9561"/>
                    <a:pt x="12645" y="9889"/>
                    <a:pt x="12623" y="10110"/>
                  </a:cubicBezTo>
                  <a:cubicBezTo>
                    <a:pt x="12509" y="10909"/>
                    <a:pt x="12486" y="11753"/>
                    <a:pt x="12532" y="12552"/>
                  </a:cubicBezTo>
                  <a:cubicBezTo>
                    <a:pt x="12577" y="13146"/>
                    <a:pt x="12167" y="13785"/>
                    <a:pt x="11345" y="14127"/>
                  </a:cubicBezTo>
                  <a:cubicBezTo>
                    <a:pt x="11188" y="14195"/>
                    <a:pt x="11049" y="14225"/>
                    <a:pt x="10924" y="14225"/>
                  </a:cubicBezTo>
                  <a:cubicBezTo>
                    <a:pt x="10542" y="14225"/>
                    <a:pt x="10296" y="13941"/>
                    <a:pt x="10090" y="13579"/>
                  </a:cubicBezTo>
                  <a:cubicBezTo>
                    <a:pt x="10021" y="13465"/>
                    <a:pt x="9998" y="13306"/>
                    <a:pt x="9907" y="13237"/>
                  </a:cubicBezTo>
                  <a:cubicBezTo>
                    <a:pt x="9724" y="13100"/>
                    <a:pt x="9496" y="12986"/>
                    <a:pt x="9313" y="12849"/>
                  </a:cubicBezTo>
                  <a:cubicBezTo>
                    <a:pt x="9268" y="13100"/>
                    <a:pt x="9154" y="13351"/>
                    <a:pt x="9222" y="13557"/>
                  </a:cubicBezTo>
                  <a:cubicBezTo>
                    <a:pt x="10226" y="16592"/>
                    <a:pt x="11254" y="19628"/>
                    <a:pt x="12281" y="22732"/>
                  </a:cubicBezTo>
                  <a:cubicBezTo>
                    <a:pt x="11801" y="22801"/>
                    <a:pt x="11391" y="22869"/>
                    <a:pt x="10911" y="22938"/>
                  </a:cubicBezTo>
                  <a:cubicBezTo>
                    <a:pt x="10615" y="21066"/>
                    <a:pt x="9268" y="19993"/>
                    <a:pt x="7990" y="18806"/>
                  </a:cubicBezTo>
                  <a:cubicBezTo>
                    <a:pt x="6597" y="17528"/>
                    <a:pt x="5251" y="16204"/>
                    <a:pt x="4064" y="14744"/>
                  </a:cubicBezTo>
                  <a:cubicBezTo>
                    <a:pt x="822" y="10772"/>
                    <a:pt x="2375" y="5591"/>
                    <a:pt x="5844" y="3103"/>
                  </a:cubicBezTo>
                  <a:cubicBezTo>
                    <a:pt x="8057" y="1509"/>
                    <a:pt x="10400" y="736"/>
                    <a:pt x="12801" y="736"/>
                  </a:cubicBezTo>
                  <a:close/>
                  <a:moveTo>
                    <a:pt x="15648" y="23334"/>
                  </a:moveTo>
                  <a:cubicBezTo>
                    <a:pt x="16798" y="23334"/>
                    <a:pt x="17950" y="23378"/>
                    <a:pt x="19106" y="23440"/>
                  </a:cubicBezTo>
                  <a:cubicBezTo>
                    <a:pt x="19630" y="23463"/>
                    <a:pt x="19699" y="23645"/>
                    <a:pt x="19471" y="24581"/>
                  </a:cubicBezTo>
                  <a:cubicBezTo>
                    <a:pt x="16138" y="24718"/>
                    <a:pt x="12806" y="24855"/>
                    <a:pt x="9428" y="25015"/>
                  </a:cubicBezTo>
                  <a:cubicBezTo>
                    <a:pt x="9085" y="24033"/>
                    <a:pt x="9131" y="23988"/>
                    <a:pt x="10181" y="23782"/>
                  </a:cubicBezTo>
                  <a:cubicBezTo>
                    <a:pt x="12001" y="23446"/>
                    <a:pt x="13822" y="23334"/>
                    <a:pt x="15648" y="23334"/>
                  </a:cubicBezTo>
                  <a:close/>
                  <a:moveTo>
                    <a:pt x="17622" y="25426"/>
                  </a:moveTo>
                  <a:cubicBezTo>
                    <a:pt x="17759" y="25426"/>
                    <a:pt x="17896" y="25608"/>
                    <a:pt x="18033" y="25700"/>
                  </a:cubicBezTo>
                  <a:cubicBezTo>
                    <a:pt x="17896" y="25791"/>
                    <a:pt x="17782" y="25951"/>
                    <a:pt x="17645" y="25951"/>
                  </a:cubicBezTo>
                  <a:cubicBezTo>
                    <a:pt x="16001" y="26042"/>
                    <a:pt x="14335" y="26111"/>
                    <a:pt x="12692" y="26202"/>
                  </a:cubicBezTo>
                  <a:cubicBezTo>
                    <a:pt x="12167" y="26225"/>
                    <a:pt x="11664" y="26293"/>
                    <a:pt x="11139" y="26316"/>
                  </a:cubicBezTo>
                  <a:cubicBezTo>
                    <a:pt x="11062" y="26320"/>
                    <a:pt x="10996" y="26322"/>
                    <a:pt x="10941" y="26322"/>
                  </a:cubicBezTo>
                  <a:cubicBezTo>
                    <a:pt x="10638" y="26322"/>
                    <a:pt x="10641" y="26233"/>
                    <a:pt x="10660" y="25654"/>
                  </a:cubicBezTo>
                  <a:cubicBezTo>
                    <a:pt x="12966" y="25586"/>
                    <a:pt x="15294" y="25494"/>
                    <a:pt x="17622" y="25426"/>
                  </a:cubicBezTo>
                  <a:close/>
                  <a:moveTo>
                    <a:pt x="18186" y="26725"/>
                  </a:moveTo>
                  <a:cubicBezTo>
                    <a:pt x="18351" y="26725"/>
                    <a:pt x="18512" y="26737"/>
                    <a:pt x="18626" y="26818"/>
                  </a:cubicBezTo>
                  <a:cubicBezTo>
                    <a:pt x="18786" y="26909"/>
                    <a:pt x="18900" y="27138"/>
                    <a:pt x="18900" y="27320"/>
                  </a:cubicBezTo>
                  <a:cubicBezTo>
                    <a:pt x="18923" y="27412"/>
                    <a:pt x="18672" y="27594"/>
                    <a:pt x="18512" y="27617"/>
                  </a:cubicBezTo>
                  <a:cubicBezTo>
                    <a:pt x="15956" y="27777"/>
                    <a:pt x="13399" y="27914"/>
                    <a:pt x="10843" y="28051"/>
                  </a:cubicBezTo>
                  <a:cubicBezTo>
                    <a:pt x="10748" y="28057"/>
                    <a:pt x="10665" y="28060"/>
                    <a:pt x="10592" y="28060"/>
                  </a:cubicBezTo>
                  <a:cubicBezTo>
                    <a:pt x="10097" y="28060"/>
                    <a:pt x="10056" y="27896"/>
                    <a:pt x="10135" y="27161"/>
                  </a:cubicBezTo>
                  <a:cubicBezTo>
                    <a:pt x="11094" y="27069"/>
                    <a:pt x="12030" y="26932"/>
                    <a:pt x="12988" y="26887"/>
                  </a:cubicBezTo>
                  <a:cubicBezTo>
                    <a:pt x="14655" y="26795"/>
                    <a:pt x="16321" y="26773"/>
                    <a:pt x="17987" y="26727"/>
                  </a:cubicBezTo>
                  <a:cubicBezTo>
                    <a:pt x="18052" y="26727"/>
                    <a:pt x="18119" y="26725"/>
                    <a:pt x="18186" y="26725"/>
                  </a:cubicBezTo>
                  <a:close/>
                  <a:moveTo>
                    <a:pt x="16503" y="28484"/>
                  </a:moveTo>
                  <a:cubicBezTo>
                    <a:pt x="16035" y="29066"/>
                    <a:pt x="15104" y="29375"/>
                    <a:pt x="14177" y="29375"/>
                  </a:cubicBezTo>
                  <a:cubicBezTo>
                    <a:pt x="13431" y="29375"/>
                    <a:pt x="12688" y="29175"/>
                    <a:pt x="12189" y="28758"/>
                  </a:cubicBezTo>
                  <a:cubicBezTo>
                    <a:pt x="13650" y="28667"/>
                    <a:pt x="15043" y="28576"/>
                    <a:pt x="16503" y="28484"/>
                  </a:cubicBezTo>
                  <a:close/>
                  <a:moveTo>
                    <a:pt x="12764" y="0"/>
                  </a:moveTo>
                  <a:cubicBezTo>
                    <a:pt x="10133" y="0"/>
                    <a:pt x="7587" y="865"/>
                    <a:pt x="5182" y="2669"/>
                  </a:cubicBezTo>
                  <a:cubicBezTo>
                    <a:pt x="1667" y="5340"/>
                    <a:pt x="1" y="10749"/>
                    <a:pt x="3402" y="15177"/>
                  </a:cubicBezTo>
                  <a:cubicBezTo>
                    <a:pt x="4748" y="16935"/>
                    <a:pt x="6369" y="18396"/>
                    <a:pt x="8012" y="19856"/>
                  </a:cubicBezTo>
                  <a:cubicBezTo>
                    <a:pt x="8652" y="20427"/>
                    <a:pt x="9199" y="21089"/>
                    <a:pt x="9724" y="21774"/>
                  </a:cubicBezTo>
                  <a:cubicBezTo>
                    <a:pt x="9953" y="22116"/>
                    <a:pt x="9998" y="22573"/>
                    <a:pt x="10158" y="23006"/>
                  </a:cubicBezTo>
                  <a:cubicBezTo>
                    <a:pt x="9679" y="23098"/>
                    <a:pt x="9336" y="23120"/>
                    <a:pt x="9040" y="23235"/>
                  </a:cubicBezTo>
                  <a:cubicBezTo>
                    <a:pt x="8834" y="23326"/>
                    <a:pt x="8515" y="23508"/>
                    <a:pt x="8515" y="23645"/>
                  </a:cubicBezTo>
                  <a:cubicBezTo>
                    <a:pt x="8537" y="24285"/>
                    <a:pt x="8629" y="24901"/>
                    <a:pt x="8766" y="25517"/>
                  </a:cubicBezTo>
                  <a:cubicBezTo>
                    <a:pt x="8811" y="25677"/>
                    <a:pt x="9154" y="25768"/>
                    <a:pt x="9359" y="25859"/>
                  </a:cubicBezTo>
                  <a:cubicBezTo>
                    <a:pt x="9519" y="25951"/>
                    <a:pt x="9679" y="26019"/>
                    <a:pt x="9838" y="26088"/>
                  </a:cubicBezTo>
                  <a:cubicBezTo>
                    <a:pt x="9747" y="26248"/>
                    <a:pt x="9701" y="26453"/>
                    <a:pt x="9565" y="26567"/>
                  </a:cubicBezTo>
                  <a:cubicBezTo>
                    <a:pt x="8971" y="27138"/>
                    <a:pt x="9336" y="27754"/>
                    <a:pt x="9496" y="28279"/>
                  </a:cubicBezTo>
                  <a:cubicBezTo>
                    <a:pt x="9587" y="28530"/>
                    <a:pt x="10044" y="28667"/>
                    <a:pt x="10363" y="28827"/>
                  </a:cubicBezTo>
                  <a:cubicBezTo>
                    <a:pt x="10683" y="28987"/>
                    <a:pt x="11094" y="29009"/>
                    <a:pt x="11368" y="29238"/>
                  </a:cubicBezTo>
                  <a:cubicBezTo>
                    <a:pt x="12159" y="29837"/>
                    <a:pt x="13203" y="30151"/>
                    <a:pt x="14222" y="30151"/>
                  </a:cubicBezTo>
                  <a:cubicBezTo>
                    <a:pt x="15259" y="30151"/>
                    <a:pt x="16269" y="29826"/>
                    <a:pt x="16960" y="29146"/>
                  </a:cubicBezTo>
                  <a:cubicBezTo>
                    <a:pt x="17527" y="28600"/>
                    <a:pt x="18058" y="28286"/>
                    <a:pt x="18760" y="28286"/>
                  </a:cubicBezTo>
                  <a:cubicBezTo>
                    <a:pt x="18850" y="28286"/>
                    <a:pt x="18942" y="28291"/>
                    <a:pt x="19037" y="28302"/>
                  </a:cubicBezTo>
                  <a:cubicBezTo>
                    <a:pt x="19054" y="28304"/>
                    <a:pt x="19071" y="28305"/>
                    <a:pt x="19088" y="28305"/>
                  </a:cubicBezTo>
                  <a:cubicBezTo>
                    <a:pt x="19239" y="28305"/>
                    <a:pt x="19414" y="28221"/>
                    <a:pt x="19516" y="28119"/>
                  </a:cubicBezTo>
                  <a:cubicBezTo>
                    <a:pt x="19882" y="27754"/>
                    <a:pt x="19630" y="26499"/>
                    <a:pt x="19197" y="26179"/>
                  </a:cubicBezTo>
                  <a:cubicBezTo>
                    <a:pt x="18991" y="26042"/>
                    <a:pt x="18900" y="25768"/>
                    <a:pt x="18695" y="25494"/>
                  </a:cubicBezTo>
                  <a:cubicBezTo>
                    <a:pt x="20338" y="25312"/>
                    <a:pt x="20338" y="25312"/>
                    <a:pt x="20338" y="23965"/>
                  </a:cubicBezTo>
                  <a:cubicBezTo>
                    <a:pt x="20338" y="22824"/>
                    <a:pt x="20338" y="22824"/>
                    <a:pt x="18581" y="22595"/>
                  </a:cubicBezTo>
                  <a:cubicBezTo>
                    <a:pt x="18603" y="22276"/>
                    <a:pt x="18603" y="21956"/>
                    <a:pt x="18649" y="21660"/>
                  </a:cubicBezTo>
                  <a:cubicBezTo>
                    <a:pt x="18946" y="19834"/>
                    <a:pt x="19950" y="18282"/>
                    <a:pt x="20772" y="16661"/>
                  </a:cubicBezTo>
                  <a:cubicBezTo>
                    <a:pt x="21571" y="15086"/>
                    <a:pt x="22438" y="13534"/>
                    <a:pt x="23031" y="11890"/>
                  </a:cubicBezTo>
                  <a:cubicBezTo>
                    <a:pt x="24721" y="7166"/>
                    <a:pt x="22050" y="2829"/>
                    <a:pt x="18466" y="1277"/>
                  </a:cubicBezTo>
                  <a:cubicBezTo>
                    <a:pt x="16536" y="434"/>
                    <a:pt x="14628" y="0"/>
                    <a:pt x="12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46"/>
            <p:cNvSpPr/>
            <p:nvPr/>
          </p:nvSpPr>
          <p:spPr>
            <a:xfrm>
              <a:off x="4939148" y="3190219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46"/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44;p46"/>
            <p:cNvSpPr/>
            <p:nvPr/>
          </p:nvSpPr>
          <p:spPr>
            <a:xfrm>
              <a:off x="4703784" y="3564524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5;p46"/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6;p46"/>
            <p:cNvSpPr/>
            <p:nvPr/>
          </p:nvSpPr>
          <p:spPr>
            <a:xfrm>
              <a:off x="4722975" y="3304526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47;p46"/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8;p46"/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9;p46"/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50;p46"/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51;p46"/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52;p46"/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3;p46"/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252;p40"/>
          <p:cNvSpPr txBox="1">
            <a:spLocks/>
          </p:cNvSpPr>
          <p:nvPr/>
        </p:nvSpPr>
        <p:spPr>
          <a:xfrm rot="21321504">
            <a:off x="5753275" y="1295148"/>
            <a:ext cx="2297373" cy="128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Lista procjene </a:t>
            </a:r>
          </a:p>
        </p:txBody>
      </p:sp>
      <p:sp>
        <p:nvSpPr>
          <p:cNvPr id="28" name="Google Shape;1252;p40"/>
          <p:cNvSpPr txBox="1">
            <a:spLocks/>
          </p:cNvSpPr>
          <p:nvPr/>
        </p:nvSpPr>
        <p:spPr>
          <a:xfrm rot="21321504">
            <a:off x="5862571" y="2190463"/>
            <a:ext cx="2297373" cy="128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5. r.</a:t>
            </a:r>
          </a:p>
          <a:p>
            <a:pPr marL="0" indent="0" algn="ctr">
              <a:buFont typeface="Muli"/>
              <a:buNone/>
            </a:pP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(</a:t>
            </a:r>
            <a:r>
              <a:rPr lang="hr-HR" sz="2800" b="1" dirty="0" err="1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lektirni</a:t>
            </a:r>
            <a:r>
              <a:rPr lang="hr-HR" sz="28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Arial"/>
              </a:rPr>
              <a:t> zadatak)</a:t>
            </a:r>
          </a:p>
        </p:txBody>
      </p:sp>
    </p:spTree>
    <p:extLst>
      <p:ext uri="{BB962C8B-B14F-4D97-AF65-F5344CB8AC3E}">
        <p14:creationId xmlns:p14="http://schemas.microsoft.com/office/powerpoint/2010/main" val="284317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6" y="697734"/>
            <a:ext cx="4191000" cy="36925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54" y="697734"/>
            <a:ext cx="4514186" cy="35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31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9" y="916211"/>
            <a:ext cx="4176860" cy="30632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00" y="152400"/>
            <a:ext cx="5823680" cy="45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6" name="Google Shape;2466;p58"/>
          <p:cNvGrpSpPr/>
          <p:nvPr/>
        </p:nvGrpSpPr>
        <p:grpSpPr>
          <a:xfrm>
            <a:off x="5315364" y="3282524"/>
            <a:ext cx="3150018" cy="654723"/>
            <a:chOff x="5960495" y="2153863"/>
            <a:chExt cx="3534707" cy="495487"/>
          </a:xfrm>
        </p:grpSpPr>
        <p:sp>
          <p:nvSpPr>
            <p:cNvPr id="2467" name="Google Shape;2467;p58"/>
            <p:cNvSpPr/>
            <p:nvPr/>
          </p:nvSpPr>
          <p:spPr>
            <a:xfrm>
              <a:off x="6021446" y="2153863"/>
              <a:ext cx="3259576" cy="220765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8"/>
            <p:cNvSpPr/>
            <p:nvPr/>
          </p:nvSpPr>
          <p:spPr>
            <a:xfrm>
              <a:off x="6109832" y="2223513"/>
              <a:ext cx="3185357" cy="19648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8"/>
            <p:cNvSpPr/>
            <p:nvPr/>
          </p:nvSpPr>
          <p:spPr>
            <a:xfrm>
              <a:off x="6066337" y="2300001"/>
              <a:ext cx="3428865" cy="152446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8"/>
            <p:cNvSpPr/>
            <p:nvPr/>
          </p:nvSpPr>
          <p:spPr>
            <a:xfrm>
              <a:off x="6122301" y="2356770"/>
              <a:ext cx="3065348" cy="127634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8"/>
            <p:cNvSpPr/>
            <p:nvPr/>
          </p:nvSpPr>
          <p:spPr>
            <a:xfrm>
              <a:off x="5990023" y="2375009"/>
              <a:ext cx="3315341" cy="274342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8"/>
            <p:cNvSpPr/>
            <p:nvPr/>
          </p:nvSpPr>
          <p:spPr>
            <a:xfrm>
              <a:off x="5960495" y="2494207"/>
              <a:ext cx="3260275" cy="120072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8"/>
            <p:cNvSpPr/>
            <p:nvPr/>
          </p:nvSpPr>
          <p:spPr>
            <a:xfrm>
              <a:off x="6122301" y="2432390"/>
              <a:ext cx="3021256" cy="185048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5" name="Google Shape;2475;p58"/>
          <p:cNvSpPr txBox="1">
            <a:spLocks noGrp="1"/>
          </p:cNvSpPr>
          <p:nvPr>
            <p:ph type="ctrTitle"/>
          </p:nvPr>
        </p:nvSpPr>
        <p:spPr>
          <a:xfrm>
            <a:off x="1201883" y="1452787"/>
            <a:ext cx="6902069" cy="92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Hvala na </a:t>
            </a:r>
            <a:br>
              <a:rPr lang="hr-HR" dirty="0"/>
            </a:br>
            <a:r>
              <a:rPr lang="hr-HR" dirty="0"/>
              <a:t>pozornosti!</a:t>
            </a:r>
            <a:endParaRPr dirty="0"/>
          </a:p>
        </p:txBody>
      </p:sp>
      <p:grpSp>
        <p:nvGrpSpPr>
          <p:cNvPr id="2498" name="Google Shape;2498;p58"/>
          <p:cNvGrpSpPr/>
          <p:nvPr/>
        </p:nvGrpSpPr>
        <p:grpSpPr>
          <a:xfrm rot="-3462324" flipH="1">
            <a:off x="-177766" y="3147016"/>
            <a:ext cx="2743514" cy="1090983"/>
            <a:chOff x="4038775" y="3369325"/>
            <a:chExt cx="1789725" cy="711700"/>
          </a:xfrm>
        </p:grpSpPr>
        <p:sp>
          <p:nvSpPr>
            <p:cNvPr id="2499" name="Google Shape;2499;p58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8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8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8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8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8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8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8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8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8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8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8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8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8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8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8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8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8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8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8" name="Google Shape;2518;p58"/>
          <p:cNvGrpSpPr/>
          <p:nvPr/>
        </p:nvGrpSpPr>
        <p:grpSpPr>
          <a:xfrm>
            <a:off x="598264" y="532772"/>
            <a:ext cx="1921912" cy="326735"/>
            <a:chOff x="1816609" y="3851001"/>
            <a:chExt cx="1093674" cy="222193"/>
          </a:xfrm>
        </p:grpSpPr>
        <p:sp>
          <p:nvSpPr>
            <p:cNvPr id="2519" name="Google Shape;2519;p58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8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8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8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8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8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8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8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8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8" name="Google Shape;2528;p58"/>
          <p:cNvGrpSpPr/>
          <p:nvPr/>
        </p:nvGrpSpPr>
        <p:grpSpPr>
          <a:xfrm>
            <a:off x="7224440" y="4447106"/>
            <a:ext cx="1745583" cy="230173"/>
            <a:chOff x="1394800" y="3522000"/>
            <a:chExt cx="1048650" cy="138275"/>
          </a:xfrm>
        </p:grpSpPr>
        <p:sp>
          <p:nvSpPr>
            <p:cNvPr id="2529" name="Google Shape;2529;p58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8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8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8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8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8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8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8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8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58"/>
          <p:cNvGrpSpPr/>
          <p:nvPr/>
        </p:nvGrpSpPr>
        <p:grpSpPr>
          <a:xfrm rot="514806">
            <a:off x="7119919" y="1692026"/>
            <a:ext cx="1118061" cy="876421"/>
            <a:chOff x="378575" y="1776375"/>
            <a:chExt cx="737425" cy="578050"/>
          </a:xfrm>
        </p:grpSpPr>
        <p:sp>
          <p:nvSpPr>
            <p:cNvPr id="2539" name="Google Shape;2539;p58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8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8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8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8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8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8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8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8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8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8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8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1" name="Google Shape;2551;p58"/>
          <p:cNvGrpSpPr/>
          <p:nvPr/>
        </p:nvGrpSpPr>
        <p:grpSpPr>
          <a:xfrm rot="-130633" flipH="1">
            <a:off x="2437825" y="1757420"/>
            <a:ext cx="4236170" cy="204165"/>
            <a:chOff x="4345425" y="2175475"/>
            <a:chExt cx="800750" cy="176025"/>
          </a:xfrm>
        </p:grpSpPr>
        <p:sp>
          <p:nvSpPr>
            <p:cNvPr id="2552" name="Google Shape;2552;p5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551;p58"/>
          <p:cNvGrpSpPr/>
          <p:nvPr/>
        </p:nvGrpSpPr>
        <p:grpSpPr>
          <a:xfrm rot="-130633" flipH="1">
            <a:off x="2735348" y="2637488"/>
            <a:ext cx="4236170" cy="204165"/>
            <a:chOff x="4345425" y="2175475"/>
            <a:chExt cx="800750" cy="176025"/>
          </a:xfrm>
        </p:grpSpPr>
        <p:sp>
          <p:nvSpPr>
            <p:cNvPr id="104" name="Google Shape;2552;p5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53;p5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2459;p58"/>
          <p:cNvSpPr/>
          <p:nvPr/>
        </p:nvSpPr>
        <p:spPr>
          <a:xfrm>
            <a:off x="5310397" y="3559191"/>
            <a:ext cx="3118434" cy="213622"/>
          </a:xfrm>
          <a:custGeom>
            <a:avLst/>
            <a:gdLst/>
            <a:ahLst/>
            <a:cxnLst/>
            <a:rect l="l" t="t" r="r" b="b"/>
            <a:pathLst>
              <a:path w="33234" h="7220" extrusionOk="0">
                <a:moveTo>
                  <a:pt x="31326" y="1"/>
                </a:moveTo>
                <a:cubicBezTo>
                  <a:pt x="31278" y="1"/>
                  <a:pt x="31228" y="2"/>
                  <a:pt x="31176" y="5"/>
                </a:cubicBezTo>
                <a:cubicBezTo>
                  <a:pt x="31034" y="14"/>
                  <a:pt x="30892" y="22"/>
                  <a:pt x="30750" y="30"/>
                </a:cubicBezTo>
                <a:lnTo>
                  <a:pt x="30750" y="30"/>
                </a:lnTo>
                <a:cubicBezTo>
                  <a:pt x="30750" y="30"/>
                  <a:pt x="30750" y="30"/>
                  <a:pt x="30750" y="30"/>
                </a:cubicBezTo>
                <a:lnTo>
                  <a:pt x="30750" y="30"/>
                </a:lnTo>
                <a:cubicBezTo>
                  <a:pt x="30750" y="30"/>
                  <a:pt x="30750" y="30"/>
                  <a:pt x="30750" y="30"/>
                </a:cubicBezTo>
                <a:lnTo>
                  <a:pt x="30750" y="30"/>
                </a:lnTo>
                <a:cubicBezTo>
                  <a:pt x="21994" y="549"/>
                  <a:pt x="13215" y="1092"/>
                  <a:pt x="4459" y="1634"/>
                </a:cubicBezTo>
                <a:cubicBezTo>
                  <a:pt x="3043" y="1714"/>
                  <a:pt x="2088" y="3524"/>
                  <a:pt x="2855" y="4184"/>
                </a:cubicBezTo>
                <a:lnTo>
                  <a:pt x="2855" y="4184"/>
                </a:lnTo>
                <a:cubicBezTo>
                  <a:pt x="2545" y="4258"/>
                  <a:pt x="2237" y="4335"/>
                  <a:pt x="1928" y="4416"/>
                </a:cubicBezTo>
                <a:cubicBezTo>
                  <a:pt x="215" y="4850"/>
                  <a:pt x="1" y="7219"/>
                  <a:pt x="1588" y="7219"/>
                </a:cubicBezTo>
                <a:cubicBezTo>
                  <a:pt x="1743" y="7219"/>
                  <a:pt x="1914" y="7197"/>
                  <a:pt x="2104" y="7148"/>
                </a:cubicBezTo>
                <a:cubicBezTo>
                  <a:pt x="11552" y="4667"/>
                  <a:pt x="21527" y="5544"/>
                  <a:pt x="30926" y="2762"/>
                </a:cubicBezTo>
                <a:cubicBezTo>
                  <a:pt x="32270" y="2371"/>
                  <a:pt x="33233" y="1"/>
                  <a:pt x="31326" y="1"/>
                </a:cubicBez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Ina Randić Đorđević, prof.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hlinkClick r:id="rId3"/>
              </a:rPr>
              <a:t>ina.randic-dordevic@skole.hr</a:t>
            </a:r>
            <a:r>
              <a:rPr lang="hr-HR" dirty="0"/>
              <a:t> </a:t>
            </a:r>
            <a:endParaRPr dirty="0"/>
          </a:p>
        </p:txBody>
      </p:sp>
      <p:sp>
        <p:nvSpPr>
          <p:cNvPr id="83" name="Google Shape;2426;p57"/>
          <p:cNvSpPr/>
          <p:nvPr/>
        </p:nvSpPr>
        <p:spPr>
          <a:xfrm>
            <a:off x="3177201" y="2906670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2426;p57"/>
          <p:cNvSpPr/>
          <p:nvPr/>
        </p:nvSpPr>
        <p:spPr>
          <a:xfrm>
            <a:off x="6601176" y="2848017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2466;p58"/>
          <p:cNvGrpSpPr/>
          <p:nvPr/>
        </p:nvGrpSpPr>
        <p:grpSpPr>
          <a:xfrm>
            <a:off x="1934845" y="3328866"/>
            <a:ext cx="3150018" cy="654723"/>
            <a:chOff x="5960495" y="2153863"/>
            <a:chExt cx="3534707" cy="495487"/>
          </a:xfrm>
        </p:grpSpPr>
        <p:sp>
          <p:nvSpPr>
            <p:cNvPr id="86" name="Google Shape;2467;p58"/>
            <p:cNvSpPr/>
            <p:nvPr/>
          </p:nvSpPr>
          <p:spPr>
            <a:xfrm>
              <a:off x="6021446" y="2153863"/>
              <a:ext cx="3259576" cy="220765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68;p58"/>
            <p:cNvSpPr/>
            <p:nvPr/>
          </p:nvSpPr>
          <p:spPr>
            <a:xfrm>
              <a:off x="6109832" y="2223513"/>
              <a:ext cx="3185357" cy="19648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69;p58"/>
            <p:cNvSpPr/>
            <p:nvPr/>
          </p:nvSpPr>
          <p:spPr>
            <a:xfrm>
              <a:off x="6066337" y="2300001"/>
              <a:ext cx="3428865" cy="152446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70;p58"/>
            <p:cNvSpPr/>
            <p:nvPr/>
          </p:nvSpPr>
          <p:spPr>
            <a:xfrm>
              <a:off x="6122301" y="2356770"/>
              <a:ext cx="3065348" cy="127634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71;p58"/>
            <p:cNvSpPr/>
            <p:nvPr/>
          </p:nvSpPr>
          <p:spPr>
            <a:xfrm>
              <a:off x="5990023" y="2375009"/>
              <a:ext cx="3315341" cy="274342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72;p58"/>
            <p:cNvSpPr/>
            <p:nvPr/>
          </p:nvSpPr>
          <p:spPr>
            <a:xfrm>
              <a:off x="5960495" y="2494207"/>
              <a:ext cx="3260275" cy="120072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73;p58"/>
            <p:cNvSpPr/>
            <p:nvPr/>
          </p:nvSpPr>
          <p:spPr>
            <a:xfrm>
              <a:off x="6122301" y="2432390"/>
              <a:ext cx="3021256" cy="185048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58"/>
          <p:cNvSpPr/>
          <p:nvPr/>
        </p:nvSpPr>
        <p:spPr>
          <a:xfrm>
            <a:off x="2429495" y="3554967"/>
            <a:ext cx="3118433" cy="213622"/>
          </a:xfrm>
          <a:custGeom>
            <a:avLst/>
            <a:gdLst/>
            <a:ahLst/>
            <a:cxnLst/>
            <a:rect l="l" t="t" r="r" b="b"/>
            <a:pathLst>
              <a:path w="33234" h="7220" extrusionOk="0">
                <a:moveTo>
                  <a:pt x="31326" y="1"/>
                </a:moveTo>
                <a:cubicBezTo>
                  <a:pt x="31278" y="1"/>
                  <a:pt x="31228" y="2"/>
                  <a:pt x="31176" y="5"/>
                </a:cubicBezTo>
                <a:cubicBezTo>
                  <a:pt x="31034" y="14"/>
                  <a:pt x="30892" y="22"/>
                  <a:pt x="30750" y="30"/>
                </a:cubicBezTo>
                <a:lnTo>
                  <a:pt x="30750" y="30"/>
                </a:lnTo>
                <a:cubicBezTo>
                  <a:pt x="30750" y="30"/>
                  <a:pt x="30750" y="30"/>
                  <a:pt x="30750" y="30"/>
                </a:cubicBezTo>
                <a:lnTo>
                  <a:pt x="30750" y="30"/>
                </a:lnTo>
                <a:cubicBezTo>
                  <a:pt x="30750" y="30"/>
                  <a:pt x="30750" y="30"/>
                  <a:pt x="30750" y="30"/>
                </a:cubicBezTo>
                <a:lnTo>
                  <a:pt x="30750" y="30"/>
                </a:lnTo>
                <a:cubicBezTo>
                  <a:pt x="21994" y="549"/>
                  <a:pt x="13215" y="1092"/>
                  <a:pt x="4459" y="1634"/>
                </a:cubicBezTo>
                <a:cubicBezTo>
                  <a:pt x="3043" y="1714"/>
                  <a:pt x="2088" y="3524"/>
                  <a:pt x="2855" y="4184"/>
                </a:cubicBezTo>
                <a:lnTo>
                  <a:pt x="2855" y="4184"/>
                </a:lnTo>
                <a:cubicBezTo>
                  <a:pt x="2545" y="4258"/>
                  <a:pt x="2237" y="4335"/>
                  <a:pt x="1928" y="4416"/>
                </a:cubicBezTo>
                <a:cubicBezTo>
                  <a:pt x="215" y="4850"/>
                  <a:pt x="1" y="7219"/>
                  <a:pt x="1588" y="7219"/>
                </a:cubicBezTo>
                <a:cubicBezTo>
                  <a:pt x="1743" y="7219"/>
                  <a:pt x="1914" y="7197"/>
                  <a:pt x="2104" y="7148"/>
                </a:cubicBezTo>
                <a:cubicBezTo>
                  <a:pt x="11552" y="4667"/>
                  <a:pt x="21527" y="5544"/>
                  <a:pt x="30926" y="2762"/>
                </a:cubicBezTo>
                <a:cubicBezTo>
                  <a:pt x="32270" y="2371"/>
                  <a:pt x="33233" y="1"/>
                  <a:pt x="31326" y="1"/>
                </a:cubicBez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Ingrid </a:t>
            </a:r>
            <a:r>
              <a:rPr lang="hr-HR" sz="2000" b="1" dirty="0" err="1">
                <a:solidFill>
                  <a:schemeClr val="dk1"/>
                </a:solidFill>
                <a:latin typeface="Itim"/>
                <a:ea typeface="Itim"/>
                <a:cs typeface="Itim"/>
              </a:rPr>
              <a:t>Šlosar</a:t>
            </a:r>
            <a:r>
              <a:rPr lang="hr-HR" sz="2000" b="1" dirty="0">
                <a:solidFill>
                  <a:schemeClr val="dk1"/>
                </a:solidFill>
                <a:latin typeface="Itim"/>
                <a:ea typeface="Itim"/>
                <a:cs typeface="Itim"/>
              </a:rPr>
              <a:t>, prof.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hlinkClick r:id="rId4"/>
              </a:rPr>
              <a:t>iga8012@gmail.com</a:t>
            </a:r>
            <a:r>
              <a:rPr lang="hr-HR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6900100" y="217671"/>
            <a:ext cx="1659238" cy="1437857"/>
            <a:chOff x="1857000" y="3245400"/>
            <a:chExt cx="1232000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2118" y="3252680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565528" y="680305"/>
            <a:ext cx="548192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VREDNOVANJE</a:t>
            </a:r>
            <a:endParaRPr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391249" y="1557783"/>
            <a:ext cx="8555042" cy="3461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400" dirty="0">
                <a:latin typeface="+mn-lt"/>
                <a:cs typeface="Calibri Light" panose="020F0302020204030204" pitchFamily="34" charset="0"/>
              </a:rPr>
              <a:t>Predstavlja složen proces koji se zasniva na poznavanju i razumijevanju:</a:t>
            </a: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+mn-lt"/>
              </a:rPr>
              <a:t>kurikulumima definiranih odgojno-obrazovnih ciljeva, ishoda i očekivanja </a:t>
            </a:r>
          </a:p>
          <a:p>
            <a:pPr marL="0" indent="0" algn="l">
              <a:lnSpc>
                <a:spcPct val="100000"/>
              </a:lnSpc>
              <a:buNone/>
            </a:pPr>
            <a:endParaRPr lang="hr-HR" sz="2000" dirty="0">
              <a:solidFill>
                <a:srgbClr val="000000"/>
              </a:solidFill>
              <a:latin typeface="+mn-lt"/>
            </a:endParaRP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+mn-lt"/>
              </a:rPr>
              <a:t>mogućnosti, dosega i ograničenja pojedinih pristupa, oblika i metoda vrednovanja </a:t>
            </a:r>
          </a:p>
          <a:p>
            <a:pPr marL="0" indent="0" algn="l">
              <a:lnSpc>
                <a:spcPct val="100000"/>
              </a:lnSpc>
              <a:buNone/>
            </a:pPr>
            <a:endParaRPr lang="hr-HR" sz="2000" dirty="0">
              <a:solidFill>
                <a:srgbClr val="000000"/>
              </a:solidFill>
              <a:latin typeface="+mn-lt"/>
            </a:endParaRPr>
          </a:p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+mn-lt"/>
              </a:rPr>
              <a:t>procesa učenja, konteksta učenja i osobitosti učenika.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dirty="0"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7237073" y="179209"/>
            <a:ext cx="782967" cy="1594786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741404" y="1374144"/>
            <a:ext cx="5237862" cy="189331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6558045" y="4179252"/>
            <a:ext cx="2490209" cy="5503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1110767" y="141388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Dokumenti</a:t>
            </a:r>
            <a:endParaRPr dirty="0"/>
          </a:p>
        </p:txBody>
      </p:sp>
      <p:sp>
        <p:nvSpPr>
          <p:cNvPr id="850" name="Google Shape;850;p31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+mj-lt"/>
              </a:rPr>
              <a:t> o odgoju i obrazovanju u osnovnoj i srednjoj školi</a:t>
            </a:r>
            <a:endParaRPr dirty="0">
              <a:latin typeface="+mj-lt"/>
            </a:endParaRPr>
          </a:p>
        </p:txBody>
      </p:sp>
      <p:grpSp>
        <p:nvGrpSpPr>
          <p:cNvPr id="851" name="Google Shape;851;p31"/>
          <p:cNvGrpSpPr/>
          <p:nvPr/>
        </p:nvGrpSpPr>
        <p:grpSpPr>
          <a:xfrm>
            <a:off x="719990" y="925800"/>
            <a:ext cx="2960453" cy="176025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4" name="Google Shape;854;p31"/>
          <p:cNvSpPr txBox="1">
            <a:spLocks noGrp="1"/>
          </p:cNvSpPr>
          <p:nvPr>
            <p:ph type="subTitle" idx="6"/>
          </p:nvPr>
        </p:nvSpPr>
        <p:spPr>
          <a:xfrm>
            <a:off x="5794662" y="1323348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hr-HR" dirty="0">
                <a:latin typeface="+mj-lt"/>
              </a:rPr>
              <a:t>nastavnog predmeta Hrvatski jezik</a:t>
            </a:r>
            <a:endParaRPr dirty="0">
              <a:latin typeface="+mj-lt"/>
            </a:endParaRPr>
          </a:p>
        </p:txBody>
      </p:sp>
      <p:sp>
        <p:nvSpPr>
          <p:cNvPr id="855" name="Google Shape;855;p31"/>
          <p:cNvSpPr txBox="1">
            <a:spLocks noGrp="1"/>
          </p:cNvSpPr>
          <p:nvPr>
            <p:ph type="subTitle" idx="7"/>
          </p:nvPr>
        </p:nvSpPr>
        <p:spPr>
          <a:xfrm>
            <a:off x="394855" y="3755202"/>
            <a:ext cx="3448096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fontAlgn="base"/>
            <a:r>
              <a:rPr lang="hr-HR" dirty="0">
                <a:latin typeface="+mj-lt"/>
              </a:rPr>
              <a:t>o načinima, postupcima i elementima vrednovanja učenika u osnovnoj i srednjoj školi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6" name="Google Shape;856;p31"/>
          <p:cNvGrpSpPr/>
          <p:nvPr/>
        </p:nvGrpSpPr>
        <p:grpSpPr>
          <a:xfrm rot="367883">
            <a:off x="6168822" y="3265871"/>
            <a:ext cx="1569882" cy="507904"/>
            <a:chOff x="4345425" y="2175475"/>
            <a:chExt cx="800750" cy="176025"/>
          </a:xfrm>
        </p:grpSpPr>
        <p:sp>
          <p:nvSpPr>
            <p:cNvPr id="857" name="Google Shape;857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31"/>
          <p:cNvGrpSpPr/>
          <p:nvPr/>
        </p:nvGrpSpPr>
        <p:grpSpPr>
          <a:xfrm rot="474658">
            <a:off x="1381256" y="1507939"/>
            <a:ext cx="1557467" cy="585348"/>
            <a:chOff x="4345425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1"/>
          <p:cNvGrpSpPr/>
          <p:nvPr/>
        </p:nvGrpSpPr>
        <p:grpSpPr>
          <a:xfrm rot="367883">
            <a:off x="1375060" y="3250166"/>
            <a:ext cx="1569882" cy="507904"/>
            <a:chOff x="4345425" y="2175475"/>
            <a:chExt cx="800750" cy="176025"/>
          </a:xfrm>
        </p:grpSpPr>
        <p:sp>
          <p:nvSpPr>
            <p:cNvPr id="863" name="Google Shape;863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1"/>
          <p:cNvGrpSpPr/>
          <p:nvPr/>
        </p:nvGrpSpPr>
        <p:grpSpPr>
          <a:xfrm rot="474658">
            <a:off x="6164698" y="872718"/>
            <a:ext cx="1557467" cy="585348"/>
            <a:chOff x="4345425" y="2175475"/>
            <a:chExt cx="800750" cy="176025"/>
          </a:xfrm>
        </p:grpSpPr>
        <p:sp>
          <p:nvSpPr>
            <p:cNvPr id="866" name="Google Shape;866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31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hr-HR" dirty="0"/>
              <a:t>PRAVILNIK</a:t>
            </a:r>
            <a:endParaRPr dirty="0"/>
          </a:p>
        </p:txBody>
      </p:sp>
      <p:sp>
        <p:nvSpPr>
          <p:cNvPr id="870" name="Google Shape;870;p31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6213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hr-HR" dirty="0" err="1"/>
              <a:t>Međupredmetne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hr-HR" dirty="0"/>
              <a:t>teme</a:t>
            </a:r>
            <a:endParaRPr dirty="0"/>
          </a:p>
        </p:txBody>
      </p: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ZAKON</a:t>
            </a:r>
            <a:endParaRPr dirty="0"/>
          </a:p>
        </p:txBody>
      </p:sp>
      <p:sp>
        <p:nvSpPr>
          <p:cNvPr id="872" name="Google Shape;872;p31"/>
          <p:cNvSpPr txBox="1">
            <a:spLocks noGrp="1"/>
          </p:cNvSpPr>
          <p:nvPr>
            <p:ph type="subTitle" idx="4"/>
          </p:nvPr>
        </p:nvSpPr>
        <p:spPr>
          <a:xfrm>
            <a:off x="5794662" y="954909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hr-HR" dirty="0"/>
              <a:t>KURIKULUM</a:t>
            </a:r>
            <a:endParaRPr dirty="0"/>
          </a:p>
        </p:txBody>
      </p:sp>
      <p:grpSp>
        <p:nvGrpSpPr>
          <p:cNvPr id="873" name="Google Shape;873;p31"/>
          <p:cNvGrpSpPr/>
          <p:nvPr/>
        </p:nvGrpSpPr>
        <p:grpSpPr>
          <a:xfrm rot="-638440">
            <a:off x="5121065" y="222147"/>
            <a:ext cx="1600449" cy="495659"/>
            <a:chOff x="3647400" y="4354525"/>
            <a:chExt cx="365925" cy="73675"/>
          </a:xfrm>
        </p:grpSpPr>
        <p:sp>
          <p:nvSpPr>
            <p:cNvPr id="874" name="Google Shape;874;p31"/>
            <p:cNvSpPr/>
            <p:nvPr/>
          </p:nvSpPr>
          <p:spPr>
            <a:xfrm>
              <a:off x="3647400" y="4384125"/>
              <a:ext cx="42000" cy="38300"/>
            </a:xfrm>
            <a:custGeom>
              <a:avLst/>
              <a:gdLst/>
              <a:ahLst/>
              <a:cxnLst/>
              <a:rect l="l" t="t" r="r" b="b"/>
              <a:pathLst>
                <a:path w="1680" h="1532" extrusionOk="0">
                  <a:moveTo>
                    <a:pt x="923" y="251"/>
                  </a:moveTo>
                  <a:cubicBezTo>
                    <a:pt x="1017" y="251"/>
                    <a:pt x="1111" y="268"/>
                    <a:pt x="1203" y="301"/>
                  </a:cubicBezTo>
                  <a:cubicBezTo>
                    <a:pt x="1128" y="452"/>
                    <a:pt x="1003" y="552"/>
                    <a:pt x="827" y="627"/>
                  </a:cubicBezTo>
                  <a:cubicBezTo>
                    <a:pt x="727" y="677"/>
                    <a:pt x="627" y="677"/>
                    <a:pt x="527" y="677"/>
                  </a:cubicBezTo>
                  <a:cubicBezTo>
                    <a:pt x="376" y="677"/>
                    <a:pt x="251" y="577"/>
                    <a:pt x="401" y="452"/>
                  </a:cubicBezTo>
                  <a:cubicBezTo>
                    <a:pt x="552" y="318"/>
                    <a:pt x="735" y="251"/>
                    <a:pt x="923" y="251"/>
                  </a:cubicBezTo>
                  <a:close/>
                  <a:moveTo>
                    <a:pt x="861" y="0"/>
                  </a:moveTo>
                  <a:cubicBezTo>
                    <a:pt x="791" y="0"/>
                    <a:pt x="721" y="8"/>
                    <a:pt x="652" y="26"/>
                  </a:cubicBezTo>
                  <a:cubicBezTo>
                    <a:pt x="401" y="76"/>
                    <a:pt x="0" y="276"/>
                    <a:pt x="25" y="602"/>
                  </a:cubicBezTo>
                  <a:cubicBezTo>
                    <a:pt x="48" y="874"/>
                    <a:pt x="336" y="982"/>
                    <a:pt x="576" y="982"/>
                  </a:cubicBezTo>
                  <a:cubicBezTo>
                    <a:pt x="602" y="982"/>
                    <a:pt x="627" y="980"/>
                    <a:pt x="652" y="978"/>
                  </a:cubicBezTo>
                  <a:cubicBezTo>
                    <a:pt x="902" y="953"/>
                    <a:pt x="1103" y="853"/>
                    <a:pt x="1278" y="677"/>
                  </a:cubicBezTo>
                  <a:cubicBezTo>
                    <a:pt x="1303" y="903"/>
                    <a:pt x="1303" y="1103"/>
                    <a:pt x="1278" y="1329"/>
                  </a:cubicBezTo>
                  <a:cubicBezTo>
                    <a:pt x="1278" y="1440"/>
                    <a:pt x="1400" y="1532"/>
                    <a:pt x="1495" y="1532"/>
                  </a:cubicBezTo>
                  <a:cubicBezTo>
                    <a:pt x="1550" y="1532"/>
                    <a:pt x="1595" y="1502"/>
                    <a:pt x="1604" y="1429"/>
                  </a:cubicBezTo>
                  <a:cubicBezTo>
                    <a:pt x="1679" y="1078"/>
                    <a:pt x="1604" y="727"/>
                    <a:pt x="1504" y="376"/>
                  </a:cubicBezTo>
                  <a:cubicBezTo>
                    <a:pt x="1554" y="351"/>
                    <a:pt x="1579" y="276"/>
                    <a:pt x="1529" y="226"/>
                  </a:cubicBezTo>
                  <a:cubicBezTo>
                    <a:pt x="1336" y="91"/>
                    <a:pt x="1098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3695650" y="4356075"/>
              <a:ext cx="49500" cy="27125"/>
            </a:xfrm>
            <a:custGeom>
              <a:avLst/>
              <a:gdLst/>
              <a:ahLst/>
              <a:cxnLst/>
              <a:rect l="l" t="t" r="r" b="b"/>
              <a:pathLst>
                <a:path w="1980" h="1085" extrusionOk="0">
                  <a:moveTo>
                    <a:pt x="244" y="0"/>
                  </a:moveTo>
                  <a:cubicBezTo>
                    <a:pt x="205" y="0"/>
                    <a:pt x="165" y="6"/>
                    <a:pt x="125" y="20"/>
                  </a:cubicBezTo>
                  <a:cubicBezTo>
                    <a:pt x="0" y="45"/>
                    <a:pt x="100" y="245"/>
                    <a:pt x="201" y="245"/>
                  </a:cubicBezTo>
                  <a:cubicBezTo>
                    <a:pt x="209" y="244"/>
                    <a:pt x="216" y="244"/>
                    <a:pt x="223" y="244"/>
                  </a:cubicBezTo>
                  <a:cubicBezTo>
                    <a:pt x="357" y="244"/>
                    <a:pt x="175" y="473"/>
                    <a:pt x="175" y="521"/>
                  </a:cubicBezTo>
                  <a:cubicBezTo>
                    <a:pt x="150" y="571"/>
                    <a:pt x="150" y="621"/>
                    <a:pt x="175" y="671"/>
                  </a:cubicBezTo>
                  <a:cubicBezTo>
                    <a:pt x="201" y="822"/>
                    <a:pt x="326" y="922"/>
                    <a:pt x="451" y="997"/>
                  </a:cubicBezTo>
                  <a:cubicBezTo>
                    <a:pt x="677" y="1072"/>
                    <a:pt x="927" y="1047"/>
                    <a:pt x="1153" y="1072"/>
                  </a:cubicBezTo>
                  <a:cubicBezTo>
                    <a:pt x="1266" y="1072"/>
                    <a:pt x="1385" y="1085"/>
                    <a:pt x="1504" y="1085"/>
                  </a:cubicBezTo>
                  <a:cubicBezTo>
                    <a:pt x="1623" y="1085"/>
                    <a:pt x="1742" y="1072"/>
                    <a:pt x="1855" y="1022"/>
                  </a:cubicBezTo>
                  <a:cubicBezTo>
                    <a:pt x="1980" y="972"/>
                    <a:pt x="1930" y="797"/>
                    <a:pt x="1830" y="747"/>
                  </a:cubicBezTo>
                  <a:cubicBezTo>
                    <a:pt x="1676" y="677"/>
                    <a:pt x="1500" y="661"/>
                    <a:pt x="1326" y="661"/>
                  </a:cubicBezTo>
                  <a:cubicBezTo>
                    <a:pt x="1187" y="661"/>
                    <a:pt x="1050" y="671"/>
                    <a:pt x="927" y="671"/>
                  </a:cubicBezTo>
                  <a:cubicBezTo>
                    <a:pt x="886" y="671"/>
                    <a:pt x="830" y="677"/>
                    <a:pt x="773" y="677"/>
                  </a:cubicBezTo>
                  <a:cubicBezTo>
                    <a:pt x="660" y="677"/>
                    <a:pt x="543" y="655"/>
                    <a:pt x="526" y="521"/>
                  </a:cubicBezTo>
                  <a:cubicBezTo>
                    <a:pt x="526" y="471"/>
                    <a:pt x="576" y="396"/>
                    <a:pt x="576" y="320"/>
                  </a:cubicBezTo>
                  <a:cubicBezTo>
                    <a:pt x="576" y="135"/>
                    <a:pt x="424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3727800" y="4393475"/>
              <a:ext cx="40550" cy="26725"/>
            </a:xfrm>
            <a:custGeom>
              <a:avLst/>
              <a:gdLst/>
              <a:ahLst/>
              <a:cxnLst/>
              <a:rect l="l" t="t" r="r" b="b"/>
              <a:pathLst>
                <a:path w="1622" h="1069" extrusionOk="0">
                  <a:moveTo>
                    <a:pt x="506" y="1"/>
                  </a:moveTo>
                  <a:cubicBezTo>
                    <a:pt x="442" y="1"/>
                    <a:pt x="381" y="71"/>
                    <a:pt x="418" y="128"/>
                  </a:cubicBezTo>
                  <a:cubicBezTo>
                    <a:pt x="443" y="203"/>
                    <a:pt x="468" y="278"/>
                    <a:pt x="494" y="328"/>
                  </a:cubicBezTo>
                  <a:cubicBezTo>
                    <a:pt x="393" y="353"/>
                    <a:pt x="293" y="353"/>
                    <a:pt x="193" y="378"/>
                  </a:cubicBezTo>
                  <a:cubicBezTo>
                    <a:pt x="0" y="402"/>
                    <a:pt x="62" y="681"/>
                    <a:pt x="222" y="681"/>
                  </a:cubicBezTo>
                  <a:cubicBezTo>
                    <a:pt x="229" y="681"/>
                    <a:pt x="236" y="680"/>
                    <a:pt x="243" y="679"/>
                  </a:cubicBezTo>
                  <a:cubicBezTo>
                    <a:pt x="368" y="679"/>
                    <a:pt x="468" y="654"/>
                    <a:pt x="569" y="654"/>
                  </a:cubicBezTo>
                  <a:cubicBezTo>
                    <a:pt x="569" y="729"/>
                    <a:pt x="594" y="830"/>
                    <a:pt x="594" y="905"/>
                  </a:cubicBezTo>
                  <a:cubicBezTo>
                    <a:pt x="607" y="1011"/>
                    <a:pt x="691" y="1068"/>
                    <a:pt x="771" y="1068"/>
                  </a:cubicBezTo>
                  <a:cubicBezTo>
                    <a:pt x="841" y="1068"/>
                    <a:pt x="908" y="1024"/>
                    <a:pt x="920" y="930"/>
                  </a:cubicBezTo>
                  <a:cubicBezTo>
                    <a:pt x="945" y="830"/>
                    <a:pt x="920" y="729"/>
                    <a:pt x="895" y="629"/>
                  </a:cubicBezTo>
                  <a:lnTo>
                    <a:pt x="970" y="629"/>
                  </a:lnTo>
                  <a:cubicBezTo>
                    <a:pt x="1170" y="604"/>
                    <a:pt x="1371" y="604"/>
                    <a:pt x="1521" y="479"/>
                  </a:cubicBezTo>
                  <a:cubicBezTo>
                    <a:pt x="1621" y="429"/>
                    <a:pt x="1546" y="303"/>
                    <a:pt x="1471" y="278"/>
                  </a:cubicBezTo>
                  <a:cubicBezTo>
                    <a:pt x="1392" y="249"/>
                    <a:pt x="1317" y="238"/>
                    <a:pt x="1243" y="238"/>
                  </a:cubicBezTo>
                  <a:cubicBezTo>
                    <a:pt x="1129" y="238"/>
                    <a:pt x="1016" y="263"/>
                    <a:pt x="895" y="278"/>
                  </a:cubicBezTo>
                  <a:lnTo>
                    <a:pt x="769" y="303"/>
                  </a:lnTo>
                  <a:cubicBezTo>
                    <a:pt x="719" y="203"/>
                    <a:pt x="644" y="103"/>
                    <a:pt x="569" y="28"/>
                  </a:cubicBezTo>
                  <a:cubicBezTo>
                    <a:pt x="550" y="9"/>
                    <a:pt x="528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3777725" y="4368075"/>
              <a:ext cx="49925" cy="55775"/>
            </a:xfrm>
            <a:custGeom>
              <a:avLst/>
              <a:gdLst/>
              <a:ahLst/>
              <a:cxnLst/>
              <a:rect l="l" t="t" r="r" b="b"/>
              <a:pathLst>
                <a:path w="1997" h="2231" extrusionOk="0">
                  <a:moveTo>
                    <a:pt x="1053" y="1369"/>
                  </a:moveTo>
                  <a:cubicBezTo>
                    <a:pt x="1379" y="1495"/>
                    <a:pt x="1429" y="1595"/>
                    <a:pt x="1203" y="1670"/>
                  </a:cubicBezTo>
                  <a:cubicBezTo>
                    <a:pt x="1028" y="1770"/>
                    <a:pt x="827" y="1795"/>
                    <a:pt x="627" y="1820"/>
                  </a:cubicBezTo>
                  <a:cubicBezTo>
                    <a:pt x="702" y="1695"/>
                    <a:pt x="777" y="1570"/>
                    <a:pt x="903" y="1495"/>
                  </a:cubicBezTo>
                  <a:cubicBezTo>
                    <a:pt x="953" y="1445"/>
                    <a:pt x="1003" y="1419"/>
                    <a:pt x="1053" y="1369"/>
                  </a:cubicBezTo>
                  <a:close/>
                  <a:moveTo>
                    <a:pt x="179" y="0"/>
                  </a:moveTo>
                  <a:cubicBezTo>
                    <a:pt x="110" y="0"/>
                    <a:pt x="46" y="54"/>
                    <a:pt x="75" y="141"/>
                  </a:cubicBezTo>
                  <a:cubicBezTo>
                    <a:pt x="226" y="668"/>
                    <a:pt x="276" y="1219"/>
                    <a:pt x="251" y="1770"/>
                  </a:cubicBezTo>
                  <a:cubicBezTo>
                    <a:pt x="251" y="1795"/>
                    <a:pt x="251" y="1846"/>
                    <a:pt x="276" y="1871"/>
                  </a:cubicBezTo>
                  <a:lnTo>
                    <a:pt x="201" y="1871"/>
                  </a:lnTo>
                  <a:cubicBezTo>
                    <a:pt x="0" y="1896"/>
                    <a:pt x="50" y="2221"/>
                    <a:pt x="251" y="2221"/>
                  </a:cubicBezTo>
                  <a:cubicBezTo>
                    <a:pt x="301" y="2227"/>
                    <a:pt x="363" y="2230"/>
                    <a:pt x="431" y="2230"/>
                  </a:cubicBezTo>
                  <a:cubicBezTo>
                    <a:pt x="979" y="2230"/>
                    <a:pt x="1997" y="2034"/>
                    <a:pt x="1730" y="1344"/>
                  </a:cubicBezTo>
                  <a:cubicBezTo>
                    <a:pt x="1642" y="1104"/>
                    <a:pt x="1402" y="959"/>
                    <a:pt x="1143" y="959"/>
                  </a:cubicBezTo>
                  <a:cubicBezTo>
                    <a:pt x="1105" y="959"/>
                    <a:pt x="1066" y="962"/>
                    <a:pt x="1028" y="968"/>
                  </a:cubicBezTo>
                  <a:cubicBezTo>
                    <a:pt x="827" y="1018"/>
                    <a:pt x="677" y="1119"/>
                    <a:pt x="552" y="1244"/>
                  </a:cubicBezTo>
                  <a:cubicBezTo>
                    <a:pt x="527" y="843"/>
                    <a:pt x="426" y="467"/>
                    <a:pt x="301" y="91"/>
                  </a:cubicBezTo>
                  <a:cubicBezTo>
                    <a:pt x="280" y="28"/>
                    <a:pt x="22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3811550" y="4354525"/>
              <a:ext cx="27600" cy="28050"/>
            </a:xfrm>
            <a:custGeom>
              <a:avLst/>
              <a:gdLst/>
              <a:ahLst/>
              <a:cxnLst/>
              <a:rect l="l" t="t" r="r" b="b"/>
              <a:pathLst>
                <a:path w="1104" h="1122" extrusionOk="0">
                  <a:moveTo>
                    <a:pt x="467" y="0"/>
                  </a:moveTo>
                  <a:cubicBezTo>
                    <a:pt x="338" y="0"/>
                    <a:pt x="200" y="83"/>
                    <a:pt x="101" y="182"/>
                  </a:cubicBezTo>
                  <a:cubicBezTo>
                    <a:pt x="18" y="244"/>
                    <a:pt x="73" y="376"/>
                    <a:pt x="165" y="376"/>
                  </a:cubicBezTo>
                  <a:cubicBezTo>
                    <a:pt x="184" y="376"/>
                    <a:pt x="205" y="370"/>
                    <a:pt x="226" y="357"/>
                  </a:cubicBezTo>
                  <a:cubicBezTo>
                    <a:pt x="246" y="337"/>
                    <a:pt x="364" y="268"/>
                    <a:pt x="422" y="268"/>
                  </a:cubicBezTo>
                  <a:cubicBezTo>
                    <a:pt x="436" y="268"/>
                    <a:pt x="447" y="272"/>
                    <a:pt x="452" y="282"/>
                  </a:cubicBezTo>
                  <a:cubicBezTo>
                    <a:pt x="452" y="307"/>
                    <a:pt x="326" y="433"/>
                    <a:pt x="326" y="458"/>
                  </a:cubicBezTo>
                  <a:cubicBezTo>
                    <a:pt x="226" y="583"/>
                    <a:pt x="151" y="708"/>
                    <a:pt x="76" y="809"/>
                  </a:cubicBezTo>
                  <a:cubicBezTo>
                    <a:pt x="1" y="909"/>
                    <a:pt x="76" y="1059"/>
                    <a:pt x="201" y="1084"/>
                  </a:cubicBezTo>
                  <a:cubicBezTo>
                    <a:pt x="326" y="1097"/>
                    <a:pt x="477" y="1122"/>
                    <a:pt x="624" y="1122"/>
                  </a:cubicBezTo>
                  <a:cubicBezTo>
                    <a:pt x="771" y="1122"/>
                    <a:pt x="915" y="1097"/>
                    <a:pt x="1028" y="1009"/>
                  </a:cubicBezTo>
                  <a:cubicBezTo>
                    <a:pt x="1103" y="934"/>
                    <a:pt x="1053" y="834"/>
                    <a:pt x="978" y="809"/>
                  </a:cubicBezTo>
                  <a:cubicBezTo>
                    <a:pt x="828" y="758"/>
                    <a:pt x="677" y="758"/>
                    <a:pt x="527" y="758"/>
                  </a:cubicBezTo>
                  <a:cubicBezTo>
                    <a:pt x="577" y="683"/>
                    <a:pt x="627" y="608"/>
                    <a:pt x="677" y="533"/>
                  </a:cubicBezTo>
                  <a:cubicBezTo>
                    <a:pt x="727" y="433"/>
                    <a:pt x="778" y="307"/>
                    <a:pt x="727" y="182"/>
                  </a:cubicBezTo>
                  <a:cubicBezTo>
                    <a:pt x="662" y="50"/>
                    <a:pt x="567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3856050" y="4393900"/>
              <a:ext cx="47000" cy="10925"/>
            </a:xfrm>
            <a:custGeom>
              <a:avLst/>
              <a:gdLst/>
              <a:ahLst/>
              <a:cxnLst/>
              <a:rect l="l" t="t" r="r" b="b"/>
              <a:pathLst>
                <a:path w="1880" h="437" extrusionOk="0">
                  <a:moveTo>
                    <a:pt x="1425" y="1"/>
                  </a:moveTo>
                  <a:cubicBezTo>
                    <a:pt x="1294" y="1"/>
                    <a:pt x="1165" y="22"/>
                    <a:pt x="1028" y="36"/>
                  </a:cubicBezTo>
                  <a:cubicBezTo>
                    <a:pt x="752" y="61"/>
                    <a:pt x="476" y="86"/>
                    <a:pt x="201" y="111"/>
                  </a:cubicBezTo>
                  <a:cubicBezTo>
                    <a:pt x="0" y="136"/>
                    <a:pt x="75" y="437"/>
                    <a:pt x="276" y="437"/>
                  </a:cubicBezTo>
                  <a:cubicBezTo>
                    <a:pt x="526" y="437"/>
                    <a:pt x="802" y="412"/>
                    <a:pt x="1078" y="412"/>
                  </a:cubicBezTo>
                  <a:cubicBezTo>
                    <a:pt x="1142" y="412"/>
                    <a:pt x="1211" y="414"/>
                    <a:pt x="1281" y="414"/>
                  </a:cubicBezTo>
                  <a:cubicBezTo>
                    <a:pt x="1457" y="414"/>
                    <a:pt x="1644" y="401"/>
                    <a:pt x="1805" y="311"/>
                  </a:cubicBezTo>
                  <a:cubicBezTo>
                    <a:pt x="1880" y="236"/>
                    <a:pt x="1830" y="86"/>
                    <a:pt x="1755" y="61"/>
                  </a:cubicBezTo>
                  <a:cubicBezTo>
                    <a:pt x="1641" y="15"/>
                    <a:pt x="1533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3861050" y="4406000"/>
              <a:ext cx="49525" cy="9750"/>
            </a:xfrm>
            <a:custGeom>
              <a:avLst/>
              <a:gdLst/>
              <a:ahLst/>
              <a:cxnLst/>
              <a:rect l="l" t="t" r="r" b="b"/>
              <a:pathLst>
                <a:path w="1981" h="390" extrusionOk="0">
                  <a:moveTo>
                    <a:pt x="1562" y="1"/>
                  </a:moveTo>
                  <a:cubicBezTo>
                    <a:pt x="1416" y="1"/>
                    <a:pt x="1269" y="28"/>
                    <a:pt x="1103" y="28"/>
                  </a:cubicBezTo>
                  <a:cubicBezTo>
                    <a:pt x="803" y="53"/>
                    <a:pt x="502" y="53"/>
                    <a:pt x="176" y="53"/>
                  </a:cubicBezTo>
                  <a:cubicBezTo>
                    <a:pt x="1" y="53"/>
                    <a:pt x="51" y="354"/>
                    <a:pt x="201" y="354"/>
                  </a:cubicBezTo>
                  <a:cubicBezTo>
                    <a:pt x="432" y="371"/>
                    <a:pt x="649" y="389"/>
                    <a:pt x="864" y="389"/>
                  </a:cubicBezTo>
                  <a:cubicBezTo>
                    <a:pt x="952" y="389"/>
                    <a:pt x="1040" y="386"/>
                    <a:pt x="1128" y="379"/>
                  </a:cubicBezTo>
                  <a:cubicBezTo>
                    <a:pt x="1229" y="379"/>
                    <a:pt x="1337" y="387"/>
                    <a:pt x="1445" y="387"/>
                  </a:cubicBezTo>
                  <a:cubicBezTo>
                    <a:pt x="1608" y="387"/>
                    <a:pt x="1770" y="369"/>
                    <a:pt x="1905" y="278"/>
                  </a:cubicBezTo>
                  <a:cubicBezTo>
                    <a:pt x="1981" y="228"/>
                    <a:pt x="1956" y="78"/>
                    <a:pt x="1855" y="53"/>
                  </a:cubicBezTo>
                  <a:cubicBezTo>
                    <a:pt x="1755" y="13"/>
                    <a:pt x="1659" y="1"/>
                    <a:pt x="1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924125" y="4391050"/>
              <a:ext cx="40975" cy="37150"/>
            </a:xfrm>
            <a:custGeom>
              <a:avLst/>
              <a:gdLst/>
              <a:ahLst/>
              <a:cxnLst/>
              <a:rect l="l" t="t" r="r" b="b"/>
              <a:pathLst>
                <a:path w="1639" h="1486" extrusionOk="0">
                  <a:moveTo>
                    <a:pt x="1067" y="0"/>
                  </a:moveTo>
                  <a:cubicBezTo>
                    <a:pt x="557" y="0"/>
                    <a:pt x="0" y="359"/>
                    <a:pt x="109" y="927"/>
                  </a:cubicBezTo>
                  <a:cubicBezTo>
                    <a:pt x="159" y="1227"/>
                    <a:pt x="435" y="1428"/>
                    <a:pt x="711" y="1478"/>
                  </a:cubicBezTo>
                  <a:cubicBezTo>
                    <a:pt x="759" y="1483"/>
                    <a:pt x="816" y="1486"/>
                    <a:pt x="878" y="1486"/>
                  </a:cubicBezTo>
                  <a:cubicBezTo>
                    <a:pt x="1134" y="1486"/>
                    <a:pt x="1467" y="1434"/>
                    <a:pt x="1588" y="1252"/>
                  </a:cubicBezTo>
                  <a:cubicBezTo>
                    <a:pt x="1613" y="1202"/>
                    <a:pt x="1638" y="1127"/>
                    <a:pt x="1588" y="1077"/>
                  </a:cubicBezTo>
                  <a:cubicBezTo>
                    <a:pt x="1534" y="996"/>
                    <a:pt x="1487" y="973"/>
                    <a:pt x="1432" y="973"/>
                  </a:cubicBezTo>
                  <a:cubicBezTo>
                    <a:pt x="1385" y="973"/>
                    <a:pt x="1332" y="990"/>
                    <a:pt x="1262" y="1002"/>
                  </a:cubicBezTo>
                  <a:cubicBezTo>
                    <a:pt x="1123" y="1037"/>
                    <a:pt x="971" y="1084"/>
                    <a:pt x="824" y="1084"/>
                  </a:cubicBezTo>
                  <a:cubicBezTo>
                    <a:pt x="760" y="1084"/>
                    <a:pt x="696" y="1075"/>
                    <a:pt x="636" y="1052"/>
                  </a:cubicBezTo>
                  <a:cubicBezTo>
                    <a:pt x="335" y="952"/>
                    <a:pt x="485" y="626"/>
                    <a:pt x="661" y="475"/>
                  </a:cubicBezTo>
                  <a:cubicBezTo>
                    <a:pt x="808" y="328"/>
                    <a:pt x="974" y="269"/>
                    <a:pt x="1157" y="269"/>
                  </a:cubicBezTo>
                  <a:cubicBezTo>
                    <a:pt x="1191" y="269"/>
                    <a:pt x="1226" y="271"/>
                    <a:pt x="1262" y="275"/>
                  </a:cubicBezTo>
                  <a:cubicBezTo>
                    <a:pt x="1271" y="276"/>
                    <a:pt x="1280" y="277"/>
                    <a:pt x="1288" y="277"/>
                  </a:cubicBezTo>
                  <a:cubicBezTo>
                    <a:pt x="1437" y="277"/>
                    <a:pt x="1430" y="72"/>
                    <a:pt x="1287" y="24"/>
                  </a:cubicBezTo>
                  <a:cubicBezTo>
                    <a:pt x="1216" y="8"/>
                    <a:pt x="1142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3966475" y="4358650"/>
              <a:ext cx="46850" cy="33350"/>
            </a:xfrm>
            <a:custGeom>
              <a:avLst/>
              <a:gdLst/>
              <a:ahLst/>
              <a:cxnLst/>
              <a:rect l="l" t="t" r="r" b="b"/>
              <a:pathLst>
                <a:path w="1874" h="1334" extrusionOk="0">
                  <a:moveTo>
                    <a:pt x="282" y="0"/>
                  </a:moveTo>
                  <a:cubicBezTo>
                    <a:pt x="227" y="0"/>
                    <a:pt x="172" y="6"/>
                    <a:pt x="119" y="17"/>
                  </a:cubicBezTo>
                  <a:cubicBezTo>
                    <a:pt x="1" y="64"/>
                    <a:pt x="62" y="270"/>
                    <a:pt x="175" y="270"/>
                  </a:cubicBezTo>
                  <a:cubicBezTo>
                    <a:pt x="182" y="270"/>
                    <a:pt x="188" y="269"/>
                    <a:pt x="195" y="268"/>
                  </a:cubicBezTo>
                  <a:cubicBezTo>
                    <a:pt x="215" y="265"/>
                    <a:pt x="236" y="264"/>
                    <a:pt x="258" y="264"/>
                  </a:cubicBezTo>
                  <a:cubicBezTo>
                    <a:pt x="455" y="264"/>
                    <a:pt x="701" y="365"/>
                    <a:pt x="520" y="568"/>
                  </a:cubicBezTo>
                  <a:cubicBezTo>
                    <a:pt x="470" y="644"/>
                    <a:pt x="370" y="669"/>
                    <a:pt x="320" y="769"/>
                  </a:cubicBezTo>
                  <a:cubicBezTo>
                    <a:pt x="245" y="894"/>
                    <a:pt x="295" y="1045"/>
                    <a:pt x="395" y="1145"/>
                  </a:cubicBezTo>
                  <a:cubicBezTo>
                    <a:pt x="538" y="1276"/>
                    <a:pt x="783" y="1333"/>
                    <a:pt x="1030" y="1333"/>
                  </a:cubicBezTo>
                  <a:cubicBezTo>
                    <a:pt x="1303" y="1333"/>
                    <a:pt x="1579" y="1263"/>
                    <a:pt x="1724" y="1145"/>
                  </a:cubicBezTo>
                  <a:cubicBezTo>
                    <a:pt x="1874" y="1019"/>
                    <a:pt x="1698" y="819"/>
                    <a:pt x="1573" y="819"/>
                  </a:cubicBezTo>
                  <a:cubicBezTo>
                    <a:pt x="1448" y="819"/>
                    <a:pt x="1323" y="844"/>
                    <a:pt x="1197" y="869"/>
                  </a:cubicBezTo>
                  <a:cubicBezTo>
                    <a:pt x="1147" y="877"/>
                    <a:pt x="1097" y="880"/>
                    <a:pt x="1046" y="880"/>
                  </a:cubicBezTo>
                  <a:cubicBezTo>
                    <a:pt x="944" y="880"/>
                    <a:pt x="838" y="869"/>
                    <a:pt x="721" y="869"/>
                  </a:cubicBezTo>
                  <a:cubicBezTo>
                    <a:pt x="771" y="844"/>
                    <a:pt x="796" y="794"/>
                    <a:pt x="821" y="769"/>
                  </a:cubicBezTo>
                  <a:cubicBezTo>
                    <a:pt x="871" y="694"/>
                    <a:pt x="896" y="618"/>
                    <a:pt x="896" y="543"/>
                  </a:cubicBezTo>
                  <a:cubicBezTo>
                    <a:pt x="918" y="181"/>
                    <a:pt x="595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1"/>
          <p:cNvGrpSpPr/>
          <p:nvPr/>
        </p:nvGrpSpPr>
        <p:grpSpPr>
          <a:xfrm>
            <a:off x="-315510" y="4512611"/>
            <a:ext cx="1745583" cy="230173"/>
            <a:chOff x="1394800" y="3522000"/>
            <a:chExt cx="1048650" cy="138275"/>
          </a:xfrm>
        </p:grpSpPr>
        <p:sp>
          <p:nvSpPr>
            <p:cNvPr id="884" name="Google Shape;884;p3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54;p31"/>
          <p:cNvSpPr txBox="1">
            <a:spLocks/>
          </p:cNvSpPr>
          <p:nvPr/>
        </p:nvSpPr>
        <p:spPr>
          <a:xfrm>
            <a:off x="5629980" y="2733178"/>
            <a:ext cx="250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hr-HR" dirty="0">
                <a:latin typeface="+mj-lt"/>
              </a:rPr>
              <a:t>Republike Hrvatske</a:t>
            </a:r>
            <a:endParaRPr lang="hr-HR" dirty="0"/>
          </a:p>
        </p:txBody>
      </p:sp>
      <p:grpSp>
        <p:nvGrpSpPr>
          <p:cNvPr id="48" name="Google Shape;865;p31"/>
          <p:cNvGrpSpPr/>
          <p:nvPr/>
        </p:nvGrpSpPr>
        <p:grpSpPr>
          <a:xfrm rot="1476489">
            <a:off x="6014491" y="1842623"/>
            <a:ext cx="1737178" cy="1293288"/>
            <a:chOff x="4345425" y="2175475"/>
            <a:chExt cx="800750" cy="176025"/>
          </a:xfrm>
        </p:grpSpPr>
        <p:sp>
          <p:nvSpPr>
            <p:cNvPr id="49" name="Google Shape;866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7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872;p31"/>
          <p:cNvSpPr txBox="1">
            <a:spLocks/>
          </p:cNvSpPr>
          <p:nvPr/>
        </p:nvSpPr>
        <p:spPr>
          <a:xfrm>
            <a:off x="5629980" y="2268991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hr-HR" dirty="0"/>
              <a:t>NACIONALNI KURIKULUM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5"/>
          <p:cNvGrpSpPr/>
          <p:nvPr/>
        </p:nvGrpSpPr>
        <p:grpSpPr>
          <a:xfrm>
            <a:off x="6548273" y="1385475"/>
            <a:ext cx="1875837" cy="176025"/>
            <a:chOff x="4345425" y="2175475"/>
            <a:chExt cx="800750" cy="176025"/>
          </a:xfrm>
        </p:grpSpPr>
        <p:sp>
          <p:nvSpPr>
            <p:cNvPr id="1053" name="Google Shape;1053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35"/>
          <p:cNvSpPr txBox="1">
            <a:spLocks noGrp="1"/>
          </p:cNvSpPr>
          <p:nvPr>
            <p:ph type="subTitle" idx="1"/>
          </p:nvPr>
        </p:nvSpPr>
        <p:spPr>
          <a:xfrm>
            <a:off x="444843" y="1516377"/>
            <a:ext cx="7979157" cy="302096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indent="0">
              <a:buNone/>
            </a:pPr>
            <a:r>
              <a:rPr lang="hr-HR" dirty="0">
                <a:latin typeface="+mj-lt"/>
              </a:rPr>
              <a:t>Članak 4. </a:t>
            </a:r>
          </a:p>
          <a:p>
            <a:pPr marL="127000" indent="0">
              <a:buNone/>
            </a:pPr>
            <a:r>
              <a:rPr lang="hr-HR" dirty="0">
                <a:latin typeface="+mj-lt"/>
              </a:rPr>
              <a:t>Aktivnosti u procesu vrednovanja razvoja učenikovih kompetencija i ponašanja provode učitelji/nastavnici, razrednici i stručni suradnici transparentno, javno i kontinuirano, poštujući učenikovu osobnost i dajući svakome učeniku jednaku priliku. </a:t>
            </a:r>
          </a:p>
          <a:p>
            <a:pPr marL="127000" indent="0">
              <a:buNone/>
            </a:pPr>
            <a:endParaRPr lang="hr-HR" dirty="0">
              <a:latin typeface="+mj-lt"/>
            </a:endParaRPr>
          </a:p>
          <a:p>
            <a:pPr marL="127000" indent="0">
              <a:buNone/>
            </a:pPr>
            <a:r>
              <a:rPr lang="hr-HR" dirty="0">
                <a:latin typeface="+mj-lt"/>
              </a:rPr>
              <a:t>Članak 12. </a:t>
            </a:r>
          </a:p>
          <a:p>
            <a:pPr marL="127000" indent="0">
              <a:buNone/>
            </a:pPr>
            <a:r>
              <a:rPr lang="hr-HR" dirty="0">
                <a:latin typeface="+mj-lt"/>
              </a:rPr>
              <a:t>Učitelj/nastavnik svakog nastavnoga predmeta je na početku i tijekom nastavne godine dužan upoznati učenike s elementima vrednovanja, odgojno-obrazovnim ishodima, kompetencijama, razinom dobar ostvarenosti iz kurikuluma nastavnog predmeta, planiranim metodama vrednovanja te planiranoj učestalosti vrednovanja, a vrednovanje postignuća učenika s teškoćama dužan je uskladiti s preporukama stručnih suradnik</a:t>
            </a:r>
          </a:p>
          <a:p>
            <a:pPr marL="127000" indent="0">
              <a:buNone/>
            </a:pPr>
            <a:endParaRPr lang="hr-HR" dirty="0">
              <a:latin typeface="+mj-lt"/>
            </a:endParaRPr>
          </a:p>
        </p:txBody>
      </p:sp>
      <p:grpSp>
        <p:nvGrpSpPr>
          <p:cNvPr id="26" name="Google Shape;859;p31"/>
          <p:cNvGrpSpPr/>
          <p:nvPr/>
        </p:nvGrpSpPr>
        <p:grpSpPr>
          <a:xfrm rot="474658">
            <a:off x="163317" y="1354605"/>
            <a:ext cx="1557467" cy="585348"/>
            <a:chOff x="4345425" y="2175475"/>
            <a:chExt cx="800750" cy="176025"/>
          </a:xfrm>
        </p:grpSpPr>
        <p:sp>
          <p:nvSpPr>
            <p:cNvPr id="27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1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35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Planiranje </a:t>
            </a:r>
            <a:br>
              <a:rPr lang="hr-HR" dirty="0"/>
            </a:br>
            <a:r>
              <a:rPr lang="hr-HR" dirty="0"/>
              <a:t>vrednovanja</a:t>
            </a:r>
            <a:endParaRPr dirty="0"/>
          </a:p>
        </p:txBody>
      </p:sp>
      <p:grpSp>
        <p:nvGrpSpPr>
          <p:cNvPr id="1057" name="Google Shape;1057;p35"/>
          <p:cNvGrpSpPr/>
          <p:nvPr/>
        </p:nvGrpSpPr>
        <p:grpSpPr>
          <a:xfrm>
            <a:off x="5204143" y="944575"/>
            <a:ext cx="3220056" cy="176025"/>
            <a:chOff x="4345425" y="2175475"/>
            <a:chExt cx="800750" cy="176025"/>
          </a:xfrm>
        </p:grpSpPr>
        <p:sp>
          <p:nvSpPr>
            <p:cNvPr id="1058" name="Google Shape;1058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5"/>
          <p:cNvGrpSpPr/>
          <p:nvPr/>
        </p:nvGrpSpPr>
        <p:grpSpPr>
          <a:xfrm>
            <a:off x="1202396" y="605799"/>
            <a:ext cx="580423" cy="681083"/>
            <a:chOff x="645175" y="3632150"/>
            <a:chExt cx="394550" cy="462975"/>
          </a:xfrm>
        </p:grpSpPr>
        <p:sp>
          <p:nvSpPr>
            <p:cNvPr id="1061" name="Google Shape;1061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35"/>
          <p:cNvGrpSpPr/>
          <p:nvPr/>
        </p:nvGrpSpPr>
        <p:grpSpPr>
          <a:xfrm rot="1017362" flipH="1">
            <a:off x="7673764" y="4014821"/>
            <a:ext cx="771546" cy="905351"/>
            <a:chOff x="645175" y="3632150"/>
            <a:chExt cx="394550" cy="462975"/>
          </a:xfrm>
        </p:grpSpPr>
        <p:sp>
          <p:nvSpPr>
            <p:cNvPr id="1064" name="Google Shape;1064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35"/>
          <p:cNvGrpSpPr/>
          <p:nvPr/>
        </p:nvGrpSpPr>
        <p:grpSpPr>
          <a:xfrm rot="10800000">
            <a:off x="3855903" y="605787"/>
            <a:ext cx="806657" cy="421744"/>
            <a:chOff x="1822875" y="1377000"/>
            <a:chExt cx="548075" cy="286550"/>
          </a:xfrm>
        </p:grpSpPr>
        <p:sp>
          <p:nvSpPr>
            <p:cNvPr id="1067" name="Google Shape;1067;p35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859;p31"/>
          <p:cNvGrpSpPr/>
          <p:nvPr/>
        </p:nvGrpSpPr>
        <p:grpSpPr>
          <a:xfrm rot="474658">
            <a:off x="163317" y="2473597"/>
            <a:ext cx="1557467" cy="585348"/>
            <a:chOff x="4345425" y="2175475"/>
            <a:chExt cx="800750" cy="176025"/>
          </a:xfrm>
        </p:grpSpPr>
        <p:sp>
          <p:nvSpPr>
            <p:cNvPr id="3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61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753770" y="725874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30"/>
          <p:cNvSpPr txBox="1">
            <a:spLocks noGrp="1"/>
          </p:cNvSpPr>
          <p:nvPr>
            <p:ph type="title"/>
          </p:nvPr>
        </p:nvSpPr>
        <p:spPr>
          <a:xfrm>
            <a:off x="1290938" y="232674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/>
              <a:t>Škola za život</a:t>
            </a:r>
            <a:endParaRPr sz="3600" dirty="0"/>
          </a:p>
        </p:txBody>
      </p:sp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Pravokutnik 28"/>
          <p:cNvSpPr/>
          <p:nvPr/>
        </p:nvSpPr>
        <p:spPr>
          <a:xfrm>
            <a:off x="786767" y="1086721"/>
            <a:ext cx="7563140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hr-HR" sz="2400" i="1" kern="1200" dirty="0">
                <a:latin typeface="Arial" panose="020B0604020202020204" pitchFamily="34" charset="0"/>
                <a:ea typeface="+mn-ea"/>
                <a:cs typeface="+mn-cs"/>
              </a:rPr>
              <a:t>Smjernice za vrednovanje procesa i ostvarenosti odgojno-obrazovnih ishoda u osnovnoškolskome i srednjoškolskome odgoju i obrazovanju 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hr-HR" sz="1000" i="1" kern="1200" dirty="0">
                <a:latin typeface="Arial" panose="020B0604020202020204" pitchFamily="34" charset="0"/>
                <a:ea typeface="+mn-ea"/>
                <a:cs typeface="+mn-cs"/>
                <a:hlinkClick r:id="rId3"/>
              </a:rPr>
              <a:t>https://mzo.gov.hr/UserDocsImages/dokumenti/Obrazovanje/NacionalniKurikulum/Smjernice/Smjernice%20za%20vrednovanje%20procesa%20ucenja%20i%20ostvarenosti%20ishoda%20u%20osnovnoskolskome%20i%20srednjoskolskome%20odgoju%20i%20obrazovanju.pdf</a:t>
            </a:r>
            <a:endParaRPr lang="hr-HR" sz="1000" i="1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hr-HR" sz="1000" i="1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hr-HR" sz="24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Upute za vrednovanje i ocjenjivanje tijekom nastave na daljinu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hr-HR" sz="10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https://mzo.gov.hr/UserDocsImages/dokumenti/Obrazovanje/Upute-za-vrednovanje/Upute%20za%20vrednovanje%20i%20ocjenjivanje%20tijekom%20nastave%20na%20daljinu.pdf</a:t>
            </a:r>
            <a:endParaRPr lang="hr-HR" sz="10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hr-HR" sz="10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hr-HR" sz="10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hr-HR" sz="24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Elementi vrednovanja i upisivanje ocjene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hr-HR" sz="10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https://skolazazivot.hr/elementi-vrednovanja-i-upisivanje-ocjene/</a:t>
            </a:r>
            <a:endParaRPr lang="hr-HR" sz="2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1" name="Google Shape;2131;p52"/>
          <p:cNvGrpSpPr/>
          <p:nvPr/>
        </p:nvGrpSpPr>
        <p:grpSpPr>
          <a:xfrm flipH="1">
            <a:off x="1177959" y="950775"/>
            <a:ext cx="6825032" cy="176025"/>
            <a:chOff x="4345425" y="2175475"/>
            <a:chExt cx="800750" cy="176025"/>
          </a:xfrm>
        </p:grpSpPr>
        <p:sp>
          <p:nvSpPr>
            <p:cNvPr id="2132" name="Google Shape;2132;p5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4" name="Google Shape;2134;p5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/>
              <a:t>Tri pristupa vrednovanju</a:t>
            </a:r>
            <a:endParaRPr sz="3600" dirty="0"/>
          </a:p>
        </p:txBody>
      </p:sp>
      <p:sp>
        <p:nvSpPr>
          <p:cNvPr id="2135" name="Google Shape;2135;p52"/>
          <p:cNvSpPr/>
          <p:nvPr/>
        </p:nvSpPr>
        <p:spPr>
          <a:xfrm>
            <a:off x="5234466" y="2202490"/>
            <a:ext cx="54428" cy="146564"/>
          </a:xfrm>
          <a:custGeom>
            <a:avLst/>
            <a:gdLst/>
            <a:ahLst/>
            <a:cxnLst/>
            <a:rect l="l" t="t" r="r" b="b"/>
            <a:pathLst>
              <a:path w="612" h="1858" extrusionOk="0">
                <a:moveTo>
                  <a:pt x="45" y="0"/>
                </a:moveTo>
                <a:cubicBezTo>
                  <a:pt x="22" y="0"/>
                  <a:pt x="1" y="18"/>
                  <a:pt x="11" y="47"/>
                </a:cubicBezTo>
                <a:cubicBezTo>
                  <a:pt x="217" y="634"/>
                  <a:pt x="391" y="1230"/>
                  <a:pt x="532" y="1834"/>
                </a:cubicBezTo>
                <a:cubicBezTo>
                  <a:pt x="535" y="1850"/>
                  <a:pt x="548" y="1857"/>
                  <a:pt x="563" y="1857"/>
                </a:cubicBezTo>
                <a:cubicBezTo>
                  <a:pt x="586" y="1857"/>
                  <a:pt x="611" y="1839"/>
                  <a:pt x="606" y="1809"/>
                </a:cubicBezTo>
                <a:cubicBezTo>
                  <a:pt x="466" y="1205"/>
                  <a:pt x="292" y="609"/>
                  <a:pt x="85" y="30"/>
                </a:cubicBezTo>
                <a:cubicBezTo>
                  <a:pt x="78" y="9"/>
                  <a:pt x="61" y="0"/>
                  <a:pt x="4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2141" name="Google Shape;2141;p52"/>
          <p:cNvGrpSpPr/>
          <p:nvPr/>
        </p:nvGrpSpPr>
        <p:grpSpPr>
          <a:xfrm>
            <a:off x="1212745" y="1668442"/>
            <a:ext cx="2086673" cy="1552338"/>
            <a:chOff x="3226563" y="1118600"/>
            <a:chExt cx="2198099" cy="1637418"/>
          </a:xfrm>
        </p:grpSpPr>
        <p:sp>
          <p:nvSpPr>
            <p:cNvPr id="2142" name="Google Shape;2142;p52"/>
            <p:cNvSpPr/>
            <p:nvPr/>
          </p:nvSpPr>
          <p:spPr>
            <a:xfrm>
              <a:off x="3376373" y="1118600"/>
              <a:ext cx="1980335" cy="1584507"/>
            </a:xfrm>
            <a:custGeom>
              <a:avLst/>
              <a:gdLst/>
              <a:ahLst/>
              <a:cxnLst/>
              <a:rect l="l" t="t" r="r" b="b"/>
              <a:pathLst>
                <a:path w="18353" h="17207" extrusionOk="0">
                  <a:moveTo>
                    <a:pt x="8972" y="0"/>
                  </a:moveTo>
                  <a:cubicBezTo>
                    <a:pt x="7793" y="0"/>
                    <a:pt x="6460" y="236"/>
                    <a:pt x="4858" y="706"/>
                  </a:cubicBezTo>
                  <a:lnTo>
                    <a:pt x="5002" y="669"/>
                  </a:lnTo>
                  <a:lnTo>
                    <a:pt x="5002" y="669"/>
                  </a:lnTo>
                  <a:cubicBezTo>
                    <a:pt x="3645" y="1033"/>
                    <a:pt x="2467" y="1996"/>
                    <a:pt x="1672" y="3205"/>
                  </a:cubicBezTo>
                  <a:cubicBezTo>
                    <a:pt x="861" y="4446"/>
                    <a:pt x="431" y="5919"/>
                    <a:pt x="265" y="7408"/>
                  </a:cubicBezTo>
                  <a:cubicBezTo>
                    <a:pt x="1" y="9816"/>
                    <a:pt x="538" y="12472"/>
                    <a:pt x="2284" y="14077"/>
                  </a:cubicBezTo>
                  <a:cubicBezTo>
                    <a:pt x="3757" y="15409"/>
                    <a:pt x="5668" y="16684"/>
                    <a:pt x="7588" y="16990"/>
                  </a:cubicBezTo>
                  <a:cubicBezTo>
                    <a:pt x="8536" y="17141"/>
                    <a:pt x="9644" y="17206"/>
                    <a:pt x="10730" y="17206"/>
                  </a:cubicBezTo>
                  <a:cubicBezTo>
                    <a:pt x="11065" y="17206"/>
                    <a:pt x="11399" y="17200"/>
                    <a:pt x="11725" y="17188"/>
                  </a:cubicBezTo>
                  <a:cubicBezTo>
                    <a:pt x="14555" y="17081"/>
                    <a:pt x="17228" y="14690"/>
                    <a:pt x="17724" y="13655"/>
                  </a:cubicBezTo>
                  <a:cubicBezTo>
                    <a:pt x="18047" y="12993"/>
                    <a:pt x="18146" y="12240"/>
                    <a:pt x="18187" y="11504"/>
                  </a:cubicBezTo>
                  <a:cubicBezTo>
                    <a:pt x="18353" y="7946"/>
                    <a:pt x="16921" y="4289"/>
                    <a:pt x="14241" y="2080"/>
                  </a:cubicBezTo>
                  <a:cubicBezTo>
                    <a:pt x="12554" y="691"/>
                    <a:pt x="10989" y="0"/>
                    <a:pt x="89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143" name="Google Shape;2143;p52"/>
            <p:cNvSpPr/>
            <p:nvPr/>
          </p:nvSpPr>
          <p:spPr>
            <a:xfrm>
              <a:off x="3226563" y="1118600"/>
              <a:ext cx="2198099" cy="1637418"/>
            </a:xfrm>
            <a:custGeom>
              <a:avLst/>
              <a:gdLst/>
              <a:ahLst/>
              <a:cxnLst/>
              <a:rect l="l" t="t" r="r" b="b"/>
              <a:pathLst>
                <a:path w="18850" h="17463" extrusionOk="0">
                  <a:moveTo>
                    <a:pt x="9500" y="228"/>
                  </a:moveTo>
                  <a:cubicBezTo>
                    <a:pt x="9872" y="228"/>
                    <a:pt x="10245" y="252"/>
                    <a:pt x="10616" y="304"/>
                  </a:cubicBezTo>
                  <a:cubicBezTo>
                    <a:pt x="12106" y="520"/>
                    <a:pt x="13421" y="1248"/>
                    <a:pt x="14580" y="2191"/>
                  </a:cubicBezTo>
                  <a:cubicBezTo>
                    <a:pt x="17426" y="4483"/>
                    <a:pt x="18849" y="8289"/>
                    <a:pt x="18585" y="11897"/>
                  </a:cubicBezTo>
                  <a:cubicBezTo>
                    <a:pt x="18518" y="12774"/>
                    <a:pt x="18328" y="13618"/>
                    <a:pt x="17757" y="14304"/>
                  </a:cubicBezTo>
                  <a:cubicBezTo>
                    <a:pt x="17277" y="14850"/>
                    <a:pt x="16731" y="15339"/>
                    <a:pt x="16135" y="15752"/>
                  </a:cubicBezTo>
                  <a:cubicBezTo>
                    <a:pt x="15407" y="16257"/>
                    <a:pt x="14613" y="16654"/>
                    <a:pt x="13769" y="16927"/>
                  </a:cubicBezTo>
                  <a:cubicBezTo>
                    <a:pt x="13006" y="17156"/>
                    <a:pt x="12220" y="17205"/>
                    <a:pt x="11435" y="17205"/>
                  </a:cubicBezTo>
                  <a:cubicBezTo>
                    <a:pt x="11283" y="17205"/>
                    <a:pt x="11132" y="17203"/>
                    <a:pt x="10981" y="17200"/>
                  </a:cubicBezTo>
                  <a:cubicBezTo>
                    <a:pt x="9955" y="17192"/>
                    <a:pt x="8912" y="17151"/>
                    <a:pt x="7911" y="16952"/>
                  </a:cubicBezTo>
                  <a:cubicBezTo>
                    <a:pt x="6918" y="16754"/>
                    <a:pt x="5991" y="16323"/>
                    <a:pt x="5131" y="15802"/>
                  </a:cubicBezTo>
                  <a:cubicBezTo>
                    <a:pt x="3484" y="14793"/>
                    <a:pt x="1986" y="13510"/>
                    <a:pt x="1333" y="11648"/>
                  </a:cubicBezTo>
                  <a:cubicBezTo>
                    <a:pt x="1" y="7867"/>
                    <a:pt x="1333" y="2034"/>
                    <a:pt x="5652" y="875"/>
                  </a:cubicBezTo>
                  <a:cubicBezTo>
                    <a:pt x="5664" y="871"/>
                    <a:pt x="5674" y="865"/>
                    <a:pt x="5683" y="859"/>
                  </a:cubicBezTo>
                  <a:lnTo>
                    <a:pt x="5683" y="859"/>
                  </a:lnTo>
                  <a:cubicBezTo>
                    <a:pt x="6920" y="513"/>
                    <a:pt x="8208" y="228"/>
                    <a:pt x="9500" y="228"/>
                  </a:cubicBezTo>
                  <a:close/>
                  <a:moveTo>
                    <a:pt x="9501" y="0"/>
                  </a:moveTo>
                  <a:cubicBezTo>
                    <a:pt x="8100" y="0"/>
                    <a:pt x="6691" y="325"/>
                    <a:pt x="5354" y="710"/>
                  </a:cubicBezTo>
                  <a:cubicBezTo>
                    <a:pt x="5338" y="716"/>
                    <a:pt x="5324" y="724"/>
                    <a:pt x="5314" y="735"/>
                  </a:cubicBezTo>
                  <a:lnTo>
                    <a:pt x="5314" y="735"/>
                  </a:lnTo>
                  <a:cubicBezTo>
                    <a:pt x="1603" y="1931"/>
                    <a:pt x="228" y="6515"/>
                    <a:pt x="712" y="10051"/>
                  </a:cubicBezTo>
                  <a:cubicBezTo>
                    <a:pt x="985" y="12012"/>
                    <a:pt x="1871" y="13585"/>
                    <a:pt x="3393" y="14842"/>
                  </a:cubicBezTo>
                  <a:cubicBezTo>
                    <a:pt x="4982" y="16141"/>
                    <a:pt x="6744" y="17085"/>
                    <a:pt x="8796" y="17308"/>
                  </a:cubicBezTo>
                  <a:cubicBezTo>
                    <a:pt x="9570" y="17396"/>
                    <a:pt x="10362" y="17463"/>
                    <a:pt x="11150" y="17463"/>
                  </a:cubicBezTo>
                  <a:cubicBezTo>
                    <a:pt x="12434" y="17463"/>
                    <a:pt x="13708" y="17286"/>
                    <a:pt x="14878" y="16737"/>
                  </a:cubicBezTo>
                  <a:cubicBezTo>
                    <a:pt x="16144" y="16150"/>
                    <a:pt x="17616" y="15173"/>
                    <a:pt x="18312" y="13915"/>
                  </a:cubicBezTo>
                  <a:cubicBezTo>
                    <a:pt x="18775" y="13088"/>
                    <a:pt x="18841" y="12054"/>
                    <a:pt x="18841" y="11135"/>
                  </a:cubicBezTo>
                  <a:cubicBezTo>
                    <a:pt x="18849" y="10151"/>
                    <a:pt x="18742" y="9166"/>
                    <a:pt x="18510" y="8215"/>
                  </a:cubicBezTo>
                  <a:cubicBezTo>
                    <a:pt x="18088" y="6336"/>
                    <a:pt x="17203" y="4599"/>
                    <a:pt x="15937" y="3151"/>
                  </a:cubicBezTo>
                  <a:cubicBezTo>
                    <a:pt x="14737" y="1810"/>
                    <a:pt x="13115" y="652"/>
                    <a:pt x="11345" y="213"/>
                  </a:cubicBezTo>
                  <a:cubicBezTo>
                    <a:pt x="10736" y="64"/>
                    <a:pt x="10119" y="0"/>
                    <a:pt x="9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2146" name="Google Shape;2146;p52"/>
          <p:cNvGrpSpPr/>
          <p:nvPr/>
        </p:nvGrpSpPr>
        <p:grpSpPr>
          <a:xfrm>
            <a:off x="5055156" y="1688426"/>
            <a:ext cx="2283700" cy="1615190"/>
            <a:chOff x="5125412" y="1968650"/>
            <a:chExt cx="2330721" cy="1853151"/>
          </a:xfrm>
        </p:grpSpPr>
        <p:sp>
          <p:nvSpPr>
            <p:cNvPr id="2147" name="Google Shape;2147;p52"/>
            <p:cNvSpPr/>
            <p:nvPr/>
          </p:nvSpPr>
          <p:spPr>
            <a:xfrm>
              <a:off x="5131799" y="2010020"/>
              <a:ext cx="2206327" cy="1811781"/>
            </a:xfrm>
            <a:custGeom>
              <a:avLst/>
              <a:gdLst/>
              <a:ahLst/>
              <a:cxnLst/>
              <a:rect l="l" t="t" r="r" b="b"/>
              <a:pathLst>
                <a:path w="15812" h="20287" extrusionOk="0">
                  <a:moveTo>
                    <a:pt x="13247" y="2685"/>
                  </a:moveTo>
                  <a:lnTo>
                    <a:pt x="13691" y="3565"/>
                  </a:lnTo>
                  <a:lnTo>
                    <a:pt x="13691" y="3565"/>
                  </a:lnTo>
                  <a:cubicBezTo>
                    <a:pt x="13551" y="3269"/>
                    <a:pt x="13403" y="2975"/>
                    <a:pt x="13247" y="2685"/>
                  </a:cubicBezTo>
                  <a:close/>
                  <a:moveTo>
                    <a:pt x="8694" y="1"/>
                  </a:moveTo>
                  <a:cubicBezTo>
                    <a:pt x="7898" y="1"/>
                    <a:pt x="7091" y="149"/>
                    <a:pt x="6347" y="410"/>
                  </a:cubicBezTo>
                  <a:cubicBezTo>
                    <a:pt x="5445" y="724"/>
                    <a:pt x="4576" y="1196"/>
                    <a:pt x="3906" y="1866"/>
                  </a:cubicBezTo>
                  <a:cubicBezTo>
                    <a:pt x="3417" y="2354"/>
                    <a:pt x="3037" y="2933"/>
                    <a:pt x="2664" y="3513"/>
                  </a:cubicBezTo>
                  <a:cubicBezTo>
                    <a:pt x="2226" y="4199"/>
                    <a:pt x="1796" y="4886"/>
                    <a:pt x="1374" y="5573"/>
                  </a:cubicBezTo>
                  <a:cubicBezTo>
                    <a:pt x="1084" y="6028"/>
                    <a:pt x="828" y="6499"/>
                    <a:pt x="604" y="6988"/>
                  </a:cubicBezTo>
                  <a:cubicBezTo>
                    <a:pt x="8" y="8386"/>
                    <a:pt x="0" y="9966"/>
                    <a:pt x="306" y="11456"/>
                  </a:cubicBezTo>
                  <a:cubicBezTo>
                    <a:pt x="612" y="12937"/>
                    <a:pt x="1233" y="14335"/>
                    <a:pt x="1870" y="15709"/>
                  </a:cubicBezTo>
                  <a:cubicBezTo>
                    <a:pt x="2292" y="16611"/>
                    <a:pt x="2722" y="17512"/>
                    <a:pt x="3326" y="18299"/>
                  </a:cubicBezTo>
                  <a:cubicBezTo>
                    <a:pt x="3939" y="19085"/>
                    <a:pt x="4733" y="19763"/>
                    <a:pt x="5676" y="20061"/>
                  </a:cubicBezTo>
                  <a:cubicBezTo>
                    <a:pt x="6226" y="20240"/>
                    <a:pt x="6804" y="20286"/>
                    <a:pt x="7383" y="20286"/>
                  </a:cubicBezTo>
                  <a:cubicBezTo>
                    <a:pt x="7631" y="20286"/>
                    <a:pt x="7879" y="20278"/>
                    <a:pt x="8125" y="20268"/>
                  </a:cubicBezTo>
                  <a:cubicBezTo>
                    <a:pt x="9102" y="20243"/>
                    <a:pt x="10086" y="20193"/>
                    <a:pt x="11021" y="19904"/>
                  </a:cubicBezTo>
                  <a:cubicBezTo>
                    <a:pt x="12461" y="19449"/>
                    <a:pt x="13661" y="18447"/>
                    <a:pt x="14372" y="17124"/>
                  </a:cubicBezTo>
                  <a:cubicBezTo>
                    <a:pt x="14811" y="16296"/>
                    <a:pt x="15043" y="15378"/>
                    <a:pt x="15200" y="14459"/>
                  </a:cubicBezTo>
                  <a:cubicBezTo>
                    <a:pt x="15812" y="10780"/>
                    <a:pt x="15293" y="7005"/>
                    <a:pt x="13724" y="3637"/>
                  </a:cubicBezTo>
                  <a:lnTo>
                    <a:pt x="13724" y="3637"/>
                  </a:lnTo>
                  <a:cubicBezTo>
                    <a:pt x="13742" y="3670"/>
                    <a:pt x="13759" y="3703"/>
                    <a:pt x="13777" y="3736"/>
                  </a:cubicBezTo>
                  <a:lnTo>
                    <a:pt x="13691" y="3565"/>
                  </a:lnTo>
                  <a:lnTo>
                    <a:pt x="13691" y="3565"/>
                  </a:lnTo>
                  <a:cubicBezTo>
                    <a:pt x="13702" y="3589"/>
                    <a:pt x="13713" y="3613"/>
                    <a:pt x="13724" y="3637"/>
                  </a:cubicBezTo>
                  <a:lnTo>
                    <a:pt x="13724" y="3637"/>
                  </a:lnTo>
                  <a:cubicBezTo>
                    <a:pt x="13210" y="2667"/>
                    <a:pt x="12655" y="1677"/>
                    <a:pt x="11791" y="989"/>
                  </a:cubicBezTo>
                  <a:cubicBezTo>
                    <a:pt x="10919" y="296"/>
                    <a:pt x="9818" y="1"/>
                    <a:pt x="8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148" name="Google Shape;2148;p52"/>
            <p:cNvSpPr/>
            <p:nvPr/>
          </p:nvSpPr>
          <p:spPr>
            <a:xfrm>
              <a:off x="5125412" y="1968650"/>
              <a:ext cx="2330721" cy="1832373"/>
            </a:xfrm>
            <a:custGeom>
              <a:avLst/>
              <a:gdLst/>
              <a:ahLst/>
              <a:cxnLst/>
              <a:rect l="l" t="t" r="r" b="b"/>
              <a:pathLst>
                <a:path w="16185" h="20540" extrusionOk="0">
                  <a:moveTo>
                    <a:pt x="8710" y="239"/>
                  </a:moveTo>
                  <a:cubicBezTo>
                    <a:pt x="8917" y="239"/>
                    <a:pt x="9123" y="249"/>
                    <a:pt x="9325" y="269"/>
                  </a:cubicBezTo>
                  <a:cubicBezTo>
                    <a:pt x="10326" y="360"/>
                    <a:pt x="11286" y="724"/>
                    <a:pt x="12031" y="1411"/>
                  </a:cubicBezTo>
                  <a:cubicBezTo>
                    <a:pt x="12760" y="2099"/>
                    <a:pt x="13254" y="3006"/>
                    <a:pt x="13721" y="3891"/>
                  </a:cubicBezTo>
                  <a:lnTo>
                    <a:pt x="13721" y="3891"/>
                  </a:lnTo>
                  <a:cubicBezTo>
                    <a:pt x="15082" y="6867"/>
                    <a:pt x="15626" y="10156"/>
                    <a:pt x="15308" y="13425"/>
                  </a:cubicBezTo>
                  <a:cubicBezTo>
                    <a:pt x="15117" y="15262"/>
                    <a:pt x="14704" y="17165"/>
                    <a:pt x="13355" y="18514"/>
                  </a:cubicBezTo>
                  <a:cubicBezTo>
                    <a:pt x="11965" y="19896"/>
                    <a:pt x="10178" y="20210"/>
                    <a:pt x="8283" y="20276"/>
                  </a:cubicBezTo>
                  <a:cubicBezTo>
                    <a:pt x="8032" y="20284"/>
                    <a:pt x="7780" y="20292"/>
                    <a:pt x="7527" y="20292"/>
                  </a:cubicBezTo>
                  <a:cubicBezTo>
                    <a:pt x="6751" y="20292"/>
                    <a:pt x="5974" y="20220"/>
                    <a:pt x="5263" y="19871"/>
                  </a:cubicBezTo>
                  <a:cubicBezTo>
                    <a:pt x="4444" y="19465"/>
                    <a:pt x="3790" y="18803"/>
                    <a:pt x="3277" y="18067"/>
                  </a:cubicBezTo>
                  <a:cubicBezTo>
                    <a:pt x="2739" y="17298"/>
                    <a:pt x="2342" y="16445"/>
                    <a:pt x="1953" y="15601"/>
                  </a:cubicBezTo>
                  <a:cubicBezTo>
                    <a:pt x="1523" y="14699"/>
                    <a:pt x="1142" y="13764"/>
                    <a:pt x="819" y="12821"/>
                  </a:cubicBezTo>
                  <a:cubicBezTo>
                    <a:pt x="240" y="11001"/>
                    <a:pt x="9" y="8965"/>
                    <a:pt x="778" y="7162"/>
                  </a:cubicBezTo>
                  <a:cubicBezTo>
                    <a:pt x="1150" y="6268"/>
                    <a:pt x="1721" y="5449"/>
                    <a:pt x="2234" y="4638"/>
                  </a:cubicBezTo>
                  <a:cubicBezTo>
                    <a:pt x="2739" y="3819"/>
                    <a:pt x="3244" y="2925"/>
                    <a:pt x="3914" y="2205"/>
                  </a:cubicBezTo>
                  <a:cubicBezTo>
                    <a:pt x="5098" y="948"/>
                    <a:pt x="6963" y="239"/>
                    <a:pt x="8710" y="239"/>
                  </a:cubicBezTo>
                  <a:close/>
                  <a:moveTo>
                    <a:pt x="8734" y="1"/>
                  </a:moveTo>
                  <a:cubicBezTo>
                    <a:pt x="7529" y="1"/>
                    <a:pt x="6312" y="339"/>
                    <a:pt x="5263" y="898"/>
                  </a:cubicBezTo>
                  <a:cubicBezTo>
                    <a:pt x="3442" y="1866"/>
                    <a:pt x="2483" y="3769"/>
                    <a:pt x="1440" y="5465"/>
                  </a:cubicBezTo>
                  <a:cubicBezTo>
                    <a:pt x="919" y="6301"/>
                    <a:pt x="439" y="7145"/>
                    <a:pt x="224" y="8113"/>
                  </a:cubicBezTo>
                  <a:cubicBezTo>
                    <a:pt x="25" y="9056"/>
                    <a:pt x="0" y="10024"/>
                    <a:pt x="149" y="10976"/>
                  </a:cubicBezTo>
                  <a:cubicBezTo>
                    <a:pt x="439" y="13045"/>
                    <a:pt x="1374" y="15047"/>
                    <a:pt x="2317" y="16892"/>
                  </a:cubicBezTo>
                  <a:cubicBezTo>
                    <a:pt x="3144" y="18514"/>
                    <a:pt x="4369" y="20102"/>
                    <a:pt x="6264" y="20433"/>
                  </a:cubicBezTo>
                  <a:cubicBezTo>
                    <a:pt x="6711" y="20511"/>
                    <a:pt x="7174" y="20539"/>
                    <a:pt x="7640" y="20539"/>
                  </a:cubicBezTo>
                  <a:cubicBezTo>
                    <a:pt x="8219" y="20539"/>
                    <a:pt x="8803" y="20496"/>
                    <a:pt x="9367" y="20450"/>
                  </a:cubicBezTo>
                  <a:cubicBezTo>
                    <a:pt x="10277" y="20367"/>
                    <a:pt x="11179" y="20193"/>
                    <a:pt x="12006" y="19780"/>
                  </a:cubicBezTo>
                  <a:cubicBezTo>
                    <a:pt x="13603" y="18969"/>
                    <a:pt x="14654" y="17504"/>
                    <a:pt x="15126" y="15800"/>
                  </a:cubicBezTo>
                  <a:cubicBezTo>
                    <a:pt x="16184" y="11888"/>
                    <a:pt x="15621" y="7532"/>
                    <a:pt x="13956" y="3854"/>
                  </a:cubicBezTo>
                  <a:lnTo>
                    <a:pt x="13956" y="3854"/>
                  </a:lnTo>
                  <a:cubicBezTo>
                    <a:pt x="13955" y="3837"/>
                    <a:pt x="13951" y="3820"/>
                    <a:pt x="13942" y="3802"/>
                  </a:cubicBezTo>
                  <a:lnTo>
                    <a:pt x="13934" y="3802"/>
                  </a:lnTo>
                  <a:cubicBezTo>
                    <a:pt x="13930" y="3794"/>
                    <a:pt x="13925" y="3786"/>
                    <a:pt x="13921" y="3778"/>
                  </a:cubicBezTo>
                  <a:lnTo>
                    <a:pt x="13921" y="3778"/>
                  </a:lnTo>
                  <a:cubicBezTo>
                    <a:pt x="13761" y="3429"/>
                    <a:pt x="13592" y="3087"/>
                    <a:pt x="13413" y="2751"/>
                  </a:cubicBezTo>
                  <a:cubicBezTo>
                    <a:pt x="13392" y="2710"/>
                    <a:pt x="13358" y="2693"/>
                    <a:pt x="13323" y="2693"/>
                  </a:cubicBezTo>
                  <a:cubicBezTo>
                    <a:pt x="13316" y="2693"/>
                    <a:pt x="13309" y="2694"/>
                    <a:pt x="13303" y="2695"/>
                  </a:cubicBezTo>
                  <a:lnTo>
                    <a:pt x="13303" y="2695"/>
                  </a:lnTo>
                  <a:cubicBezTo>
                    <a:pt x="12582" y="1551"/>
                    <a:pt x="11686" y="588"/>
                    <a:pt x="10285" y="203"/>
                  </a:cubicBezTo>
                  <a:cubicBezTo>
                    <a:pt x="9780" y="65"/>
                    <a:pt x="9258" y="1"/>
                    <a:pt x="8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149" name="Google Shape;2149;p52"/>
            <p:cNvSpPr txBox="1"/>
            <p:nvPr/>
          </p:nvSpPr>
          <p:spPr>
            <a:xfrm flipH="1">
              <a:off x="5465014" y="2643985"/>
              <a:ext cx="1738703" cy="6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1800" b="1" dirty="0">
                  <a:solidFill>
                    <a:schemeClr val="dk2"/>
                  </a:solidFill>
                  <a:latin typeface="+mj-lt"/>
                  <a:ea typeface="Muli"/>
                  <a:cs typeface="Muli"/>
                  <a:sym typeface="Muli"/>
                </a:rPr>
                <a:t>vrednovanje </a:t>
              </a:r>
              <a:r>
                <a:rPr lang="hr-HR" sz="2400" b="1" dirty="0">
                  <a:solidFill>
                    <a:schemeClr val="dk2"/>
                  </a:solidFill>
                  <a:latin typeface="+mj-lt"/>
                  <a:ea typeface="Muli"/>
                  <a:cs typeface="Muli"/>
                  <a:sym typeface="Muli"/>
                </a:rPr>
                <a:t>naučenog</a:t>
              </a:r>
              <a:endParaRPr sz="2400" b="1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2151" name="Google Shape;2151;p52"/>
          <p:cNvGrpSpPr/>
          <p:nvPr/>
        </p:nvGrpSpPr>
        <p:grpSpPr>
          <a:xfrm>
            <a:off x="3057859" y="2806710"/>
            <a:ext cx="2063700" cy="1609140"/>
            <a:chOff x="3317738" y="2853586"/>
            <a:chExt cx="1928496" cy="1752476"/>
          </a:xfrm>
        </p:grpSpPr>
        <p:sp>
          <p:nvSpPr>
            <p:cNvPr id="2152" name="Google Shape;2152;p52"/>
            <p:cNvSpPr/>
            <p:nvPr/>
          </p:nvSpPr>
          <p:spPr>
            <a:xfrm>
              <a:off x="3322207" y="2918802"/>
              <a:ext cx="1863635" cy="1687260"/>
            </a:xfrm>
            <a:custGeom>
              <a:avLst/>
              <a:gdLst/>
              <a:ahLst/>
              <a:cxnLst/>
              <a:rect l="l" t="t" r="r" b="b"/>
              <a:pathLst>
                <a:path w="17096" h="20282" extrusionOk="0">
                  <a:moveTo>
                    <a:pt x="8431" y="1"/>
                  </a:moveTo>
                  <a:cubicBezTo>
                    <a:pt x="6933" y="1"/>
                    <a:pt x="5496" y="575"/>
                    <a:pt x="4419" y="1612"/>
                  </a:cubicBezTo>
                  <a:cubicBezTo>
                    <a:pt x="3815" y="2208"/>
                    <a:pt x="3344" y="2928"/>
                    <a:pt x="2913" y="3656"/>
                  </a:cubicBezTo>
                  <a:cubicBezTo>
                    <a:pt x="1201" y="6577"/>
                    <a:pt x="1" y="9878"/>
                    <a:pt x="1" y="13262"/>
                  </a:cubicBezTo>
                  <a:cubicBezTo>
                    <a:pt x="1" y="14023"/>
                    <a:pt x="59" y="14801"/>
                    <a:pt x="332" y="15513"/>
                  </a:cubicBezTo>
                  <a:cubicBezTo>
                    <a:pt x="729" y="16564"/>
                    <a:pt x="1556" y="17416"/>
                    <a:pt x="2508" y="18020"/>
                  </a:cubicBezTo>
                  <a:cubicBezTo>
                    <a:pt x="3460" y="18624"/>
                    <a:pt x="4527" y="19013"/>
                    <a:pt x="5603" y="19369"/>
                  </a:cubicBezTo>
                  <a:cubicBezTo>
                    <a:pt x="7119" y="19863"/>
                    <a:pt x="8757" y="20281"/>
                    <a:pt x="10333" y="20281"/>
                  </a:cubicBezTo>
                  <a:cubicBezTo>
                    <a:pt x="11423" y="20281"/>
                    <a:pt x="12484" y="20081"/>
                    <a:pt x="13455" y="19567"/>
                  </a:cubicBezTo>
                  <a:cubicBezTo>
                    <a:pt x="14737" y="18889"/>
                    <a:pt x="15714" y="17705"/>
                    <a:pt x="16301" y="16373"/>
                  </a:cubicBezTo>
                  <a:cubicBezTo>
                    <a:pt x="16880" y="15049"/>
                    <a:pt x="17095" y="13577"/>
                    <a:pt x="17079" y="12129"/>
                  </a:cubicBezTo>
                  <a:cubicBezTo>
                    <a:pt x="17029" y="8116"/>
                    <a:pt x="15391" y="5311"/>
                    <a:pt x="12578" y="1827"/>
                  </a:cubicBezTo>
                  <a:cubicBezTo>
                    <a:pt x="11411" y="603"/>
                    <a:pt x="10269" y="90"/>
                    <a:pt x="8705" y="7"/>
                  </a:cubicBezTo>
                  <a:cubicBezTo>
                    <a:pt x="8614" y="3"/>
                    <a:pt x="8523" y="1"/>
                    <a:pt x="8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153" name="Google Shape;2153;p52"/>
            <p:cNvSpPr/>
            <p:nvPr/>
          </p:nvSpPr>
          <p:spPr>
            <a:xfrm>
              <a:off x="3317738" y="2853586"/>
              <a:ext cx="1928496" cy="1706809"/>
            </a:xfrm>
            <a:custGeom>
              <a:avLst/>
              <a:gdLst/>
              <a:ahLst/>
              <a:cxnLst/>
              <a:rect l="l" t="t" r="r" b="b"/>
              <a:pathLst>
                <a:path w="17691" h="20517" extrusionOk="0">
                  <a:moveTo>
                    <a:pt x="8773" y="232"/>
                  </a:moveTo>
                  <a:cubicBezTo>
                    <a:pt x="10298" y="232"/>
                    <a:pt x="11726" y="875"/>
                    <a:pt x="12835" y="2014"/>
                  </a:cubicBezTo>
                  <a:lnTo>
                    <a:pt x="12835" y="2014"/>
                  </a:lnTo>
                  <a:cubicBezTo>
                    <a:pt x="12839" y="2022"/>
                    <a:pt x="12844" y="2030"/>
                    <a:pt x="12850" y="2038"/>
                  </a:cubicBezTo>
                  <a:cubicBezTo>
                    <a:pt x="15043" y="4752"/>
                    <a:pt x="16988" y="7697"/>
                    <a:pt x="17269" y="11272"/>
                  </a:cubicBezTo>
                  <a:cubicBezTo>
                    <a:pt x="17434" y="13274"/>
                    <a:pt x="17211" y="15392"/>
                    <a:pt x="16193" y="17163"/>
                  </a:cubicBezTo>
                  <a:cubicBezTo>
                    <a:pt x="15233" y="18834"/>
                    <a:pt x="13636" y="19960"/>
                    <a:pt x="11717" y="20216"/>
                  </a:cubicBezTo>
                  <a:cubicBezTo>
                    <a:pt x="11364" y="20263"/>
                    <a:pt x="11010" y="20284"/>
                    <a:pt x="10657" y="20284"/>
                  </a:cubicBezTo>
                  <a:cubicBezTo>
                    <a:pt x="9128" y="20284"/>
                    <a:pt x="7601" y="19887"/>
                    <a:pt x="6157" y="19430"/>
                  </a:cubicBezTo>
                  <a:cubicBezTo>
                    <a:pt x="4303" y="18834"/>
                    <a:pt x="2284" y="18082"/>
                    <a:pt x="1192" y="16360"/>
                  </a:cubicBezTo>
                  <a:cubicBezTo>
                    <a:pt x="108" y="14664"/>
                    <a:pt x="406" y="12248"/>
                    <a:pt x="787" y="10362"/>
                  </a:cubicBezTo>
                  <a:cubicBezTo>
                    <a:pt x="1184" y="8409"/>
                    <a:pt x="1912" y="6539"/>
                    <a:pt x="2847" y="4785"/>
                  </a:cubicBezTo>
                  <a:cubicBezTo>
                    <a:pt x="3873" y="2857"/>
                    <a:pt x="5097" y="1020"/>
                    <a:pt x="7323" y="424"/>
                  </a:cubicBezTo>
                  <a:cubicBezTo>
                    <a:pt x="7811" y="295"/>
                    <a:pt x="8297" y="232"/>
                    <a:pt x="8773" y="232"/>
                  </a:cubicBezTo>
                  <a:close/>
                  <a:moveTo>
                    <a:pt x="8789" y="1"/>
                  </a:moveTo>
                  <a:cubicBezTo>
                    <a:pt x="8636" y="1"/>
                    <a:pt x="8481" y="7"/>
                    <a:pt x="8324" y="19"/>
                  </a:cubicBezTo>
                  <a:cubicBezTo>
                    <a:pt x="6405" y="176"/>
                    <a:pt x="4816" y="1235"/>
                    <a:pt x="3749" y="2799"/>
                  </a:cubicBezTo>
                  <a:cubicBezTo>
                    <a:pt x="2549" y="4561"/>
                    <a:pt x="1622" y="6506"/>
                    <a:pt x="1002" y="8550"/>
                  </a:cubicBezTo>
                  <a:cubicBezTo>
                    <a:pt x="406" y="10494"/>
                    <a:pt x="1" y="12720"/>
                    <a:pt x="332" y="14747"/>
                  </a:cubicBezTo>
                  <a:cubicBezTo>
                    <a:pt x="663" y="16774"/>
                    <a:pt x="2251" y="18106"/>
                    <a:pt x="4047" y="18901"/>
                  </a:cubicBezTo>
                  <a:cubicBezTo>
                    <a:pt x="5900" y="19720"/>
                    <a:pt x="8002" y="20357"/>
                    <a:pt x="10037" y="20498"/>
                  </a:cubicBezTo>
                  <a:cubicBezTo>
                    <a:pt x="10232" y="20510"/>
                    <a:pt x="10426" y="20517"/>
                    <a:pt x="10620" y="20517"/>
                  </a:cubicBezTo>
                  <a:cubicBezTo>
                    <a:pt x="12304" y="20517"/>
                    <a:pt x="13937" y="20021"/>
                    <a:pt x="15184" y="18826"/>
                  </a:cubicBezTo>
                  <a:cubicBezTo>
                    <a:pt x="16615" y="17453"/>
                    <a:pt x="17310" y="15516"/>
                    <a:pt x="17492" y="13572"/>
                  </a:cubicBezTo>
                  <a:cubicBezTo>
                    <a:pt x="17691" y="11470"/>
                    <a:pt x="17376" y="9344"/>
                    <a:pt x="16566" y="7391"/>
                  </a:cubicBezTo>
                  <a:cubicBezTo>
                    <a:pt x="15719" y="5377"/>
                    <a:pt x="14407" y="3600"/>
                    <a:pt x="13043" y="1906"/>
                  </a:cubicBezTo>
                  <a:lnTo>
                    <a:pt x="13043" y="1906"/>
                  </a:lnTo>
                  <a:cubicBezTo>
                    <a:pt x="13037" y="1892"/>
                    <a:pt x="13029" y="1878"/>
                    <a:pt x="13016" y="1864"/>
                  </a:cubicBezTo>
                  <a:lnTo>
                    <a:pt x="13016" y="1864"/>
                  </a:lnTo>
                  <a:lnTo>
                    <a:pt x="13012" y="1868"/>
                  </a:lnTo>
                  <a:lnTo>
                    <a:pt x="13012" y="1868"/>
                  </a:lnTo>
                  <a:cubicBezTo>
                    <a:pt x="13001" y="1857"/>
                    <a:pt x="12990" y="1848"/>
                    <a:pt x="12979" y="1842"/>
                  </a:cubicBezTo>
                  <a:lnTo>
                    <a:pt x="12979" y="1842"/>
                  </a:lnTo>
                  <a:cubicBezTo>
                    <a:pt x="11834" y="666"/>
                    <a:pt x="10404" y="1"/>
                    <a:pt x="8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2161" name="Google Shape;2161;p52"/>
          <p:cNvGrpSpPr/>
          <p:nvPr/>
        </p:nvGrpSpPr>
        <p:grpSpPr>
          <a:xfrm rot="-3453258" flipH="1">
            <a:off x="5469991" y="3628268"/>
            <a:ext cx="804349" cy="359731"/>
            <a:chOff x="851420" y="3679860"/>
            <a:chExt cx="804350" cy="359731"/>
          </a:xfrm>
        </p:grpSpPr>
        <p:sp>
          <p:nvSpPr>
            <p:cNvPr id="2162" name="Google Shape;2162;p52"/>
            <p:cNvSpPr/>
            <p:nvPr/>
          </p:nvSpPr>
          <p:spPr>
            <a:xfrm>
              <a:off x="851420" y="3679860"/>
              <a:ext cx="759049" cy="359731"/>
            </a:xfrm>
            <a:custGeom>
              <a:avLst/>
              <a:gdLst/>
              <a:ahLst/>
              <a:cxnLst/>
              <a:rect l="l" t="t" r="r" b="b"/>
              <a:pathLst>
                <a:path w="26998" h="12795" extrusionOk="0">
                  <a:moveTo>
                    <a:pt x="26067" y="0"/>
                  </a:moveTo>
                  <a:cubicBezTo>
                    <a:pt x="25738" y="0"/>
                    <a:pt x="25382" y="107"/>
                    <a:pt x="25143" y="318"/>
                  </a:cubicBezTo>
                  <a:cubicBezTo>
                    <a:pt x="25336" y="243"/>
                    <a:pt x="25582" y="189"/>
                    <a:pt x="25810" y="189"/>
                  </a:cubicBezTo>
                  <a:cubicBezTo>
                    <a:pt x="26145" y="189"/>
                    <a:pt x="26441" y="300"/>
                    <a:pt x="26487" y="617"/>
                  </a:cubicBezTo>
                  <a:cubicBezTo>
                    <a:pt x="26530" y="928"/>
                    <a:pt x="26577" y="1231"/>
                    <a:pt x="26627" y="1537"/>
                  </a:cubicBezTo>
                  <a:cubicBezTo>
                    <a:pt x="26712" y="1280"/>
                    <a:pt x="26787" y="1020"/>
                    <a:pt x="26858" y="757"/>
                  </a:cubicBezTo>
                  <a:cubicBezTo>
                    <a:pt x="26997" y="247"/>
                    <a:pt x="26566" y="0"/>
                    <a:pt x="26067" y="0"/>
                  </a:cubicBezTo>
                  <a:close/>
                  <a:moveTo>
                    <a:pt x="24502" y="3145"/>
                  </a:moveTo>
                  <a:cubicBezTo>
                    <a:pt x="24369" y="3209"/>
                    <a:pt x="24230" y="3270"/>
                    <a:pt x="24095" y="3331"/>
                  </a:cubicBezTo>
                  <a:cubicBezTo>
                    <a:pt x="24013" y="3367"/>
                    <a:pt x="23931" y="3406"/>
                    <a:pt x="23849" y="3441"/>
                  </a:cubicBezTo>
                  <a:cubicBezTo>
                    <a:pt x="22526" y="6081"/>
                    <a:pt x="20419" y="8309"/>
                    <a:pt x="17809" y="9700"/>
                  </a:cubicBezTo>
                  <a:cubicBezTo>
                    <a:pt x="21085" y="8798"/>
                    <a:pt x="23684" y="6790"/>
                    <a:pt x="24502" y="3145"/>
                  </a:cubicBezTo>
                  <a:close/>
                  <a:moveTo>
                    <a:pt x="1427" y="7078"/>
                  </a:moveTo>
                  <a:cubicBezTo>
                    <a:pt x="749" y="7078"/>
                    <a:pt x="1" y="7582"/>
                    <a:pt x="390" y="8199"/>
                  </a:cubicBezTo>
                  <a:cubicBezTo>
                    <a:pt x="1837" y="10502"/>
                    <a:pt x="4829" y="11729"/>
                    <a:pt x="7368" y="12338"/>
                  </a:cubicBezTo>
                  <a:cubicBezTo>
                    <a:pt x="8641" y="12641"/>
                    <a:pt x="9946" y="12794"/>
                    <a:pt x="11254" y="12794"/>
                  </a:cubicBezTo>
                  <a:cubicBezTo>
                    <a:pt x="12863" y="12794"/>
                    <a:pt x="14474" y="12563"/>
                    <a:pt x="16015" y="12096"/>
                  </a:cubicBezTo>
                  <a:cubicBezTo>
                    <a:pt x="16514" y="11943"/>
                    <a:pt x="17002" y="11767"/>
                    <a:pt x="17476" y="11568"/>
                  </a:cubicBezTo>
                  <a:lnTo>
                    <a:pt x="17476" y="11568"/>
                  </a:lnTo>
                  <a:cubicBezTo>
                    <a:pt x="16343" y="11760"/>
                    <a:pt x="15159" y="11849"/>
                    <a:pt x="13954" y="11849"/>
                  </a:cubicBezTo>
                  <a:cubicBezTo>
                    <a:pt x="9404" y="11849"/>
                    <a:pt x="4600" y="10595"/>
                    <a:pt x="1449" y="8994"/>
                  </a:cubicBezTo>
                  <a:cubicBezTo>
                    <a:pt x="867" y="8701"/>
                    <a:pt x="357" y="7503"/>
                    <a:pt x="921" y="7503"/>
                  </a:cubicBezTo>
                  <a:cubicBezTo>
                    <a:pt x="1024" y="7503"/>
                    <a:pt x="1160" y="7542"/>
                    <a:pt x="1338" y="7631"/>
                  </a:cubicBezTo>
                  <a:cubicBezTo>
                    <a:pt x="1834" y="7885"/>
                    <a:pt x="2372" y="8127"/>
                    <a:pt x="2943" y="8355"/>
                  </a:cubicBezTo>
                  <a:cubicBezTo>
                    <a:pt x="2665" y="8077"/>
                    <a:pt x="2418" y="7778"/>
                    <a:pt x="2215" y="7450"/>
                  </a:cubicBezTo>
                  <a:cubicBezTo>
                    <a:pt x="2051" y="7189"/>
                    <a:pt x="1745" y="7078"/>
                    <a:pt x="1427" y="707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2"/>
            <p:cNvSpPr/>
            <p:nvPr/>
          </p:nvSpPr>
          <p:spPr>
            <a:xfrm>
              <a:off x="934132" y="3810282"/>
              <a:ext cx="637451" cy="194809"/>
            </a:xfrm>
            <a:custGeom>
              <a:avLst/>
              <a:gdLst/>
              <a:ahLst/>
              <a:cxnLst/>
              <a:rect l="l" t="t" r="r" b="b"/>
              <a:pathLst>
                <a:path w="22673" h="6929" extrusionOk="0">
                  <a:moveTo>
                    <a:pt x="1" y="3716"/>
                  </a:moveTo>
                  <a:cubicBezTo>
                    <a:pt x="1495" y="5203"/>
                    <a:pt x="3913" y="5999"/>
                    <a:pt x="5848" y="6369"/>
                  </a:cubicBezTo>
                  <a:cubicBezTo>
                    <a:pt x="6725" y="6537"/>
                    <a:pt x="7624" y="6622"/>
                    <a:pt x="8523" y="6622"/>
                  </a:cubicBezTo>
                  <a:cubicBezTo>
                    <a:pt x="10099" y="6622"/>
                    <a:pt x="11671" y="6362"/>
                    <a:pt x="13147" y="5827"/>
                  </a:cubicBezTo>
                  <a:cubicBezTo>
                    <a:pt x="13743" y="5609"/>
                    <a:pt x="14317" y="5357"/>
                    <a:pt x="14867" y="5061"/>
                  </a:cubicBezTo>
                  <a:lnTo>
                    <a:pt x="14867" y="5061"/>
                  </a:lnTo>
                  <a:cubicBezTo>
                    <a:pt x="13369" y="5474"/>
                    <a:pt x="11728" y="5656"/>
                    <a:pt x="10053" y="5656"/>
                  </a:cubicBezTo>
                  <a:cubicBezTo>
                    <a:pt x="6526" y="5656"/>
                    <a:pt x="2846" y="4854"/>
                    <a:pt x="1" y="3716"/>
                  </a:cubicBezTo>
                  <a:close/>
                  <a:moveTo>
                    <a:pt x="22315" y="0"/>
                  </a:moveTo>
                  <a:cubicBezTo>
                    <a:pt x="20557" y="3074"/>
                    <a:pt x="17833" y="5553"/>
                    <a:pt x="14534" y="6929"/>
                  </a:cubicBezTo>
                  <a:cubicBezTo>
                    <a:pt x="18190" y="6308"/>
                    <a:pt x="21292" y="4600"/>
                    <a:pt x="22672" y="1231"/>
                  </a:cubicBezTo>
                  <a:cubicBezTo>
                    <a:pt x="22544" y="825"/>
                    <a:pt x="22426" y="410"/>
                    <a:pt x="223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2"/>
            <p:cNvSpPr/>
            <p:nvPr/>
          </p:nvSpPr>
          <p:spPr>
            <a:xfrm>
              <a:off x="861457" y="3765158"/>
              <a:ext cx="700092" cy="247862"/>
            </a:xfrm>
            <a:custGeom>
              <a:avLst/>
              <a:gdLst/>
              <a:ahLst/>
              <a:cxnLst/>
              <a:rect l="l" t="t" r="r" b="b"/>
              <a:pathLst>
                <a:path w="24901" h="8816" extrusionOk="0">
                  <a:moveTo>
                    <a:pt x="24387" y="1"/>
                  </a:moveTo>
                  <a:cubicBezTo>
                    <a:pt x="24308" y="37"/>
                    <a:pt x="24226" y="76"/>
                    <a:pt x="24145" y="111"/>
                  </a:cubicBezTo>
                  <a:cubicBezTo>
                    <a:pt x="23327" y="3756"/>
                    <a:pt x="20728" y="5764"/>
                    <a:pt x="17452" y="6666"/>
                  </a:cubicBezTo>
                  <a:cubicBezTo>
                    <a:pt x="16902" y="6962"/>
                    <a:pt x="16328" y="7214"/>
                    <a:pt x="15732" y="7432"/>
                  </a:cubicBezTo>
                  <a:cubicBezTo>
                    <a:pt x="14256" y="7967"/>
                    <a:pt x="12684" y="8227"/>
                    <a:pt x="11108" y="8227"/>
                  </a:cubicBezTo>
                  <a:cubicBezTo>
                    <a:pt x="10209" y="8227"/>
                    <a:pt x="9310" y="8142"/>
                    <a:pt x="8433" y="7974"/>
                  </a:cubicBezTo>
                  <a:cubicBezTo>
                    <a:pt x="6498" y="7604"/>
                    <a:pt x="4080" y="6808"/>
                    <a:pt x="2586" y="5321"/>
                  </a:cubicBezTo>
                  <a:cubicBezTo>
                    <a:pt x="2015" y="5093"/>
                    <a:pt x="1477" y="4851"/>
                    <a:pt x="981" y="4597"/>
                  </a:cubicBezTo>
                  <a:cubicBezTo>
                    <a:pt x="803" y="4508"/>
                    <a:pt x="667" y="4469"/>
                    <a:pt x="564" y="4469"/>
                  </a:cubicBezTo>
                  <a:cubicBezTo>
                    <a:pt x="0" y="4469"/>
                    <a:pt x="510" y="5667"/>
                    <a:pt x="1092" y="5960"/>
                  </a:cubicBezTo>
                  <a:cubicBezTo>
                    <a:pt x="4243" y="7561"/>
                    <a:pt x="9047" y="8815"/>
                    <a:pt x="13597" y="8815"/>
                  </a:cubicBezTo>
                  <a:cubicBezTo>
                    <a:pt x="14802" y="8815"/>
                    <a:pt x="15986" y="8726"/>
                    <a:pt x="17119" y="8534"/>
                  </a:cubicBezTo>
                  <a:cubicBezTo>
                    <a:pt x="20418" y="7158"/>
                    <a:pt x="23142" y="4679"/>
                    <a:pt x="24900" y="1605"/>
                  </a:cubicBezTo>
                  <a:cubicBezTo>
                    <a:pt x="24815" y="1288"/>
                    <a:pt x="24736" y="971"/>
                    <a:pt x="24661" y="650"/>
                  </a:cubicBezTo>
                  <a:cubicBezTo>
                    <a:pt x="24576" y="432"/>
                    <a:pt x="24483" y="215"/>
                    <a:pt x="243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2"/>
            <p:cNvSpPr/>
            <p:nvPr/>
          </p:nvSpPr>
          <p:spPr>
            <a:xfrm>
              <a:off x="1466053" y="3759845"/>
              <a:ext cx="63680" cy="41666"/>
            </a:xfrm>
            <a:custGeom>
              <a:avLst/>
              <a:gdLst/>
              <a:ahLst/>
              <a:cxnLst/>
              <a:rect l="l" t="t" r="r" b="b"/>
              <a:pathLst>
                <a:path w="2265" h="1482" extrusionOk="0">
                  <a:moveTo>
                    <a:pt x="2265" y="1"/>
                  </a:moveTo>
                  <a:cubicBezTo>
                    <a:pt x="1613" y="468"/>
                    <a:pt x="942" y="910"/>
                    <a:pt x="250" y="1327"/>
                  </a:cubicBezTo>
                  <a:cubicBezTo>
                    <a:pt x="168" y="1378"/>
                    <a:pt x="86" y="1427"/>
                    <a:pt x="0" y="1481"/>
                  </a:cubicBezTo>
                  <a:cubicBezTo>
                    <a:pt x="664" y="1185"/>
                    <a:pt x="1323" y="892"/>
                    <a:pt x="1987" y="596"/>
                  </a:cubicBezTo>
                  <a:cubicBezTo>
                    <a:pt x="2083" y="400"/>
                    <a:pt x="2176" y="201"/>
                    <a:pt x="22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2"/>
            <p:cNvSpPr/>
            <p:nvPr/>
          </p:nvSpPr>
          <p:spPr>
            <a:xfrm>
              <a:off x="1586157" y="3774998"/>
              <a:ext cx="69613" cy="178080"/>
            </a:xfrm>
            <a:custGeom>
              <a:avLst/>
              <a:gdLst/>
              <a:ahLst/>
              <a:cxnLst/>
              <a:rect l="l" t="t" r="r" b="b"/>
              <a:pathLst>
                <a:path w="2476" h="6334" extrusionOk="0">
                  <a:moveTo>
                    <a:pt x="871" y="1"/>
                  </a:moveTo>
                  <a:lnTo>
                    <a:pt x="871" y="1"/>
                  </a:lnTo>
                  <a:cubicBezTo>
                    <a:pt x="1181" y="1313"/>
                    <a:pt x="1584" y="2600"/>
                    <a:pt x="2079" y="3866"/>
                  </a:cubicBezTo>
                  <a:cubicBezTo>
                    <a:pt x="1783" y="2543"/>
                    <a:pt x="1380" y="1259"/>
                    <a:pt x="871" y="1"/>
                  </a:cubicBezTo>
                  <a:close/>
                  <a:moveTo>
                    <a:pt x="150" y="4382"/>
                  </a:moveTo>
                  <a:lnTo>
                    <a:pt x="150" y="4382"/>
                  </a:lnTo>
                  <a:cubicBezTo>
                    <a:pt x="203" y="4636"/>
                    <a:pt x="254" y="4886"/>
                    <a:pt x="300" y="5139"/>
                  </a:cubicBezTo>
                  <a:cubicBezTo>
                    <a:pt x="104" y="5249"/>
                    <a:pt x="0" y="5378"/>
                    <a:pt x="79" y="5503"/>
                  </a:cubicBezTo>
                  <a:cubicBezTo>
                    <a:pt x="221" y="5730"/>
                    <a:pt x="364" y="5955"/>
                    <a:pt x="507" y="6184"/>
                  </a:cubicBezTo>
                  <a:cubicBezTo>
                    <a:pt x="571" y="6287"/>
                    <a:pt x="781" y="6334"/>
                    <a:pt x="1038" y="6334"/>
                  </a:cubicBezTo>
                  <a:cubicBezTo>
                    <a:pt x="1630" y="6334"/>
                    <a:pt x="2475" y="6098"/>
                    <a:pt x="2433" y="5781"/>
                  </a:cubicBezTo>
                  <a:cubicBezTo>
                    <a:pt x="2379" y="5424"/>
                    <a:pt x="2321" y="5071"/>
                    <a:pt x="2254" y="4718"/>
                  </a:cubicBezTo>
                  <a:cubicBezTo>
                    <a:pt x="2094" y="5035"/>
                    <a:pt x="1580" y="5256"/>
                    <a:pt x="1113" y="5256"/>
                  </a:cubicBezTo>
                  <a:cubicBezTo>
                    <a:pt x="771" y="5256"/>
                    <a:pt x="453" y="5136"/>
                    <a:pt x="332" y="4843"/>
                  </a:cubicBezTo>
                  <a:cubicBezTo>
                    <a:pt x="272" y="4690"/>
                    <a:pt x="211" y="4536"/>
                    <a:pt x="150" y="43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2"/>
            <p:cNvSpPr/>
            <p:nvPr/>
          </p:nvSpPr>
          <p:spPr>
            <a:xfrm>
              <a:off x="1346849" y="3688772"/>
              <a:ext cx="263803" cy="156038"/>
            </a:xfrm>
            <a:custGeom>
              <a:avLst/>
              <a:gdLst/>
              <a:ahLst/>
              <a:cxnLst/>
              <a:rect l="l" t="t" r="r" b="b"/>
              <a:pathLst>
                <a:path w="9383" h="5550" extrusionOk="0">
                  <a:moveTo>
                    <a:pt x="9005" y="1220"/>
                  </a:moveTo>
                  <a:cubicBezTo>
                    <a:pt x="8944" y="1409"/>
                    <a:pt x="8880" y="1595"/>
                    <a:pt x="8812" y="1780"/>
                  </a:cubicBezTo>
                  <a:cubicBezTo>
                    <a:pt x="9015" y="2204"/>
                    <a:pt x="9204" y="2636"/>
                    <a:pt x="9383" y="3068"/>
                  </a:cubicBezTo>
                  <a:cubicBezTo>
                    <a:pt x="9236" y="2458"/>
                    <a:pt x="9111" y="1841"/>
                    <a:pt x="9005" y="1220"/>
                  </a:cubicBezTo>
                  <a:close/>
                  <a:moveTo>
                    <a:pt x="7521" y="1"/>
                  </a:moveTo>
                  <a:lnTo>
                    <a:pt x="7521" y="1"/>
                  </a:lnTo>
                  <a:cubicBezTo>
                    <a:pt x="7414" y="43"/>
                    <a:pt x="7325" y="90"/>
                    <a:pt x="7265" y="140"/>
                  </a:cubicBezTo>
                  <a:cubicBezTo>
                    <a:pt x="6309" y="932"/>
                    <a:pt x="5318" y="1677"/>
                    <a:pt x="4280" y="2362"/>
                  </a:cubicBezTo>
                  <a:cubicBezTo>
                    <a:pt x="3723" y="2721"/>
                    <a:pt x="3160" y="3071"/>
                    <a:pt x="2583" y="3396"/>
                  </a:cubicBezTo>
                  <a:cubicBezTo>
                    <a:pt x="2311" y="3549"/>
                    <a:pt x="1773" y="3955"/>
                    <a:pt x="1388" y="4120"/>
                  </a:cubicBezTo>
                  <a:cubicBezTo>
                    <a:pt x="1324" y="4108"/>
                    <a:pt x="1256" y="4105"/>
                    <a:pt x="1189" y="4105"/>
                  </a:cubicBezTo>
                  <a:cubicBezTo>
                    <a:pt x="1024" y="4105"/>
                    <a:pt x="853" y="4138"/>
                    <a:pt x="682" y="4212"/>
                  </a:cubicBezTo>
                  <a:cubicBezTo>
                    <a:pt x="661" y="4223"/>
                    <a:pt x="639" y="4230"/>
                    <a:pt x="618" y="4240"/>
                  </a:cubicBezTo>
                  <a:cubicBezTo>
                    <a:pt x="315" y="4376"/>
                    <a:pt x="1" y="4676"/>
                    <a:pt x="68" y="5036"/>
                  </a:cubicBezTo>
                  <a:cubicBezTo>
                    <a:pt x="76" y="5064"/>
                    <a:pt x="80" y="5093"/>
                    <a:pt x="86" y="5122"/>
                  </a:cubicBezTo>
                  <a:cubicBezTo>
                    <a:pt x="144" y="5438"/>
                    <a:pt x="564" y="5550"/>
                    <a:pt x="857" y="5550"/>
                  </a:cubicBezTo>
                  <a:cubicBezTo>
                    <a:pt x="893" y="5550"/>
                    <a:pt x="924" y="5550"/>
                    <a:pt x="957" y="5545"/>
                  </a:cubicBezTo>
                  <a:cubicBezTo>
                    <a:pt x="2097" y="5435"/>
                    <a:pt x="3246" y="4630"/>
                    <a:pt x="4240" y="4009"/>
                  </a:cubicBezTo>
                  <a:lnTo>
                    <a:pt x="4240" y="4009"/>
                  </a:lnTo>
                  <a:cubicBezTo>
                    <a:pt x="3602" y="4294"/>
                    <a:pt x="2964" y="4576"/>
                    <a:pt x="2323" y="4861"/>
                  </a:cubicBezTo>
                  <a:cubicBezTo>
                    <a:pt x="2069" y="4975"/>
                    <a:pt x="1602" y="5147"/>
                    <a:pt x="1235" y="5147"/>
                  </a:cubicBezTo>
                  <a:cubicBezTo>
                    <a:pt x="1120" y="5147"/>
                    <a:pt x="1013" y="5129"/>
                    <a:pt x="928" y="5089"/>
                  </a:cubicBezTo>
                  <a:cubicBezTo>
                    <a:pt x="679" y="4968"/>
                    <a:pt x="432" y="4818"/>
                    <a:pt x="853" y="4630"/>
                  </a:cubicBezTo>
                  <a:cubicBezTo>
                    <a:pt x="1890" y="4166"/>
                    <a:pt x="2928" y="3705"/>
                    <a:pt x="3962" y="3242"/>
                  </a:cubicBezTo>
                  <a:cubicBezTo>
                    <a:pt x="4872" y="2839"/>
                    <a:pt x="6084" y="2529"/>
                    <a:pt x="6722" y="1720"/>
                  </a:cubicBezTo>
                  <a:cubicBezTo>
                    <a:pt x="6758" y="1673"/>
                    <a:pt x="6815" y="1627"/>
                    <a:pt x="6890" y="1580"/>
                  </a:cubicBezTo>
                  <a:cubicBezTo>
                    <a:pt x="7033" y="1192"/>
                    <a:pt x="7158" y="796"/>
                    <a:pt x="7268" y="394"/>
                  </a:cubicBezTo>
                  <a:cubicBezTo>
                    <a:pt x="7307" y="236"/>
                    <a:pt x="7400" y="108"/>
                    <a:pt x="75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2"/>
            <p:cNvSpPr/>
            <p:nvPr/>
          </p:nvSpPr>
          <p:spPr>
            <a:xfrm>
              <a:off x="1571537" y="3837665"/>
              <a:ext cx="18865" cy="60560"/>
            </a:xfrm>
            <a:custGeom>
              <a:avLst/>
              <a:gdLst/>
              <a:ahLst/>
              <a:cxnLst/>
              <a:rect l="l" t="t" r="r" b="b"/>
              <a:pathLst>
                <a:path w="671" h="2154" extrusionOk="0">
                  <a:moveTo>
                    <a:pt x="99" y="0"/>
                  </a:moveTo>
                  <a:cubicBezTo>
                    <a:pt x="68" y="86"/>
                    <a:pt x="35" y="171"/>
                    <a:pt x="0" y="257"/>
                  </a:cubicBezTo>
                  <a:cubicBezTo>
                    <a:pt x="200" y="895"/>
                    <a:pt x="424" y="1526"/>
                    <a:pt x="670" y="2153"/>
                  </a:cubicBezTo>
                  <a:cubicBezTo>
                    <a:pt x="514" y="1426"/>
                    <a:pt x="324" y="706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2"/>
            <p:cNvSpPr/>
            <p:nvPr/>
          </p:nvSpPr>
          <p:spPr>
            <a:xfrm>
              <a:off x="1561501" y="3806289"/>
              <a:ext cx="12849" cy="38630"/>
            </a:xfrm>
            <a:custGeom>
              <a:avLst/>
              <a:gdLst/>
              <a:ahLst/>
              <a:cxnLst/>
              <a:rect l="l" t="t" r="r" b="b"/>
              <a:pathLst>
                <a:path w="457" h="1374" extrusionOk="0">
                  <a:moveTo>
                    <a:pt x="79" y="0"/>
                  </a:moveTo>
                  <a:cubicBezTo>
                    <a:pt x="53" y="47"/>
                    <a:pt x="25" y="93"/>
                    <a:pt x="0" y="142"/>
                  </a:cubicBezTo>
                  <a:cubicBezTo>
                    <a:pt x="111" y="552"/>
                    <a:pt x="229" y="967"/>
                    <a:pt x="357" y="1373"/>
                  </a:cubicBezTo>
                  <a:cubicBezTo>
                    <a:pt x="392" y="1287"/>
                    <a:pt x="425" y="1202"/>
                    <a:pt x="456" y="1116"/>
                  </a:cubicBezTo>
                  <a:cubicBezTo>
                    <a:pt x="339" y="741"/>
                    <a:pt x="214" y="371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2"/>
            <p:cNvSpPr/>
            <p:nvPr/>
          </p:nvSpPr>
          <p:spPr>
            <a:xfrm>
              <a:off x="1554781" y="3783432"/>
              <a:ext cx="8941" cy="26878"/>
            </a:xfrm>
            <a:custGeom>
              <a:avLst/>
              <a:gdLst/>
              <a:ahLst/>
              <a:cxnLst/>
              <a:rect l="l" t="t" r="r" b="b"/>
              <a:pathLst>
                <a:path w="318" h="956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321"/>
                    <a:pt x="154" y="638"/>
                    <a:pt x="239" y="955"/>
                  </a:cubicBezTo>
                  <a:cubicBezTo>
                    <a:pt x="264" y="906"/>
                    <a:pt x="292" y="860"/>
                    <a:pt x="318" y="813"/>
                  </a:cubicBezTo>
                  <a:cubicBezTo>
                    <a:pt x="218" y="542"/>
                    <a:pt x="111" y="27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2"/>
            <p:cNvSpPr/>
            <p:nvPr/>
          </p:nvSpPr>
          <p:spPr>
            <a:xfrm>
              <a:off x="1644606" y="3883660"/>
              <a:ext cx="6944" cy="23982"/>
            </a:xfrm>
            <a:custGeom>
              <a:avLst/>
              <a:gdLst/>
              <a:ahLst/>
              <a:cxnLst/>
              <a:rect l="l" t="t" r="r" b="b"/>
              <a:pathLst>
                <a:path w="247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282"/>
                    <a:pt x="122" y="568"/>
                    <a:pt x="175" y="853"/>
                  </a:cubicBezTo>
                  <a:cubicBezTo>
                    <a:pt x="235" y="736"/>
                    <a:pt x="247" y="607"/>
                    <a:pt x="189" y="468"/>
                  </a:cubicBezTo>
                  <a:cubicBezTo>
                    <a:pt x="125" y="315"/>
                    <a:pt x="61" y="1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2"/>
            <p:cNvSpPr/>
            <p:nvPr/>
          </p:nvSpPr>
          <p:spPr>
            <a:xfrm>
              <a:off x="1358994" y="3733192"/>
              <a:ext cx="290540" cy="189608"/>
            </a:xfrm>
            <a:custGeom>
              <a:avLst/>
              <a:gdLst/>
              <a:ahLst/>
              <a:cxnLst/>
              <a:rect l="l" t="t" r="r" b="b"/>
              <a:pathLst>
                <a:path w="10334" h="6744" extrusionOk="0">
                  <a:moveTo>
                    <a:pt x="6458" y="0"/>
                  </a:moveTo>
                  <a:lnTo>
                    <a:pt x="6458" y="0"/>
                  </a:lnTo>
                  <a:cubicBezTo>
                    <a:pt x="6383" y="47"/>
                    <a:pt x="6326" y="93"/>
                    <a:pt x="6290" y="140"/>
                  </a:cubicBezTo>
                  <a:cubicBezTo>
                    <a:pt x="5652" y="949"/>
                    <a:pt x="4440" y="1259"/>
                    <a:pt x="3530" y="1662"/>
                  </a:cubicBezTo>
                  <a:cubicBezTo>
                    <a:pt x="2496" y="2125"/>
                    <a:pt x="1458" y="2586"/>
                    <a:pt x="421" y="3050"/>
                  </a:cubicBezTo>
                  <a:cubicBezTo>
                    <a:pt x="0" y="3238"/>
                    <a:pt x="247" y="3388"/>
                    <a:pt x="496" y="3509"/>
                  </a:cubicBezTo>
                  <a:cubicBezTo>
                    <a:pt x="581" y="3549"/>
                    <a:pt x="688" y="3567"/>
                    <a:pt x="803" y="3567"/>
                  </a:cubicBezTo>
                  <a:cubicBezTo>
                    <a:pt x="1170" y="3567"/>
                    <a:pt x="1637" y="3395"/>
                    <a:pt x="1891" y="3281"/>
                  </a:cubicBezTo>
                  <a:cubicBezTo>
                    <a:pt x="2532" y="2996"/>
                    <a:pt x="3170" y="2714"/>
                    <a:pt x="3808" y="2429"/>
                  </a:cubicBezTo>
                  <a:cubicBezTo>
                    <a:pt x="3894" y="2375"/>
                    <a:pt x="3976" y="2326"/>
                    <a:pt x="4058" y="2275"/>
                  </a:cubicBezTo>
                  <a:cubicBezTo>
                    <a:pt x="4750" y="1858"/>
                    <a:pt x="5421" y="1416"/>
                    <a:pt x="6073" y="949"/>
                  </a:cubicBezTo>
                  <a:cubicBezTo>
                    <a:pt x="6212" y="639"/>
                    <a:pt x="6341" y="321"/>
                    <a:pt x="6458" y="0"/>
                  </a:cubicBezTo>
                  <a:close/>
                  <a:moveTo>
                    <a:pt x="8380" y="200"/>
                  </a:moveTo>
                  <a:cubicBezTo>
                    <a:pt x="8326" y="350"/>
                    <a:pt x="8270" y="504"/>
                    <a:pt x="8209" y="653"/>
                  </a:cubicBezTo>
                  <a:cubicBezTo>
                    <a:pt x="8255" y="760"/>
                    <a:pt x="8276" y="863"/>
                    <a:pt x="8266" y="963"/>
                  </a:cubicBezTo>
                  <a:cubicBezTo>
                    <a:pt x="8173" y="1980"/>
                    <a:pt x="7967" y="2892"/>
                    <a:pt x="7659" y="3716"/>
                  </a:cubicBezTo>
                  <a:cubicBezTo>
                    <a:pt x="7884" y="4422"/>
                    <a:pt x="8074" y="5142"/>
                    <a:pt x="8230" y="5869"/>
                  </a:cubicBezTo>
                  <a:cubicBezTo>
                    <a:pt x="8291" y="6023"/>
                    <a:pt x="8352" y="6177"/>
                    <a:pt x="8412" y="6330"/>
                  </a:cubicBezTo>
                  <a:cubicBezTo>
                    <a:pt x="8533" y="6623"/>
                    <a:pt x="8851" y="6743"/>
                    <a:pt x="9193" y="6743"/>
                  </a:cubicBezTo>
                  <a:cubicBezTo>
                    <a:pt x="9660" y="6743"/>
                    <a:pt x="10174" y="6522"/>
                    <a:pt x="10334" y="6205"/>
                  </a:cubicBezTo>
                  <a:cubicBezTo>
                    <a:pt x="10281" y="5920"/>
                    <a:pt x="10223" y="5634"/>
                    <a:pt x="10159" y="5353"/>
                  </a:cubicBezTo>
                  <a:cubicBezTo>
                    <a:pt x="9664" y="4087"/>
                    <a:pt x="9261" y="2800"/>
                    <a:pt x="8951" y="1488"/>
                  </a:cubicBezTo>
                  <a:cubicBezTo>
                    <a:pt x="8772" y="1056"/>
                    <a:pt x="8583" y="624"/>
                    <a:pt x="8380" y="2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2"/>
            <p:cNvSpPr/>
            <p:nvPr/>
          </p:nvSpPr>
          <p:spPr>
            <a:xfrm>
              <a:off x="1563694" y="3751551"/>
              <a:ext cx="28003" cy="86144"/>
            </a:xfrm>
            <a:custGeom>
              <a:avLst/>
              <a:gdLst/>
              <a:ahLst/>
              <a:cxnLst/>
              <a:rect l="l" t="t" r="r" b="b"/>
              <a:pathLst>
                <a:path w="996" h="3064" extrusionOk="0">
                  <a:moveTo>
                    <a:pt x="928" y="0"/>
                  </a:moveTo>
                  <a:cubicBezTo>
                    <a:pt x="660" y="671"/>
                    <a:pt x="350" y="1323"/>
                    <a:pt x="1" y="1947"/>
                  </a:cubicBezTo>
                  <a:cubicBezTo>
                    <a:pt x="136" y="2318"/>
                    <a:pt x="261" y="2688"/>
                    <a:pt x="378" y="3063"/>
                  </a:cubicBezTo>
                  <a:cubicBezTo>
                    <a:pt x="686" y="2239"/>
                    <a:pt x="892" y="1327"/>
                    <a:pt x="985" y="310"/>
                  </a:cubicBezTo>
                  <a:cubicBezTo>
                    <a:pt x="995" y="210"/>
                    <a:pt x="974" y="107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2"/>
            <p:cNvSpPr/>
            <p:nvPr/>
          </p:nvSpPr>
          <p:spPr>
            <a:xfrm>
              <a:off x="1543732" y="3725180"/>
              <a:ext cx="46052" cy="81140"/>
            </a:xfrm>
            <a:custGeom>
              <a:avLst/>
              <a:gdLst/>
              <a:ahLst/>
              <a:cxnLst/>
              <a:rect l="l" t="t" r="r" b="b"/>
              <a:pathLst>
                <a:path w="1638" h="2886" extrusionOk="0">
                  <a:moveTo>
                    <a:pt x="660" y="0"/>
                  </a:moveTo>
                  <a:cubicBezTo>
                    <a:pt x="458" y="40"/>
                    <a:pt x="257" y="104"/>
                    <a:pt x="91" y="179"/>
                  </a:cubicBezTo>
                  <a:cubicBezTo>
                    <a:pt x="65" y="417"/>
                    <a:pt x="37" y="649"/>
                    <a:pt x="1" y="874"/>
                  </a:cubicBezTo>
                  <a:lnTo>
                    <a:pt x="129" y="778"/>
                  </a:lnTo>
                  <a:cubicBezTo>
                    <a:pt x="208" y="1212"/>
                    <a:pt x="297" y="1644"/>
                    <a:pt x="393" y="2072"/>
                  </a:cubicBezTo>
                  <a:cubicBezTo>
                    <a:pt x="504" y="2343"/>
                    <a:pt x="611" y="2614"/>
                    <a:pt x="711" y="2885"/>
                  </a:cubicBezTo>
                  <a:cubicBezTo>
                    <a:pt x="1060" y="2261"/>
                    <a:pt x="1370" y="1609"/>
                    <a:pt x="1638" y="938"/>
                  </a:cubicBezTo>
                  <a:cubicBezTo>
                    <a:pt x="1477" y="567"/>
                    <a:pt x="1032" y="172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52"/>
          <p:cNvGrpSpPr/>
          <p:nvPr/>
        </p:nvGrpSpPr>
        <p:grpSpPr>
          <a:xfrm rot="8854258" flipH="1">
            <a:off x="3447255" y="1554551"/>
            <a:ext cx="804336" cy="359725"/>
            <a:chOff x="851420" y="3679860"/>
            <a:chExt cx="804350" cy="359731"/>
          </a:xfrm>
        </p:grpSpPr>
        <p:sp>
          <p:nvSpPr>
            <p:cNvPr id="2176" name="Google Shape;2176;p52"/>
            <p:cNvSpPr/>
            <p:nvPr/>
          </p:nvSpPr>
          <p:spPr>
            <a:xfrm>
              <a:off x="851420" y="3679860"/>
              <a:ext cx="759049" cy="359731"/>
            </a:xfrm>
            <a:custGeom>
              <a:avLst/>
              <a:gdLst/>
              <a:ahLst/>
              <a:cxnLst/>
              <a:rect l="l" t="t" r="r" b="b"/>
              <a:pathLst>
                <a:path w="26998" h="12795" extrusionOk="0">
                  <a:moveTo>
                    <a:pt x="26067" y="0"/>
                  </a:moveTo>
                  <a:cubicBezTo>
                    <a:pt x="25738" y="0"/>
                    <a:pt x="25382" y="107"/>
                    <a:pt x="25143" y="318"/>
                  </a:cubicBezTo>
                  <a:cubicBezTo>
                    <a:pt x="25336" y="243"/>
                    <a:pt x="25582" y="189"/>
                    <a:pt x="25810" y="189"/>
                  </a:cubicBezTo>
                  <a:cubicBezTo>
                    <a:pt x="26145" y="189"/>
                    <a:pt x="26441" y="300"/>
                    <a:pt x="26487" y="617"/>
                  </a:cubicBezTo>
                  <a:cubicBezTo>
                    <a:pt x="26530" y="928"/>
                    <a:pt x="26577" y="1231"/>
                    <a:pt x="26627" y="1537"/>
                  </a:cubicBezTo>
                  <a:cubicBezTo>
                    <a:pt x="26712" y="1280"/>
                    <a:pt x="26787" y="1020"/>
                    <a:pt x="26858" y="757"/>
                  </a:cubicBezTo>
                  <a:cubicBezTo>
                    <a:pt x="26997" y="247"/>
                    <a:pt x="26566" y="0"/>
                    <a:pt x="26067" y="0"/>
                  </a:cubicBezTo>
                  <a:close/>
                  <a:moveTo>
                    <a:pt x="24502" y="3145"/>
                  </a:moveTo>
                  <a:cubicBezTo>
                    <a:pt x="24369" y="3209"/>
                    <a:pt x="24230" y="3270"/>
                    <a:pt x="24095" y="3331"/>
                  </a:cubicBezTo>
                  <a:cubicBezTo>
                    <a:pt x="24013" y="3367"/>
                    <a:pt x="23931" y="3406"/>
                    <a:pt x="23849" y="3441"/>
                  </a:cubicBezTo>
                  <a:cubicBezTo>
                    <a:pt x="22526" y="6081"/>
                    <a:pt x="20419" y="8309"/>
                    <a:pt x="17809" y="9700"/>
                  </a:cubicBezTo>
                  <a:cubicBezTo>
                    <a:pt x="21085" y="8798"/>
                    <a:pt x="23684" y="6790"/>
                    <a:pt x="24502" y="3145"/>
                  </a:cubicBezTo>
                  <a:close/>
                  <a:moveTo>
                    <a:pt x="1427" y="7078"/>
                  </a:moveTo>
                  <a:cubicBezTo>
                    <a:pt x="749" y="7078"/>
                    <a:pt x="1" y="7582"/>
                    <a:pt x="390" y="8199"/>
                  </a:cubicBezTo>
                  <a:cubicBezTo>
                    <a:pt x="1837" y="10502"/>
                    <a:pt x="4829" y="11729"/>
                    <a:pt x="7368" y="12338"/>
                  </a:cubicBezTo>
                  <a:cubicBezTo>
                    <a:pt x="8641" y="12641"/>
                    <a:pt x="9946" y="12794"/>
                    <a:pt x="11254" y="12794"/>
                  </a:cubicBezTo>
                  <a:cubicBezTo>
                    <a:pt x="12863" y="12794"/>
                    <a:pt x="14474" y="12563"/>
                    <a:pt x="16015" y="12096"/>
                  </a:cubicBezTo>
                  <a:cubicBezTo>
                    <a:pt x="16514" y="11943"/>
                    <a:pt x="17002" y="11767"/>
                    <a:pt x="17476" y="11568"/>
                  </a:cubicBezTo>
                  <a:lnTo>
                    <a:pt x="17476" y="11568"/>
                  </a:lnTo>
                  <a:cubicBezTo>
                    <a:pt x="16343" y="11760"/>
                    <a:pt x="15159" y="11849"/>
                    <a:pt x="13954" y="11849"/>
                  </a:cubicBezTo>
                  <a:cubicBezTo>
                    <a:pt x="9404" y="11849"/>
                    <a:pt x="4600" y="10595"/>
                    <a:pt x="1449" y="8994"/>
                  </a:cubicBezTo>
                  <a:cubicBezTo>
                    <a:pt x="867" y="8701"/>
                    <a:pt x="357" y="7503"/>
                    <a:pt x="921" y="7503"/>
                  </a:cubicBezTo>
                  <a:cubicBezTo>
                    <a:pt x="1024" y="7503"/>
                    <a:pt x="1160" y="7542"/>
                    <a:pt x="1338" y="7631"/>
                  </a:cubicBezTo>
                  <a:cubicBezTo>
                    <a:pt x="1834" y="7885"/>
                    <a:pt x="2372" y="8127"/>
                    <a:pt x="2943" y="8355"/>
                  </a:cubicBezTo>
                  <a:cubicBezTo>
                    <a:pt x="2665" y="8077"/>
                    <a:pt x="2418" y="7778"/>
                    <a:pt x="2215" y="7450"/>
                  </a:cubicBezTo>
                  <a:cubicBezTo>
                    <a:pt x="2051" y="7189"/>
                    <a:pt x="1745" y="7078"/>
                    <a:pt x="1427" y="707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>
              <a:off x="934132" y="3810282"/>
              <a:ext cx="637451" cy="194809"/>
            </a:xfrm>
            <a:custGeom>
              <a:avLst/>
              <a:gdLst/>
              <a:ahLst/>
              <a:cxnLst/>
              <a:rect l="l" t="t" r="r" b="b"/>
              <a:pathLst>
                <a:path w="22673" h="6929" extrusionOk="0">
                  <a:moveTo>
                    <a:pt x="1" y="3716"/>
                  </a:moveTo>
                  <a:cubicBezTo>
                    <a:pt x="1495" y="5203"/>
                    <a:pt x="3913" y="5999"/>
                    <a:pt x="5848" y="6369"/>
                  </a:cubicBezTo>
                  <a:cubicBezTo>
                    <a:pt x="6725" y="6537"/>
                    <a:pt x="7624" y="6622"/>
                    <a:pt x="8523" y="6622"/>
                  </a:cubicBezTo>
                  <a:cubicBezTo>
                    <a:pt x="10099" y="6622"/>
                    <a:pt x="11671" y="6362"/>
                    <a:pt x="13147" y="5827"/>
                  </a:cubicBezTo>
                  <a:cubicBezTo>
                    <a:pt x="13743" y="5609"/>
                    <a:pt x="14317" y="5357"/>
                    <a:pt x="14867" y="5061"/>
                  </a:cubicBezTo>
                  <a:lnTo>
                    <a:pt x="14867" y="5061"/>
                  </a:lnTo>
                  <a:cubicBezTo>
                    <a:pt x="13369" y="5474"/>
                    <a:pt x="11728" y="5656"/>
                    <a:pt x="10053" y="5656"/>
                  </a:cubicBezTo>
                  <a:cubicBezTo>
                    <a:pt x="6526" y="5656"/>
                    <a:pt x="2846" y="4854"/>
                    <a:pt x="1" y="3716"/>
                  </a:cubicBezTo>
                  <a:close/>
                  <a:moveTo>
                    <a:pt x="22315" y="0"/>
                  </a:moveTo>
                  <a:cubicBezTo>
                    <a:pt x="20557" y="3074"/>
                    <a:pt x="17833" y="5553"/>
                    <a:pt x="14534" y="6929"/>
                  </a:cubicBezTo>
                  <a:cubicBezTo>
                    <a:pt x="18190" y="6308"/>
                    <a:pt x="21292" y="4600"/>
                    <a:pt x="22672" y="1231"/>
                  </a:cubicBezTo>
                  <a:cubicBezTo>
                    <a:pt x="22544" y="825"/>
                    <a:pt x="22426" y="410"/>
                    <a:pt x="223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>
              <a:off x="861457" y="3765158"/>
              <a:ext cx="700092" cy="247862"/>
            </a:xfrm>
            <a:custGeom>
              <a:avLst/>
              <a:gdLst/>
              <a:ahLst/>
              <a:cxnLst/>
              <a:rect l="l" t="t" r="r" b="b"/>
              <a:pathLst>
                <a:path w="24901" h="8816" extrusionOk="0">
                  <a:moveTo>
                    <a:pt x="24387" y="1"/>
                  </a:moveTo>
                  <a:cubicBezTo>
                    <a:pt x="24308" y="37"/>
                    <a:pt x="24226" y="76"/>
                    <a:pt x="24145" y="111"/>
                  </a:cubicBezTo>
                  <a:cubicBezTo>
                    <a:pt x="23327" y="3756"/>
                    <a:pt x="20728" y="5764"/>
                    <a:pt x="17452" y="6666"/>
                  </a:cubicBezTo>
                  <a:cubicBezTo>
                    <a:pt x="16902" y="6962"/>
                    <a:pt x="16328" y="7214"/>
                    <a:pt x="15732" y="7432"/>
                  </a:cubicBezTo>
                  <a:cubicBezTo>
                    <a:pt x="14256" y="7967"/>
                    <a:pt x="12684" y="8227"/>
                    <a:pt x="11108" y="8227"/>
                  </a:cubicBezTo>
                  <a:cubicBezTo>
                    <a:pt x="10209" y="8227"/>
                    <a:pt x="9310" y="8142"/>
                    <a:pt x="8433" y="7974"/>
                  </a:cubicBezTo>
                  <a:cubicBezTo>
                    <a:pt x="6498" y="7604"/>
                    <a:pt x="4080" y="6808"/>
                    <a:pt x="2586" y="5321"/>
                  </a:cubicBezTo>
                  <a:cubicBezTo>
                    <a:pt x="2015" y="5093"/>
                    <a:pt x="1477" y="4851"/>
                    <a:pt x="981" y="4597"/>
                  </a:cubicBezTo>
                  <a:cubicBezTo>
                    <a:pt x="803" y="4508"/>
                    <a:pt x="667" y="4469"/>
                    <a:pt x="564" y="4469"/>
                  </a:cubicBezTo>
                  <a:cubicBezTo>
                    <a:pt x="0" y="4469"/>
                    <a:pt x="510" y="5667"/>
                    <a:pt x="1092" y="5960"/>
                  </a:cubicBezTo>
                  <a:cubicBezTo>
                    <a:pt x="4243" y="7561"/>
                    <a:pt x="9047" y="8815"/>
                    <a:pt x="13597" y="8815"/>
                  </a:cubicBezTo>
                  <a:cubicBezTo>
                    <a:pt x="14802" y="8815"/>
                    <a:pt x="15986" y="8726"/>
                    <a:pt x="17119" y="8534"/>
                  </a:cubicBezTo>
                  <a:cubicBezTo>
                    <a:pt x="20418" y="7158"/>
                    <a:pt x="23142" y="4679"/>
                    <a:pt x="24900" y="1605"/>
                  </a:cubicBezTo>
                  <a:cubicBezTo>
                    <a:pt x="24815" y="1288"/>
                    <a:pt x="24736" y="971"/>
                    <a:pt x="24661" y="650"/>
                  </a:cubicBezTo>
                  <a:cubicBezTo>
                    <a:pt x="24576" y="432"/>
                    <a:pt x="24483" y="215"/>
                    <a:pt x="243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>
              <a:off x="1466053" y="3759845"/>
              <a:ext cx="63680" cy="41666"/>
            </a:xfrm>
            <a:custGeom>
              <a:avLst/>
              <a:gdLst/>
              <a:ahLst/>
              <a:cxnLst/>
              <a:rect l="l" t="t" r="r" b="b"/>
              <a:pathLst>
                <a:path w="2265" h="1482" extrusionOk="0">
                  <a:moveTo>
                    <a:pt x="2265" y="1"/>
                  </a:moveTo>
                  <a:cubicBezTo>
                    <a:pt x="1613" y="468"/>
                    <a:pt x="942" y="910"/>
                    <a:pt x="250" y="1327"/>
                  </a:cubicBezTo>
                  <a:cubicBezTo>
                    <a:pt x="168" y="1378"/>
                    <a:pt x="86" y="1427"/>
                    <a:pt x="0" y="1481"/>
                  </a:cubicBezTo>
                  <a:cubicBezTo>
                    <a:pt x="664" y="1185"/>
                    <a:pt x="1323" y="892"/>
                    <a:pt x="1987" y="596"/>
                  </a:cubicBezTo>
                  <a:cubicBezTo>
                    <a:pt x="2083" y="400"/>
                    <a:pt x="2176" y="201"/>
                    <a:pt x="22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>
              <a:off x="1586157" y="3774998"/>
              <a:ext cx="69613" cy="178080"/>
            </a:xfrm>
            <a:custGeom>
              <a:avLst/>
              <a:gdLst/>
              <a:ahLst/>
              <a:cxnLst/>
              <a:rect l="l" t="t" r="r" b="b"/>
              <a:pathLst>
                <a:path w="2476" h="6334" extrusionOk="0">
                  <a:moveTo>
                    <a:pt x="871" y="1"/>
                  </a:moveTo>
                  <a:lnTo>
                    <a:pt x="871" y="1"/>
                  </a:lnTo>
                  <a:cubicBezTo>
                    <a:pt x="1181" y="1313"/>
                    <a:pt x="1584" y="2600"/>
                    <a:pt x="2079" y="3866"/>
                  </a:cubicBezTo>
                  <a:cubicBezTo>
                    <a:pt x="1783" y="2543"/>
                    <a:pt x="1380" y="1259"/>
                    <a:pt x="871" y="1"/>
                  </a:cubicBezTo>
                  <a:close/>
                  <a:moveTo>
                    <a:pt x="150" y="4382"/>
                  </a:moveTo>
                  <a:lnTo>
                    <a:pt x="150" y="4382"/>
                  </a:lnTo>
                  <a:cubicBezTo>
                    <a:pt x="203" y="4636"/>
                    <a:pt x="254" y="4886"/>
                    <a:pt x="300" y="5139"/>
                  </a:cubicBezTo>
                  <a:cubicBezTo>
                    <a:pt x="104" y="5249"/>
                    <a:pt x="0" y="5378"/>
                    <a:pt x="79" y="5503"/>
                  </a:cubicBezTo>
                  <a:cubicBezTo>
                    <a:pt x="221" y="5730"/>
                    <a:pt x="364" y="5955"/>
                    <a:pt x="507" y="6184"/>
                  </a:cubicBezTo>
                  <a:cubicBezTo>
                    <a:pt x="571" y="6287"/>
                    <a:pt x="781" y="6334"/>
                    <a:pt x="1038" y="6334"/>
                  </a:cubicBezTo>
                  <a:cubicBezTo>
                    <a:pt x="1630" y="6334"/>
                    <a:pt x="2475" y="6098"/>
                    <a:pt x="2433" y="5781"/>
                  </a:cubicBezTo>
                  <a:cubicBezTo>
                    <a:pt x="2379" y="5424"/>
                    <a:pt x="2321" y="5071"/>
                    <a:pt x="2254" y="4718"/>
                  </a:cubicBezTo>
                  <a:cubicBezTo>
                    <a:pt x="2094" y="5035"/>
                    <a:pt x="1580" y="5256"/>
                    <a:pt x="1113" y="5256"/>
                  </a:cubicBezTo>
                  <a:cubicBezTo>
                    <a:pt x="771" y="5256"/>
                    <a:pt x="453" y="5136"/>
                    <a:pt x="332" y="4843"/>
                  </a:cubicBezTo>
                  <a:cubicBezTo>
                    <a:pt x="272" y="4690"/>
                    <a:pt x="211" y="4536"/>
                    <a:pt x="150" y="43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>
              <a:off x="1346849" y="3688772"/>
              <a:ext cx="263803" cy="156038"/>
            </a:xfrm>
            <a:custGeom>
              <a:avLst/>
              <a:gdLst/>
              <a:ahLst/>
              <a:cxnLst/>
              <a:rect l="l" t="t" r="r" b="b"/>
              <a:pathLst>
                <a:path w="9383" h="5550" extrusionOk="0">
                  <a:moveTo>
                    <a:pt x="9005" y="1220"/>
                  </a:moveTo>
                  <a:cubicBezTo>
                    <a:pt x="8944" y="1409"/>
                    <a:pt x="8880" y="1595"/>
                    <a:pt x="8812" y="1780"/>
                  </a:cubicBezTo>
                  <a:cubicBezTo>
                    <a:pt x="9015" y="2204"/>
                    <a:pt x="9204" y="2636"/>
                    <a:pt x="9383" y="3068"/>
                  </a:cubicBezTo>
                  <a:cubicBezTo>
                    <a:pt x="9236" y="2458"/>
                    <a:pt x="9111" y="1841"/>
                    <a:pt x="9005" y="1220"/>
                  </a:cubicBezTo>
                  <a:close/>
                  <a:moveTo>
                    <a:pt x="7521" y="1"/>
                  </a:moveTo>
                  <a:lnTo>
                    <a:pt x="7521" y="1"/>
                  </a:lnTo>
                  <a:cubicBezTo>
                    <a:pt x="7414" y="43"/>
                    <a:pt x="7325" y="90"/>
                    <a:pt x="7265" y="140"/>
                  </a:cubicBezTo>
                  <a:cubicBezTo>
                    <a:pt x="6309" y="932"/>
                    <a:pt x="5318" y="1677"/>
                    <a:pt x="4280" y="2362"/>
                  </a:cubicBezTo>
                  <a:cubicBezTo>
                    <a:pt x="3723" y="2721"/>
                    <a:pt x="3160" y="3071"/>
                    <a:pt x="2583" y="3396"/>
                  </a:cubicBezTo>
                  <a:cubicBezTo>
                    <a:pt x="2311" y="3549"/>
                    <a:pt x="1773" y="3955"/>
                    <a:pt x="1388" y="4120"/>
                  </a:cubicBezTo>
                  <a:cubicBezTo>
                    <a:pt x="1324" y="4108"/>
                    <a:pt x="1256" y="4105"/>
                    <a:pt x="1189" y="4105"/>
                  </a:cubicBezTo>
                  <a:cubicBezTo>
                    <a:pt x="1024" y="4105"/>
                    <a:pt x="853" y="4138"/>
                    <a:pt x="682" y="4212"/>
                  </a:cubicBezTo>
                  <a:cubicBezTo>
                    <a:pt x="661" y="4223"/>
                    <a:pt x="639" y="4230"/>
                    <a:pt x="618" y="4240"/>
                  </a:cubicBezTo>
                  <a:cubicBezTo>
                    <a:pt x="315" y="4376"/>
                    <a:pt x="1" y="4676"/>
                    <a:pt x="68" y="5036"/>
                  </a:cubicBezTo>
                  <a:cubicBezTo>
                    <a:pt x="76" y="5064"/>
                    <a:pt x="80" y="5093"/>
                    <a:pt x="86" y="5122"/>
                  </a:cubicBezTo>
                  <a:cubicBezTo>
                    <a:pt x="144" y="5438"/>
                    <a:pt x="564" y="5550"/>
                    <a:pt x="857" y="5550"/>
                  </a:cubicBezTo>
                  <a:cubicBezTo>
                    <a:pt x="893" y="5550"/>
                    <a:pt x="924" y="5550"/>
                    <a:pt x="957" y="5545"/>
                  </a:cubicBezTo>
                  <a:cubicBezTo>
                    <a:pt x="2097" y="5435"/>
                    <a:pt x="3246" y="4630"/>
                    <a:pt x="4240" y="4009"/>
                  </a:cubicBezTo>
                  <a:lnTo>
                    <a:pt x="4240" y="4009"/>
                  </a:lnTo>
                  <a:cubicBezTo>
                    <a:pt x="3602" y="4294"/>
                    <a:pt x="2964" y="4576"/>
                    <a:pt x="2323" y="4861"/>
                  </a:cubicBezTo>
                  <a:cubicBezTo>
                    <a:pt x="2069" y="4975"/>
                    <a:pt x="1602" y="5147"/>
                    <a:pt x="1235" y="5147"/>
                  </a:cubicBezTo>
                  <a:cubicBezTo>
                    <a:pt x="1120" y="5147"/>
                    <a:pt x="1013" y="5129"/>
                    <a:pt x="928" y="5089"/>
                  </a:cubicBezTo>
                  <a:cubicBezTo>
                    <a:pt x="679" y="4968"/>
                    <a:pt x="432" y="4818"/>
                    <a:pt x="853" y="4630"/>
                  </a:cubicBezTo>
                  <a:cubicBezTo>
                    <a:pt x="1890" y="4166"/>
                    <a:pt x="2928" y="3705"/>
                    <a:pt x="3962" y="3242"/>
                  </a:cubicBezTo>
                  <a:cubicBezTo>
                    <a:pt x="4872" y="2839"/>
                    <a:pt x="6084" y="2529"/>
                    <a:pt x="6722" y="1720"/>
                  </a:cubicBezTo>
                  <a:cubicBezTo>
                    <a:pt x="6758" y="1673"/>
                    <a:pt x="6815" y="1627"/>
                    <a:pt x="6890" y="1580"/>
                  </a:cubicBezTo>
                  <a:cubicBezTo>
                    <a:pt x="7033" y="1192"/>
                    <a:pt x="7158" y="796"/>
                    <a:pt x="7268" y="394"/>
                  </a:cubicBezTo>
                  <a:cubicBezTo>
                    <a:pt x="7307" y="236"/>
                    <a:pt x="7400" y="108"/>
                    <a:pt x="75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>
              <a:off x="1571537" y="3837665"/>
              <a:ext cx="18865" cy="60560"/>
            </a:xfrm>
            <a:custGeom>
              <a:avLst/>
              <a:gdLst/>
              <a:ahLst/>
              <a:cxnLst/>
              <a:rect l="l" t="t" r="r" b="b"/>
              <a:pathLst>
                <a:path w="671" h="2154" extrusionOk="0">
                  <a:moveTo>
                    <a:pt x="99" y="0"/>
                  </a:moveTo>
                  <a:cubicBezTo>
                    <a:pt x="68" y="86"/>
                    <a:pt x="35" y="171"/>
                    <a:pt x="0" y="257"/>
                  </a:cubicBezTo>
                  <a:cubicBezTo>
                    <a:pt x="200" y="895"/>
                    <a:pt x="424" y="1526"/>
                    <a:pt x="670" y="2153"/>
                  </a:cubicBezTo>
                  <a:cubicBezTo>
                    <a:pt x="514" y="1426"/>
                    <a:pt x="324" y="706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2"/>
            <p:cNvSpPr/>
            <p:nvPr/>
          </p:nvSpPr>
          <p:spPr>
            <a:xfrm>
              <a:off x="1561501" y="3806289"/>
              <a:ext cx="12849" cy="38630"/>
            </a:xfrm>
            <a:custGeom>
              <a:avLst/>
              <a:gdLst/>
              <a:ahLst/>
              <a:cxnLst/>
              <a:rect l="l" t="t" r="r" b="b"/>
              <a:pathLst>
                <a:path w="457" h="1374" extrusionOk="0">
                  <a:moveTo>
                    <a:pt x="79" y="0"/>
                  </a:moveTo>
                  <a:cubicBezTo>
                    <a:pt x="53" y="47"/>
                    <a:pt x="25" y="93"/>
                    <a:pt x="0" y="142"/>
                  </a:cubicBezTo>
                  <a:cubicBezTo>
                    <a:pt x="111" y="552"/>
                    <a:pt x="229" y="967"/>
                    <a:pt x="357" y="1373"/>
                  </a:cubicBezTo>
                  <a:cubicBezTo>
                    <a:pt x="392" y="1287"/>
                    <a:pt x="425" y="1202"/>
                    <a:pt x="456" y="1116"/>
                  </a:cubicBezTo>
                  <a:cubicBezTo>
                    <a:pt x="339" y="741"/>
                    <a:pt x="214" y="371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2"/>
            <p:cNvSpPr/>
            <p:nvPr/>
          </p:nvSpPr>
          <p:spPr>
            <a:xfrm>
              <a:off x="1554781" y="3783432"/>
              <a:ext cx="8941" cy="26878"/>
            </a:xfrm>
            <a:custGeom>
              <a:avLst/>
              <a:gdLst/>
              <a:ahLst/>
              <a:cxnLst/>
              <a:rect l="l" t="t" r="r" b="b"/>
              <a:pathLst>
                <a:path w="318" h="956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321"/>
                    <a:pt x="154" y="638"/>
                    <a:pt x="239" y="955"/>
                  </a:cubicBezTo>
                  <a:cubicBezTo>
                    <a:pt x="264" y="906"/>
                    <a:pt x="292" y="860"/>
                    <a:pt x="318" y="813"/>
                  </a:cubicBezTo>
                  <a:cubicBezTo>
                    <a:pt x="218" y="542"/>
                    <a:pt x="111" y="27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2"/>
            <p:cNvSpPr/>
            <p:nvPr/>
          </p:nvSpPr>
          <p:spPr>
            <a:xfrm>
              <a:off x="1644606" y="3883660"/>
              <a:ext cx="6944" cy="23982"/>
            </a:xfrm>
            <a:custGeom>
              <a:avLst/>
              <a:gdLst/>
              <a:ahLst/>
              <a:cxnLst/>
              <a:rect l="l" t="t" r="r" b="b"/>
              <a:pathLst>
                <a:path w="247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282"/>
                    <a:pt x="122" y="568"/>
                    <a:pt x="175" y="853"/>
                  </a:cubicBezTo>
                  <a:cubicBezTo>
                    <a:pt x="235" y="736"/>
                    <a:pt x="247" y="607"/>
                    <a:pt x="189" y="468"/>
                  </a:cubicBezTo>
                  <a:cubicBezTo>
                    <a:pt x="125" y="315"/>
                    <a:pt x="61" y="1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2"/>
            <p:cNvSpPr/>
            <p:nvPr/>
          </p:nvSpPr>
          <p:spPr>
            <a:xfrm>
              <a:off x="1358994" y="3733192"/>
              <a:ext cx="290540" cy="189608"/>
            </a:xfrm>
            <a:custGeom>
              <a:avLst/>
              <a:gdLst/>
              <a:ahLst/>
              <a:cxnLst/>
              <a:rect l="l" t="t" r="r" b="b"/>
              <a:pathLst>
                <a:path w="10334" h="6744" extrusionOk="0">
                  <a:moveTo>
                    <a:pt x="6458" y="0"/>
                  </a:moveTo>
                  <a:lnTo>
                    <a:pt x="6458" y="0"/>
                  </a:lnTo>
                  <a:cubicBezTo>
                    <a:pt x="6383" y="47"/>
                    <a:pt x="6326" y="93"/>
                    <a:pt x="6290" y="140"/>
                  </a:cubicBezTo>
                  <a:cubicBezTo>
                    <a:pt x="5652" y="949"/>
                    <a:pt x="4440" y="1259"/>
                    <a:pt x="3530" y="1662"/>
                  </a:cubicBezTo>
                  <a:cubicBezTo>
                    <a:pt x="2496" y="2125"/>
                    <a:pt x="1458" y="2586"/>
                    <a:pt x="421" y="3050"/>
                  </a:cubicBezTo>
                  <a:cubicBezTo>
                    <a:pt x="0" y="3238"/>
                    <a:pt x="247" y="3388"/>
                    <a:pt x="496" y="3509"/>
                  </a:cubicBezTo>
                  <a:cubicBezTo>
                    <a:pt x="581" y="3549"/>
                    <a:pt x="688" y="3567"/>
                    <a:pt x="803" y="3567"/>
                  </a:cubicBezTo>
                  <a:cubicBezTo>
                    <a:pt x="1170" y="3567"/>
                    <a:pt x="1637" y="3395"/>
                    <a:pt x="1891" y="3281"/>
                  </a:cubicBezTo>
                  <a:cubicBezTo>
                    <a:pt x="2532" y="2996"/>
                    <a:pt x="3170" y="2714"/>
                    <a:pt x="3808" y="2429"/>
                  </a:cubicBezTo>
                  <a:cubicBezTo>
                    <a:pt x="3894" y="2375"/>
                    <a:pt x="3976" y="2326"/>
                    <a:pt x="4058" y="2275"/>
                  </a:cubicBezTo>
                  <a:cubicBezTo>
                    <a:pt x="4750" y="1858"/>
                    <a:pt x="5421" y="1416"/>
                    <a:pt x="6073" y="949"/>
                  </a:cubicBezTo>
                  <a:cubicBezTo>
                    <a:pt x="6212" y="639"/>
                    <a:pt x="6341" y="321"/>
                    <a:pt x="6458" y="0"/>
                  </a:cubicBezTo>
                  <a:close/>
                  <a:moveTo>
                    <a:pt x="8380" y="200"/>
                  </a:moveTo>
                  <a:cubicBezTo>
                    <a:pt x="8326" y="350"/>
                    <a:pt x="8270" y="504"/>
                    <a:pt x="8209" y="653"/>
                  </a:cubicBezTo>
                  <a:cubicBezTo>
                    <a:pt x="8255" y="760"/>
                    <a:pt x="8276" y="863"/>
                    <a:pt x="8266" y="963"/>
                  </a:cubicBezTo>
                  <a:cubicBezTo>
                    <a:pt x="8173" y="1980"/>
                    <a:pt x="7967" y="2892"/>
                    <a:pt x="7659" y="3716"/>
                  </a:cubicBezTo>
                  <a:cubicBezTo>
                    <a:pt x="7884" y="4422"/>
                    <a:pt x="8074" y="5142"/>
                    <a:pt x="8230" y="5869"/>
                  </a:cubicBezTo>
                  <a:cubicBezTo>
                    <a:pt x="8291" y="6023"/>
                    <a:pt x="8352" y="6177"/>
                    <a:pt x="8412" y="6330"/>
                  </a:cubicBezTo>
                  <a:cubicBezTo>
                    <a:pt x="8533" y="6623"/>
                    <a:pt x="8851" y="6743"/>
                    <a:pt x="9193" y="6743"/>
                  </a:cubicBezTo>
                  <a:cubicBezTo>
                    <a:pt x="9660" y="6743"/>
                    <a:pt x="10174" y="6522"/>
                    <a:pt x="10334" y="6205"/>
                  </a:cubicBezTo>
                  <a:cubicBezTo>
                    <a:pt x="10281" y="5920"/>
                    <a:pt x="10223" y="5634"/>
                    <a:pt x="10159" y="5353"/>
                  </a:cubicBezTo>
                  <a:cubicBezTo>
                    <a:pt x="9664" y="4087"/>
                    <a:pt x="9261" y="2800"/>
                    <a:pt x="8951" y="1488"/>
                  </a:cubicBezTo>
                  <a:cubicBezTo>
                    <a:pt x="8772" y="1056"/>
                    <a:pt x="8583" y="624"/>
                    <a:pt x="8380" y="2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2"/>
            <p:cNvSpPr/>
            <p:nvPr/>
          </p:nvSpPr>
          <p:spPr>
            <a:xfrm>
              <a:off x="1563694" y="3751551"/>
              <a:ext cx="28003" cy="86144"/>
            </a:xfrm>
            <a:custGeom>
              <a:avLst/>
              <a:gdLst/>
              <a:ahLst/>
              <a:cxnLst/>
              <a:rect l="l" t="t" r="r" b="b"/>
              <a:pathLst>
                <a:path w="996" h="3064" extrusionOk="0">
                  <a:moveTo>
                    <a:pt x="928" y="0"/>
                  </a:moveTo>
                  <a:cubicBezTo>
                    <a:pt x="660" y="671"/>
                    <a:pt x="350" y="1323"/>
                    <a:pt x="1" y="1947"/>
                  </a:cubicBezTo>
                  <a:cubicBezTo>
                    <a:pt x="136" y="2318"/>
                    <a:pt x="261" y="2688"/>
                    <a:pt x="378" y="3063"/>
                  </a:cubicBezTo>
                  <a:cubicBezTo>
                    <a:pt x="686" y="2239"/>
                    <a:pt x="892" y="1327"/>
                    <a:pt x="985" y="310"/>
                  </a:cubicBezTo>
                  <a:cubicBezTo>
                    <a:pt x="995" y="210"/>
                    <a:pt x="974" y="107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2"/>
            <p:cNvSpPr/>
            <p:nvPr/>
          </p:nvSpPr>
          <p:spPr>
            <a:xfrm>
              <a:off x="1543732" y="3725180"/>
              <a:ext cx="46052" cy="81140"/>
            </a:xfrm>
            <a:custGeom>
              <a:avLst/>
              <a:gdLst/>
              <a:ahLst/>
              <a:cxnLst/>
              <a:rect l="l" t="t" r="r" b="b"/>
              <a:pathLst>
                <a:path w="1638" h="2886" extrusionOk="0">
                  <a:moveTo>
                    <a:pt x="660" y="0"/>
                  </a:moveTo>
                  <a:cubicBezTo>
                    <a:pt x="458" y="40"/>
                    <a:pt x="257" y="104"/>
                    <a:pt x="91" y="179"/>
                  </a:cubicBezTo>
                  <a:cubicBezTo>
                    <a:pt x="65" y="417"/>
                    <a:pt x="37" y="649"/>
                    <a:pt x="1" y="874"/>
                  </a:cubicBezTo>
                  <a:lnTo>
                    <a:pt x="129" y="778"/>
                  </a:lnTo>
                  <a:cubicBezTo>
                    <a:pt x="208" y="1212"/>
                    <a:pt x="297" y="1644"/>
                    <a:pt x="393" y="2072"/>
                  </a:cubicBezTo>
                  <a:cubicBezTo>
                    <a:pt x="504" y="2343"/>
                    <a:pt x="611" y="2614"/>
                    <a:pt x="711" y="2885"/>
                  </a:cubicBezTo>
                  <a:cubicBezTo>
                    <a:pt x="1060" y="2261"/>
                    <a:pt x="1370" y="1609"/>
                    <a:pt x="1638" y="938"/>
                  </a:cubicBezTo>
                  <a:cubicBezTo>
                    <a:pt x="1477" y="567"/>
                    <a:pt x="1032" y="172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9" name="Google Shape;2189;p52"/>
          <p:cNvGrpSpPr/>
          <p:nvPr/>
        </p:nvGrpSpPr>
        <p:grpSpPr>
          <a:xfrm>
            <a:off x="-100660" y="4248056"/>
            <a:ext cx="1745583" cy="230173"/>
            <a:chOff x="1394800" y="3522000"/>
            <a:chExt cx="1048650" cy="138275"/>
          </a:xfrm>
        </p:grpSpPr>
        <p:sp>
          <p:nvSpPr>
            <p:cNvPr id="2190" name="Google Shape;2190;p52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2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2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2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2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2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2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2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2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9" name="Google Shape;2199;p52"/>
          <p:cNvGrpSpPr/>
          <p:nvPr/>
        </p:nvGrpSpPr>
        <p:grpSpPr>
          <a:xfrm rot="548452">
            <a:off x="7869580" y="1564034"/>
            <a:ext cx="738993" cy="615976"/>
            <a:chOff x="378575" y="1776375"/>
            <a:chExt cx="737425" cy="578050"/>
          </a:xfrm>
        </p:grpSpPr>
        <p:sp>
          <p:nvSpPr>
            <p:cNvPr id="2200" name="Google Shape;2200;p52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2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2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2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2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2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2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2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2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2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2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2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2161;p52"/>
          <p:cNvGrpSpPr/>
          <p:nvPr/>
        </p:nvGrpSpPr>
        <p:grpSpPr>
          <a:xfrm rot="1806989" flipH="1">
            <a:off x="1994955" y="3704322"/>
            <a:ext cx="804349" cy="359731"/>
            <a:chOff x="851420" y="3679860"/>
            <a:chExt cx="804350" cy="359731"/>
          </a:xfrm>
        </p:grpSpPr>
        <p:sp>
          <p:nvSpPr>
            <p:cNvPr id="95" name="Google Shape;2162;p52"/>
            <p:cNvSpPr/>
            <p:nvPr/>
          </p:nvSpPr>
          <p:spPr>
            <a:xfrm>
              <a:off x="851420" y="3679860"/>
              <a:ext cx="759049" cy="359731"/>
            </a:xfrm>
            <a:custGeom>
              <a:avLst/>
              <a:gdLst/>
              <a:ahLst/>
              <a:cxnLst/>
              <a:rect l="l" t="t" r="r" b="b"/>
              <a:pathLst>
                <a:path w="26998" h="12795" extrusionOk="0">
                  <a:moveTo>
                    <a:pt x="26067" y="0"/>
                  </a:moveTo>
                  <a:cubicBezTo>
                    <a:pt x="25738" y="0"/>
                    <a:pt x="25382" y="107"/>
                    <a:pt x="25143" y="318"/>
                  </a:cubicBezTo>
                  <a:cubicBezTo>
                    <a:pt x="25336" y="243"/>
                    <a:pt x="25582" y="189"/>
                    <a:pt x="25810" y="189"/>
                  </a:cubicBezTo>
                  <a:cubicBezTo>
                    <a:pt x="26145" y="189"/>
                    <a:pt x="26441" y="300"/>
                    <a:pt x="26487" y="617"/>
                  </a:cubicBezTo>
                  <a:cubicBezTo>
                    <a:pt x="26530" y="928"/>
                    <a:pt x="26577" y="1231"/>
                    <a:pt x="26627" y="1537"/>
                  </a:cubicBezTo>
                  <a:cubicBezTo>
                    <a:pt x="26712" y="1280"/>
                    <a:pt x="26787" y="1020"/>
                    <a:pt x="26858" y="757"/>
                  </a:cubicBezTo>
                  <a:cubicBezTo>
                    <a:pt x="26997" y="247"/>
                    <a:pt x="26566" y="0"/>
                    <a:pt x="26067" y="0"/>
                  </a:cubicBezTo>
                  <a:close/>
                  <a:moveTo>
                    <a:pt x="24502" y="3145"/>
                  </a:moveTo>
                  <a:cubicBezTo>
                    <a:pt x="24369" y="3209"/>
                    <a:pt x="24230" y="3270"/>
                    <a:pt x="24095" y="3331"/>
                  </a:cubicBezTo>
                  <a:cubicBezTo>
                    <a:pt x="24013" y="3367"/>
                    <a:pt x="23931" y="3406"/>
                    <a:pt x="23849" y="3441"/>
                  </a:cubicBezTo>
                  <a:cubicBezTo>
                    <a:pt x="22526" y="6081"/>
                    <a:pt x="20419" y="8309"/>
                    <a:pt x="17809" y="9700"/>
                  </a:cubicBezTo>
                  <a:cubicBezTo>
                    <a:pt x="21085" y="8798"/>
                    <a:pt x="23684" y="6790"/>
                    <a:pt x="24502" y="3145"/>
                  </a:cubicBezTo>
                  <a:close/>
                  <a:moveTo>
                    <a:pt x="1427" y="7078"/>
                  </a:moveTo>
                  <a:cubicBezTo>
                    <a:pt x="749" y="7078"/>
                    <a:pt x="1" y="7582"/>
                    <a:pt x="390" y="8199"/>
                  </a:cubicBezTo>
                  <a:cubicBezTo>
                    <a:pt x="1837" y="10502"/>
                    <a:pt x="4829" y="11729"/>
                    <a:pt x="7368" y="12338"/>
                  </a:cubicBezTo>
                  <a:cubicBezTo>
                    <a:pt x="8641" y="12641"/>
                    <a:pt x="9946" y="12794"/>
                    <a:pt x="11254" y="12794"/>
                  </a:cubicBezTo>
                  <a:cubicBezTo>
                    <a:pt x="12863" y="12794"/>
                    <a:pt x="14474" y="12563"/>
                    <a:pt x="16015" y="12096"/>
                  </a:cubicBezTo>
                  <a:cubicBezTo>
                    <a:pt x="16514" y="11943"/>
                    <a:pt x="17002" y="11767"/>
                    <a:pt x="17476" y="11568"/>
                  </a:cubicBezTo>
                  <a:lnTo>
                    <a:pt x="17476" y="11568"/>
                  </a:lnTo>
                  <a:cubicBezTo>
                    <a:pt x="16343" y="11760"/>
                    <a:pt x="15159" y="11849"/>
                    <a:pt x="13954" y="11849"/>
                  </a:cubicBezTo>
                  <a:cubicBezTo>
                    <a:pt x="9404" y="11849"/>
                    <a:pt x="4600" y="10595"/>
                    <a:pt x="1449" y="8994"/>
                  </a:cubicBezTo>
                  <a:cubicBezTo>
                    <a:pt x="867" y="8701"/>
                    <a:pt x="357" y="7503"/>
                    <a:pt x="921" y="7503"/>
                  </a:cubicBezTo>
                  <a:cubicBezTo>
                    <a:pt x="1024" y="7503"/>
                    <a:pt x="1160" y="7542"/>
                    <a:pt x="1338" y="7631"/>
                  </a:cubicBezTo>
                  <a:cubicBezTo>
                    <a:pt x="1834" y="7885"/>
                    <a:pt x="2372" y="8127"/>
                    <a:pt x="2943" y="8355"/>
                  </a:cubicBezTo>
                  <a:cubicBezTo>
                    <a:pt x="2665" y="8077"/>
                    <a:pt x="2418" y="7778"/>
                    <a:pt x="2215" y="7450"/>
                  </a:cubicBezTo>
                  <a:cubicBezTo>
                    <a:pt x="2051" y="7189"/>
                    <a:pt x="1745" y="7078"/>
                    <a:pt x="1427" y="707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63;p52"/>
            <p:cNvSpPr/>
            <p:nvPr/>
          </p:nvSpPr>
          <p:spPr>
            <a:xfrm>
              <a:off x="934132" y="3810282"/>
              <a:ext cx="637451" cy="194809"/>
            </a:xfrm>
            <a:custGeom>
              <a:avLst/>
              <a:gdLst/>
              <a:ahLst/>
              <a:cxnLst/>
              <a:rect l="l" t="t" r="r" b="b"/>
              <a:pathLst>
                <a:path w="22673" h="6929" extrusionOk="0">
                  <a:moveTo>
                    <a:pt x="1" y="3716"/>
                  </a:moveTo>
                  <a:cubicBezTo>
                    <a:pt x="1495" y="5203"/>
                    <a:pt x="3913" y="5999"/>
                    <a:pt x="5848" y="6369"/>
                  </a:cubicBezTo>
                  <a:cubicBezTo>
                    <a:pt x="6725" y="6537"/>
                    <a:pt x="7624" y="6622"/>
                    <a:pt x="8523" y="6622"/>
                  </a:cubicBezTo>
                  <a:cubicBezTo>
                    <a:pt x="10099" y="6622"/>
                    <a:pt x="11671" y="6362"/>
                    <a:pt x="13147" y="5827"/>
                  </a:cubicBezTo>
                  <a:cubicBezTo>
                    <a:pt x="13743" y="5609"/>
                    <a:pt x="14317" y="5357"/>
                    <a:pt x="14867" y="5061"/>
                  </a:cubicBezTo>
                  <a:lnTo>
                    <a:pt x="14867" y="5061"/>
                  </a:lnTo>
                  <a:cubicBezTo>
                    <a:pt x="13369" y="5474"/>
                    <a:pt x="11728" y="5656"/>
                    <a:pt x="10053" y="5656"/>
                  </a:cubicBezTo>
                  <a:cubicBezTo>
                    <a:pt x="6526" y="5656"/>
                    <a:pt x="2846" y="4854"/>
                    <a:pt x="1" y="3716"/>
                  </a:cubicBezTo>
                  <a:close/>
                  <a:moveTo>
                    <a:pt x="22315" y="0"/>
                  </a:moveTo>
                  <a:cubicBezTo>
                    <a:pt x="20557" y="3074"/>
                    <a:pt x="17833" y="5553"/>
                    <a:pt x="14534" y="6929"/>
                  </a:cubicBezTo>
                  <a:cubicBezTo>
                    <a:pt x="18190" y="6308"/>
                    <a:pt x="21292" y="4600"/>
                    <a:pt x="22672" y="1231"/>
                  </a:cubicBezTo>
                  <a:cubicBezTo>
                    <a:pt x="22544" y="825"/>
                    <a:pt x="22426" y="410"/>
                    <a:pt x="223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64;p52"/>
            <p:cNvSpPr/>
            <p:nvPr/>
          </p:nvSpPr>
          <p:spPr>
            <a:xfrm>
              <a:off x="861457" y="3765158"/>
              <a:ext cx="700092" cy="247862"/>
            </a:xfrm>
            <a:custGeom>
              <a:avLst/>
              <a:gdLst/>
              <a:ahLst/>
              <a:cxnLst/>
              <a:rect l="l" t="t" r="r" b="b"/>
              <a:pathLst>
                <a:path w="24901" h="8816" extrusionOk="0">
                  <a:moveTo>
                    <a:pt x="24387" y="1"/>
                  </a:moveTo>
                  <a:cubicBezTo>
                    <a:pt x="24308" y="37"/>
                    <a:pt x="24226" y="76"/>
                    <a:pt x="24145" y="111"/>
                  </a:cubicBezTo>
                  <a:cubicBezTo>
                    <a:pt x="23327" y="3756"/>
                    <a:pt x="20728" y="5764"/>
                    <a:pt x="17452" y="6666"/>
                  </a:cubicBezTo>
                  <a:cubicBezTo>
                    <a:pt x="16902" y="6962"/>
                    <a:pt x="16328" y="7214"/>
                    <a:pt x="15732" y="7432"/>
                  </a:cubicBezTo>
                  <a:cubicBezTo>
                    <a:pt x="14256" y="7967"/>
                    <a:pt x="12684" y="8227"/>
                    <a:pt x="11108" y="8227"/>
                  </a:cubicBezTo>
                  <a:cubicBezTo>
                    <a:pt x="10209" y="8227"/>
                    <a:pt x="9310" y="8142"/>
                    <a:pt x="8433" y="7974"/>
                  </a:cubicBezTo>
                  <a:cubicBezTo>
                    <a:pt x="6498" y="7604"/>
                    <a:pt x="4080" y="6808"/>
                    <a:pt x="2586" y="5321"/>
                  </a:cubicBezTo>
                  <a:cubicBezTo>
                    <a:pt x="2015" y="5093"/>
                    <a:pt x="1477" y="4851"/>
                    <a:pt x="981" y="4597"/>
                  </a:cubicBezTo>
                  <a:cubicBezTo>
                    <a:pt x="803" y="4508"/>
                    <a:pt x="667" y="4469"/>
                    <a:pt x="564" y="4469"/>
                  </a:cubicBezTo>
                  <a:cubicBezTo>
                    <a:pt x="0" y="4469"/>
                    <a:pt x="510" y="5667"/>
                    <a:pt x="1092" y="5960"/>
                  </a:cubicBezTo>
                  <a:cubicBezTo>
                    <a:pt x="4243" y="7561"/>
                    <a:pt x="9047" y="8815"/>
                    <a:pt x="13597" y="8815"/>
                  </a:cubicBezTo>
                  <a:cubicBezTo>
                    <a:pt x="14802" y="8815"/>
                    <a:pt x="15986" y="8726"/>
                    <a:pt x="17119" y="8534"/>
                  </a:cubicBezTo>
                  <a:cubicBezTo>
                    <a:pt x="20418" y="7158"/>
                    <a:pt x="23142" y="4679"/>
                    <a:pt x="24900" y="1605"/>
                  </a:cubicBezTo>
                  <a:cubicBezTo>
                    <a:pt x="24815" y="1288"/>
                    <a:pt x="24736" y="971"/>
                    <a:pt x="24661" y="650"/>
                  </a:cubicBezTo>
                  <a:cubicBezTo>
                    <a:pt x="24576" y="432"/>
                    <a:pt x="24483" y="215"/>
                    <a:pt x="243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65;p52"/>
            <p:cNvSpPr/>
            <p:nvPr/>
          </p:nvSpPr>
          <p:spPr>
            <a:xfrm>
              <a:off x="1466053" y="3759845"/>
              <a:ext cx="63680" cy="41666"/>
            </a:xfrm>
            <a:custGeom>
              <a:avLst/>
              <a:gdLst/>
              <a:ahLst/>
              <a:cxnLst/>
              <a:rect l="l" t="t" r="r" b="b"/>
              <a:pathLst>
                <a:path w="2265" h="1482" extrusionOk="0">
                  <a:moveTo>
                    <a:pt x="2265" y="1"/>
                  </a:moveTo>
                  <a:cubicBezTo>
                    <a:pt x="1613" y="468"/>
                    <a:pt x="942" y="910"/>
                    <a:pt x="250" y="1327"/>
                  </a:cubicBezTo>
                  <a:cubicBezTo>
                    <a:pt x="168" y="1378"/>
                    <a:pt x="86" y="1427"/>
                    <a:pt x="0" y="1481"/>
                  </a:cubicBezTo>
                  <a:cubicBezTo>
                    <a:pt x="664" y="1185"/>
                    <a:pt x="1323" y="892"/>
                    <a:pt x="1987" y="596"/>
                  </a:cubicBezTo>
                  <a:cubicBezTo>
                    <a:pt x="2083" y="400"/>
                    <a:pt x="2176" y="201"/>
                    <a:pt x="22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66;p52"/>
            <p:cNvSpPr/>
            <p:nvPr/>
          </p:nvSpPr>
          <p:spPr>
            <a:xfrm>
              <a:off x="1586157" y="3774998"/>
              <a:ext cx="69613" cy="178080"/>
            </a:xfrm>
            <a:custGeom>
              <a:avLst/>
              <a:gdLst/>
              <a:ahLst/>
              <a:cxnLst/>
              <a:rect l="l" t="t" r="r" b="b"/>
              <a:pathLst>
                <a:path w="2476" h="6334" extrusionOk="0">
                  <a:moveTo>
                    <a:pt x="871" y="1"/>
                  </a:moveTo>
                  <a:lnTo>
                    <a:pt x="871" y="1"/>
                  </a:lnTo>
                  <a:cubicBezTo>
                    <a:pt x="1181" y="1313"/>
                    <a:pt x="1584" y="2600"/>
                    <a:pt x="2079" y="3866"/>
                  </a:cubicBezTo>
                  <a:cubicBezTo>
                    <a:pt x="1783" y="2543"/>
                    <a:pt x="1380" y="1259"/>
                    <a:pt x="871" y="1"/>
                  </a:cubicBezTo>
                  <a:close/>
                  <a:moveTo>
                    <a:pt x="150" y="4382"/>
                  </a:moveTo>
                  <a:lnTo>
                    <a:pt x="150" y="4382"/>
                  </a:lnTo>
                  <a:cubicBezTo>
                    <a:pt x="203" y="4636"/>
                    <a:pt x="254" y="4886"/>
                    <a:pt x="300" y="5139"/>
                  </a:cubicBezTo>
                  <a:cubicBezTo>
                    <a:pt x="104" y="5249"/>
                    <a:pt x="0" y="5378"/>
                    <a:pt x="79" y="5503"/>
                  </a:cubicBezTo>
                  <a:cubicBezTo>
                    <a:pt x="221" y="5730"/>
                    <a:pt x="364" y="5955"/>
                    <a:pt x="507" y="6184"/>
                  </a:cubicBezTo>
                  <a:cubicBezTo>
                    <a:pt x="571" y="6287"/>
                    <a:pt x="781" y="6334"/>
                    <a:pt x="1038" y="6334"/>
                  </a:cubicBezTo>
                  <a:cubicBezTo>
                    <a:pt x="1630" y="6334"/>
                    <a:pt x="2475" y="6098"/>
                    <a:pt x="2433" y="5781"/>
                  </a:cubicBezTo>
                  <a:cubicBezTo>
                    <a:pt x="2379" y="5424"/>
                    <a:pt x="2321" y="5071"/>
                    <a:pt x="2254" y="4718"/>
                  </a:cubicBezTo>
                  <a:cubicBezTo>
                    <a:pt x="2094" y="5035"/>
                    <a:pt x="1580" y="5256"/>
                    <a:pt x="1113" y="5256"/>
                  </a:cubicBezTo>
                  <a:cubicBezTo>
                    <a:pt x="771" y="5256"/>
                    <a:pt x="453" y="5136"/>
                    <a:pt x="332" y="4843"/>
                  </a:cubicBezTo>
                  <a:cubicBezTo>
                    <a:pt x="272" y="4690"/>
                    <a:pt x="211" y="4536"/>
                    <a:pt x="150" y="43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7;p52"/>
            <p:cNvSpPr/>
            <p:nvPr/>
          </p:nvSpPr>
          <p:spPr>
            <a:xfrm>
              <a:off x="1346849" y="3688772"/>
              <a:ext cx="263803" cy="156038"/>
            </a:xfrm>
            <a:custGeom>
              <a:avLst/>
              <a:gdLst/>
              <a:ahLst/>
              <a:cxnLst/>
              <a:rect l="l" t="t" r="r" b="b"/>
              <a:pathLst>
                <a:path w="9383" h="5550" extrusionOk="0">
                  <a:moveTo>
                    <a:pt x="9005" y="1220"/>
                  </a:moveTo>
                  <a:cubicBezTo>
                    <a:pt x="8944" y="1409"/>
                    <a:pt x="8880" y="1595"/>
                    <a:pt x="8812" y="1780"/>
                  </a:cubicBezTo>
                  <a:cubicBezTo>
                    <a:pt x="9015" y="2204"/>
                    <a:pt x="9204" y="2636"/>
                    <a:pt x="9383" y="3068"/>
                  </a:cubicBezTo>
                  <a:cubicBezTo>
                    <a:pt x="9236" y="2458"/>
                    <a:pt x="9111" y="1841"/>
                    <a:pt x="9005" y="1220"/>
                  </a:cubicBezTo>
                  <a:close/>
                  <a:moveTo>
                    <a:pt x="7521" y="1"/>
                  </a:moveTo>
                  <a:lnTo>
                    <a:pt x="7521" y="1"/>
                  </a:lnTo>
                  <a:cubicBezTo>
                    <a:pt x="7414" y="43"/>
                    <a:pt x="7325" y="90"/>
                    <a:pt x="7265" y="140"/>
                  </a:cubicBezTo>
                  <a:cubicBezTo>
                    <a:pt x="6309" y="932"/>
                    <a:pt x="5318" y="1677"/>
                    <a:pt x="4280" y="2362"/>
                  </a:cubicBezTo>
                  <a:cubicBezTo>
                    <a:pt x="3723" y="2721"/>
                    <a:pt x="3160" y="3071"/>
                    <a:pt x="2583" y="3396"/>
                  </a:cubicBezTo>
                  <a:cubicBezTo>
                    <a:pt x="2311" y="3549"/>
                    <a:pt x="1773" y="3955"/>
                    <a:pt x="1388" y="4120"/>
                  </a:cubicBezTo>
                  <a:cubicBezTo>
                    <a:pt x="1324" y="4108"/>
                    <a:pt x="1256" y="4105"/>
                    <a:pt x="1189" y="4105"/>
                  </a:cubicBezTo>
                  <a:cubicBezTo>
                    <a:pt x="1024" y="4105"/>
                    <a:pt x="853" y="4138"/>
                    <a:pt x="682" y="4212"/>
                  </a:cubicBezTo>
                  <a:cubicBezTo>
                    <a:pt x="661" y="4223"/>
                    <a:pt x="639" y="4230"/>
                    <a:pt x="618" y="4240"/>
                  </a:cubicBezTo>
                  <a:cubicBezTo>
                    <a:pt x="315" y="4376"/>
                    <a:pt x="1" y="4676"/>
                    <a:pt x="68" y="5036"/>
                  </a:cubicBezTo>
                  <a:cubicBezTo>
                    <a:pt x="76" y="5064"/>
                    <a:pt x="80" y="5093"/>
                    <a:pt x="86" y="5122"/>
                  </a:cubicBezTo>
                  <a:cubicBezTo>
                    <a:pt x="144" y="5438"/>
                    <a:pt x="564" y="5550"/>
                    <a:pt x="857" y="5550"/>
                  </a:cubicBezTo>
                  <a:cubicBezTo>
                    <a:pt x="893" y="5550"/>
                    <a:pt x="924" y="5550"/>
                    <a:pt x="957" y="5545"/>
                  </a:cubicBezTo>
                  <a:cubicBezTo>
                    <a:pt x="2097" y="5435"/>
                    <a:pt x="3246" y="4630"/>
                    <a:pt x="4240" y="4009"/>
                  </a:cubicBezTo>
                  <a:lnTo>
                    <a:pt x="4240" y="4009"/>
                  </a:lnTo>
                  <a:cubicBezTo>
                    <a:pt x="3602" y="4294"/>
                    <a:pt x="2964" y="4576"/>
                    <a:pt x="2323" y="4861"/>
                  </a:cubicBezTo>
                  <a:cubicBezTo>
                    <a:pt x="2069" y="4975"/>
                    <a:pt x="1602" y="5147"/>
                    <a:pt x="1235" y="5147"/>
                  </a:cubicBezTo>
                  <a:cubicBezTo>
                    <a:pt x="1120" y="5147"/>
                    <a:pt x="1013" y="5129"/>
                    <a:pt x="928" y="5089"/>
                  </a:cubicBezTo>
                  <a:cubicBezTo>
                    <a:pt x="679" y="4968"/>
                    <a:pt x="432" y="4818"/>
                    <a:pt x="853" y="4630"/>
                  </a:cubicBezTo>
                  <a:cubicBezTo>
                    <a:pt x="1890" y="4166"/>
                    <a:pt x="2928" y="3705"/>
                    <a:pt x="3962" y="3242"/>
                  </a:cubicBezTo>
                  <a:cubicBezTo>
                    <a:pt x="4872" y="2839"/>
                    <a:pt x="6084" y="2529"/>
                    <a:pt x="6722" y="1720"/>
                  </a:cubicBezTo>
                  <a:cubicBezTo>
                    <a:pt x="6758" y="1673"/>
                    <a:pt x="6815" y="1627"/>
                    <a:pt x="6890" y="1580"/>
                  </a:cubicBezTo>
                  <a:cubicBezTo>
                    <a:pt x="7033" y="1192"/>
                    <a:pt x="7158" y="796"/>
                    <a:pt x="7268" y="394"/>
                  </a:cubicBezTo>
                  <a:cubicBezTo>
                    <a:pt x="7307" y="236"/>
                    <a:pt x="7400" y="108"/>
                    <a:pt x="75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68;p52"/>
            <p:cNvSpPr/>
            <p:nvPr/>
          </p:nvSpPr>
          <p:spPr>
            <a:xfrm>
              <a:off x="1571537" y="3837665"/>
              <a:ext cx="18865" cy="60560"/>
            </a:xfrm>
            <a:custGeom>
              <a:avLst/>
              <a:gdLst/>
              <a:ahLst/>
              <a:cxnLst/>
              <a:rect l="l" t="t" r="r" b="b"/>
              <a:pathLst>
                <a:path w="671" h="2154" extrusionOk="0">
                  <a:moveTo>
                    <a:pt x="99" y="0"/>
                  </a:moveTo>
                  <a:cubicBezTo>
                    <a:pt x="68" y="86"/>
                    <a:pt x="35" y="171"/>
                    <a:pt x="0" y="257"/>
                  </a:cubicBezTo>
                  <a:cubicBezTo>
                    <a:pt x="200" y="895"/>
                    <a:pt x="424" y="1526"/>
                    <a:pt x="670" y="2153"/>
                  </a:cubicBezTo>
                  <a:cubicBezTo>
                    <a:pt x="514" y="1426"/>
                    <a:pt x="324" y="706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69;p52"/>
            <p:cNvSpPr/>
            <p:nvPr/>
          </p:nvSpPr>
          <p:spPr>
            <a:xfrm>
              <a:off x="1561501" y="3806289"/>
              <a:ext cx="12849" cy="38630"/>
            </a:xfrm>
            <a:custGeom>
              <a:avLst/>
              <a:gdLst/>
              <a:ahLst/>
              <a:cxnLst/>
              <a:rect l="l" t="t" r="r" b="b"/>
              <a:pathLst>
                <a:path w="457" h="1374" extrusionOk="0">
                  <a:moveTo>
                    <a:pt x="79" y="0"/>
                  </a:moveTo>
                  <a:cubicBezTo>
                    <a:pt x="53" y="47"/>
                    <a:pt x="25" y="93"/>
                    <a:pt x="0" y="142"/>
                  </a:cubicBezTo>
                  <a:cubicBezTo>
                    <a:pt x="111" y="552"/>
                    <a:pt x="229" y="967"/>
                    <a:pt x="357" y="1373"/>
                  </a:cubicBezTo>
                  <a:cubicBezTo>
                    <a:pt x="392" y="1287"/>
                    <a:pt x="425" y="1202"/>
                    <a:pt x="456" y="1116"/>
                  </a:cubicBezTo>
                  <a:cubicBezTo>
                    <a:pt x="339" y="741"/>
                    <a:pt x="214" y="371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70;p52"/>
            <p:cNvSpPr/>
            <p:nvPr/>
          </p:nvSpPr>
          <p:spPr>
            <a:xfrm>
              <a:off x="1554781" y="3783432"/>
              <a:ext cx="8941" cy="26878"/>
            </a:xfrm>
            <a:custGeom>
              <a:avLst/>
              <a:gdLst/>
              <a:ahLst/>
              <a:cxnLst/>
              <a:rect l="l" t="t" r="r" b="b"/>
              <a:pathLst>
                <a:path w="318" h="956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321"/>
                    <a:pt x="154" y="638"/>
                    <a:pt x="239" y="955"/>
                  </a:cubicBezTo>
                  <a:cubicBezTo>
                    <a:pt x="264" y="906"/>
                    <a:pt x="292" y="860"/>
                    <a:pt x="318" y="813"/>
                  </a:cubicBezTo>
                  <a:cubicBezTo>
                    <a:pt x="218" y="542"/>
                    <a:pt x="111" y="27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71;p52"/>
            <p:cNvSpPr/>
            <p:nvPr/>
          </p:nvSpPr>
          <p:spPr>
            <a:xfrm>
              <a:off x="1644606" y="3883660"/>
              <a:ext cx="6944" cy="23982"/>
            </a:xfrm>
            <a:custGeom>
              <a:avLst/>
              <a:gdLst/>
              <a:ahLst/>
              <a:cxnLst/>
              <a:rect l="l" t="t" r="r" b="b"/>
              <a:pathLst>
                <a:path w="247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282"/>
                    <a:pt x="122" y="568"/>
                    <a:pt x="175" y="853"/>
                  </a:cubicBezTo>
                  <a:cubicBezTo>
                    <a:pt x="235" y="736"/>
                    <a:pt x="247" y="607"/>
                    <a:pt x="189" y="468"/>
                  </a:cubicBezTo>
                  <a:cubicBezTo>
                    <a:pt x="125" y="315"/>
                    <a:pt x="61" y="1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72;p52"/>
            <p:cNvSpPr/>
            <p:nvPr/>
          </p:nvSpPr>
          <p:spPr>
            <a:xfrm>
              <a:off x="1358994" y="3733192"/>
              <a:ext cx="290540" cy="189608"/>
            </a:xfrm>
            <a:custGeom>
              <a:avLst/>
              <a:gdLst/>
              <a:ahLst/>
              <a:cxnLst/>
              <a:rect l="l" t="t" r="r" b="b"/>
              <a:pathLst>
                <a:path w="10334" h="6744" extrusionOk="0">
                  <a:moveTo>
                    <a:pt x="6458" y="0"/>
                  </a:moveTo>
                  <a:lnTo>
                    <a:pt x="6458" y="0"/>
                  </a:lnTo>
                  <a:cubicBezTo>
                    <a:pt x="6383" y="47"/>
                    <a:pt x="6326" y="93"/>
                    <a:pt x="6290" y="140"/>
                  </a:cubicBezTo>
                  <a:cubicBezTo>
                    <a:pt x="5652" y="949"/>
                    <a:pt x="4440" y="1259"/>
                    <a:pt x="3530" y="1662"/>
                  </a:cubicBezTo>
                  <a:cubicBezTo>
                    <a:pt x="2496" y="2125"/>
                    <a:pt x="1458" y="2586"/>
                    <a:pt x="421" y="3050"/>
                  </a:cubicBezTo>
                  <a:cubicBezTo>
                    <a:pt x="0" y="3238"/>
                    <a:pt x="247" y="3388"/>
                    <a:pt x="496" y="3509"/>
                  </a:cubicBezTo>
                  <a:cubicBezTo>
                    <a:pt x="581" y="3549"/>
                    <a:pt x="688" y="3567"/>
                    <a:pt x="803" y="3567"/>
                  </a:cubicBezTo>
                  <a:cubicBezTo>
                    <a:pt x="1170" y="3567"/>
                    <a:pt x="1637" y="3395"/>
                    <a:pt x="1891" y="3281"/>
                  </a:cubicBezTo>
                  <a:cubicBezTo>
                    <a:pt x="2532" y="2996"/>
                    <a:pt x="3170" y="2714"/>
                    <a:pt x="3808" y="2429"/>
                  </a:cubicBezTo>
                  <a:cubicBezTo>
                    <a:pt x="3894" y="2375"/>
                    <a:pt x="3976" y="2326"/>
                    <a:pt x="4058" y="2275"/>
                  </a:cubicBezTo>
                  <a:cubicBezTo>
                    <a:pt x="4750" y="1858"/>
                    <a:pt x="5421" y="1416"/>
                    <a:pt x="6073" y="949"/>
                  </a:cubicBezTo>
                  <a:cubicBezTo>
                    <a:pt x="6212" y="639"/>
                    <a:pt x="6341" y="321"/>
                    <a:pt x="6458" y="0"/>
                  </a:cubicBezTo>
                  <a:close/>
                  <a:moveTo>
                    <a:pt x="8380" y="200"/>
                  </a:moveTo>
                  <a:cubicBezTo>
                    <a:pt x="8326" y="350"/>
                    <a:pt x="8270" y="504"/>
                    <a:pt x="8209" y="653"/>
                  </a:cubicBezTo>
                  <a:cubicBezTo>
                    <a:pt x="8255" y="760"/>
                    <a:pt x="8276" y="863"/>
                    <a:pt x="8266" y="963"/>
                  </a:cubicBezTo>
                  <a:cubicBezTo>
                    <a:pt x="8173" y="1980"/>
                    <a:pt x="7967" y="2892"/>
                    <a:pt x="7659" y="3716"/>
                  </a:cubicBezTo>
                  <a:cubicBezTo>
                    <a:pt x="7884" y="4422"/>
                    <a:pt x="8074" y="5142"/>
                    <a:pt x="8230" y="5869"/>
                  </a:cubicBezTo>
                  <a:cubicBezTo>
                    <a:pt x="8291" y="6023"/>
                    <a:pt x="8352" y="6177"/>
                    <a:pt x="8412" y="6330"/>
                  </a:cubicBezTo>
                  <a:cubicBezTo>
                    <a:pt x="8533" y="6623"/>
                    <a:pt x="8851" y="6743"/>
                    <a:pt x="9193" y="6743"/>
                  </a:cubicBezTo>
                  <a:cubicBezTo>
                    <a:pt x="9660" y="6743"/>
                    <a:pt x="10174" y="6522"/>
                    <a:pt x="10334" y="6205"/>
                  </a:cubicBezTo>
                  <a:cubicBezTo>
                    <a:pt x="10281" y="5920"/>
                    <a:pt x="10223" y="5634"/>
                    <a:pt x="10159" y="5353"/>
                  </a:cubicBezTo>
                  <a:cubicBezTo>
                    <a:pt x="9664" y="4087"/>
                    <a:pt x="9261" y="2800"/>
                    <a:pt x="8951" y="1488"/>
                  </a:cubicBezTo>
                  <a:cubicBezTo>
                    <a:pt x="8772" y="1056"/>
                    <a:pt x="8583" y="624"/>
                    <a:pt x="8380" y="2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3;p52"/>
            <p:cNvSpPr/>
            <p:nvPr/>
          </p:nvSpPr>
          <p:spPr>
            <a:xfrm>
              <a:off x="1563694" y="3751551"/>
              <a:ext cx="28003" cy="86144"/>
            </a:xfrm>
            <a:custGeom>
              <a:avLst/>
              <a:gdLst/>
              <a:ahLst/>
              <a:cxnLst/>
              <a:rect l="l" t="t" r="r" b="b"/>
              <a:pathLst>
                <a:path w="996" h="3064" extrusionOk="0">
                  <a:moveTo>
                    <a:pt x="928" y="0"/>
                  </a:moveTo>
                  <a:cubicBezTo>
                    <a:pt x="660" y="671"/>
                    <a:pt x="350" y="1323"/>
                    <a:pt x="1" y="1947"/>
                  </a:cubicBezTo>
                  <a:cubicBezTo>
                    <a:pt x="136" y="2318"/>
                    <a:pt x="261" y="2688"/>
                    <a:pt x="378" y="3063"/>
                  </a:cubicBezTo>
                  <a:cubicBezTo>
                    <a:pt x="686" y="2239"/>
                    <a:pt x="892" y="1327"/>
                    <a:pt x="985" y="310"/>
                  </a:cubicBezTo>
                  <a:cubicBezTo>
                    <a:pt x="995" y="210"/>
                    <a:pt x="974" y="107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74;p52"/>
            <p:cNvSpPr/>
            <p:nvPr/>
          </p:nvSpPr>
          <p:spPr>
            <a:xfrm>
              <a:off x="1543732" y="3725180"/>
              <a:ext cx="46052" cy="81140"/>
            </a:xfrm>
            <a:custGeom>
              <a:avLst/>
              <a:gdLst/>
              <a:ahLst/>
              <a:cxnLst/>
              <a:rect l="l" t="t" r="r" b="b"/>
              <a:pathLst>
                <a:path w="1638" h="2886" extrusionOk="0">
                  <a:moveTo>
                    <a:pt x="660" y="0"/>
                  </a:moveTo>
                  <a:cubicBezTo>
                    <a:pt x="458" y="40"/>
                    <a:pt x="257" y="104"/>
                    <a:pt x="91" y="179"/>
                  </a:cubicBezTo>
                  <a:cubicBezTo>
                    <a:pt x="65" y="417"/>
                    <a:pt x="37" y="649"/>
                    <a:pt x="1" y="874"/>
                  </a:cubicBezTo>
                  <a:lnTo>
                    <a:pt x="129" y="778"/>
                  </a:lnTo>
                  <a:cubicBezTo>
                    <a:pt x="208" y="1212"/>
                    <a:pt x="297" y="1644"/>
                    <a:pt x="393" y="2072"/>
                  </a:cubicBezTo>
                  <a:cubicBezTo>
                    <a:pt x="504" y="2343"/>
                    <a:pt x="611" y="2614"/>
                    <a:pt x="711" y="2885"/>
                  </a:cubicBezTo>
                  <a:cubicBezTo>
                    <a:pt x="1060" y="2261"/>
                    <a:pt x="1370" y="1609"/>
                    <a:pt x="1638" y="938"/>
                  </a:cubicBezTo>
                  <a:cubicBezTo>
                    <a:pt x="1477" y="567"/>
                    <a:pt x="1032" y="172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2149;p52"/>
          <p:cNvSpPr txBox="1"/>
          <p:nvPr/>
        </p:nvSpPr>
        <p:spPr>
          <a:xfrm flipH="1">
            <a:off x="3105630" y="3454036"/>
            <a:ext cx="1949526" cy="53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rPr>
              <a:t>vrednovanje </a:t>
            </a:r>
            <a:r>
              <a:rPr lang="hr-HR" sz="2400" b="1" dirty="0">
                <a:solidFill>
                  <a:schemeClr val="dk2"/>
                </a:solidFill>
                <a:latin typeface="+mj-lt"/>
                <a:ea typeface="Muli"/>
                <a:cs typeface="Muli"/>
                <a:sym typeface="Muli"/>
              </a:rPr>
              <a:t>KAO učenje</a:t>
            </a:r>
            <a:endParaRPr sz="2400" b="1" dirty="0">
              <a:solidFill>
                <a:schemeClr val="dk2"/>
              </a:solidFill>
              <a:latin typeface="+mj-lt"/>
              <a:ea typeface="Muli"/>
              <a:cs typeface="Muli"/>
              <a:sym typeface="Muli"/>
            </a:endParaRPr>
          </a:p>
        </p:txBody>
      </p:sp>
      <p:sp>
        <p:nvSpPr>
          <p:cNvPr id="109" name="Google Shape;2149;p52"/>
          <p:cNvSpPr txBox="1"/>
          <p:nvPr/>
        </p:nvSpPr>
        <p:spPr>
          <a:xfrm flipH="1">
            <a:off x="1402004" y="2260053"/>
            <a:ext cx="1703626" cy="53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dirty="0">
                <a:solidFill>
                  <a:schemeClr val="dk2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vrednovanje </a:t>
            </a:r>
            <a:r>
              <a:rPr lang="hr-HR" sz="2400" b="1" dirty="0">
                <a:solidFill>
                  <a:schemeClr val="dk2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ZA učenje</a:t>
            </a:r>
            <a:endParaRPr sz="1800" b="1" dirty="0">
              <a:solidFill>
                <a:schemeClr val="dk2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39538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8" name="Google Shape;1708;p47"/>
          <p:cNvGrpSpPr/>
          <p:nvPr/>
        </p:nvGrpSpPr>
        <p:grpSpPr>
          <a:xfrm rot="834041">
            <a:off x="495908" y="1460228"/>
            <a:ext cx="1058935" cy="585362"/>
            <a:chOff x="4345425" y="2175475"/>
            <a:chExt cx="800750" cy="176025"/>
          </a:xfrm>
        </p:grpSpPr>
        <p:sp>
          <p:nvSpPr>
            <p:cNvPr id="1709" name="Google Shape;1709;p4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1" name="Google Shape;1711;p47"/>
          <p:cNvGrpSpPr/>
          <p:nvPr/>
        </p:nvGrpSpPr>
        <p:grpSpPr>
          <a:xfrm rot="834041">
            <a:off x="559094" y="2440343"/>
            <a:ext cx="1058935" cy="585362"/>
            <a:chOff x="4345425" y="2175475"/>
            <a:chExt cx="800750" cy="176025"/>
          </a:xfrm>
        </p:grpSpPr>
        <p:sp>
          <p:nvSpPr>
            <p:cNvPr id="1712" name="Google Shape;1712;p4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" name="Google Shape;1714;p47"/>
          <p:cNvGrpSpPr/>
          <p:nvPr/>
        </p:nvGrpSpPr>
        <p:grpSpPr>
          <a:xfrm rot="834041">
            <a:off x="511879" y="3991641"/>
            <a:ext cx="1058935" cy="585362"/>
            <a:chOff x="4345425" y="2175475"/>
            <a:chExt cx="800750" cy="176025"/>
          </a:xfrm>
        </p:grpSpPr>
        <p:sp>
          <p:nvSpPr>
            <p:cNvPr id="1715" name="Google Shape;1715;p47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47"/>
          <p:cNvGrpSpPr/>
          <p:nvPr/>
        </p:nvGrpSpPr>
        <p:grpSpPr>
          <a:xfrm rot="190942">
            <a:off x="6797551" y="458479"/>
            <a:ext cx="1769434" cy="851276"/>
            <a:chOff x="4319250" y="3137000"/>
            <a:chExt cx="885825" cy="524125"/>
          </a:xfrm>
        </p:grpSpPr>
        <p:sp>
          <p:nvSpPr>
            <p:cNvPr id="1718" name="Google Shape;1718;p47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9" name="Google Shape;1729;p47"/>
          <p:cNvGrpSpPr/>
          <p:nvPr/>
        </p:nvGrpSpPr>
        <p:grpSpPr>
          <a:xfrm rot="190942">
            <a:off x="4358808" y="496898"/>
            <a:ext cx="2018585" cy="799338"/>
            <a:chOff x="4319250" y="3137000"/>
            <a:chExt cx="885825" cy="524125"/>
          </a:xfrm>
        </p:grpSpPr>
        <p:sp>
          <p:nvSpPr>
            <p:cNvPr id="1730" name="Google Shape;1730;p47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1" name="Google Shape;1741;p47"/>
          <p:cNvGrpSpPr/>
          <p:nvPr/>
        </p:nvGrpSpPr>
        <p:grpSpPr>
          <a:xfrm rot="190942">
            <a:off x="1905668" y="401607"/>
            <a:ext cx="2005020" cy="857676"/>
            <a:chOff x="4319250" y="3137000"/>
            <a:chExt cx="885825" cy="524125"/>
          </a:xfrm>
        </p:grpSpPr>
        <p:sp>
          <p:nvSpPr>
            <p:cNvPr id="1742" name="Google Shape;1742;p47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753" name="Google Shape;1753;p47"/>
          <p:cNvGraphicFramePr/>
          <p:nvPr>
            <p:extLst>
              <p:ext uri="{D42A27DB-BD31-4B8C-83A1-F6EECF244321}">
                <p14:modId xmlns:p14="http://schemas.microsoft.com/office/powerpoint/2010/main" val="1251300612"/>
              </p:ext>
            </p:extLst>
          </p:nvPr>
        </p:nvGraphicFramePr>
        <p:xfrm>
          <a:off x="472395" y="377034"/>
          <a:ext cx="8340808" cy="4535498"/>
        </p:xfrm>
        <a:graphic>
          <a:graphicData uri="http://schemas.openxmlformats.org/drawingml/2006/table">
            <a:tbl>
              <a:tblPr>
                <a:noFill/>
                <a:tableStyleId>{DE437EEA-CC36-4068-ACFC-320362F9DA9B}</a:tableStyleId>
              </a:tblPr>
              <a:tblGrid>
                <a:gridCol w="112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7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863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200" b="1" i="0" u="none" strike="noStrike" cap="none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Arial"/>
                        </a:rPr>
                        <a:t>Pristup</a:t>
                      </a:r>
                      <a:endParaRPr sz="2200" b="1" i="0" u="none" strike="noStrike" cap="none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Vrednovanje za učenje</a:t>
                      </a:r>
                      <a:endParaRPr sz="24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Vrednovanje kao učenje</a:t>
                      </a:r>
                      <a:endParaRPr sz="24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Vrednovanje naučenog</a:t>
                      </a:r>
                      <a:endParaRPr sz="24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9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KADA?</a:t>
                      </a:r>
                      <a:endParaRPr sz="24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r-HR" sz="1600" dirty="0"/>
                        <a:t>tijekom učenja i poučavanja</a:t>
                      </a:r>
                      <a:endParaRPr sz="1600" dirty="0">
                        <a:solidFill>
                          <a:schemeClr val="dk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r-HR" sz="1600" dirty="0"/>
                        <a:t>tijekom učenja i poučavanja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nakon učenja i poučavanja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42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KAKO?</a:t>
                      </a:r>
                      <a:endParaRPr sz="24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/>
                        <a:t>- metode koje omogućuju praćenje učeničkog razumijevanja i razvoj vještina </a:t>
                      </a:r>
                      <a:r>
                        <a:rPr lang="hr-HR" sz="1050" dirty="0"/>
                        <a:t>(formativne metode poput izlaznih kartica, promatranja…)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6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- metode koje potiču učenikovo učenje i </a:t>
                      </a:r>
                      <a:r>
                        <a:rPr lang="hr-HR" sz="16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metakognitivne</a:t>
                      </a:r>
                      <a:r>
                        <a:rPr lang="hr-HR" sz="16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 procese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(različite formativne metode </a:t>
                      </a:r>
                      <a:r>
                        <a:rPr lang="hr-HR" sz="105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samovrednovanja</a:t>
                      </a:r>
                      <a:r>
                        <a:rPr lang="hr-HR" sz="105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 i vršnjačkog/kolegijalnog vrednovanja)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hr-HR" sz="16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- metode kojima se procjenjuje ostvarenost ishoda </a:t>
                      </a:r>
                      <a:r>
                        <a:rPr lang="hr-HR" sz="105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(različite </a:t>
                      </a:r>
                      <a:r>
                        <a:rPr lang="hr-HR" sz="105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sumativne</a:t>
                      </a:r>
                      <a:r>
                        <a:rPr lang="hr-HR" sz="105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 metode poput pisanih i usmenih provjera, praktičnih radova)</a:t>
                      </a:r>
                      <a:endParaRPr sz="105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Mul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6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ZAŠTO</a:t>
                      </a:r>
                      <a:r>
                        <a:rPr lang="hr-HR" sz="24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?</a:t>
                      </a:r>
                      <a:endParaRPr sz="24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600" dirty="0">
                          <a:solidFill>
                            <a:schemeClr val="dk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 </a:t>
                      </a:r>
                      <a:r>
                        <a:rPr lang="hr-HR" sz="16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usmjerava i poboljšava aktivnosti učenja i poučavanja</a:t>
                      </a:r>
                      <a:r>
                        <a:rPr lang="hr-HR" sz="1600" dirty="0">
                          <a:solidFill>
                            <a:schemeClr val="dk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 </a:t>
                      </a:r>
                      <a:r>
                        <a:rPr lang="hr-HR" sz="105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uli"/>
                        </a:rPr>
                        <a:t>(učenici – unapređivanje rada, učitelji – odrediti korake u poučavanju, roditelji – informacija)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- omogućuje razvoj </a:t>
                      </a:r>
                      <a:r>
                        <a:rPr lang="hr-HR" sz="1600" dirty="0" err="1"/>
                        <a:t>samoreguliranog</a:t>
                      </a:r>
                      <a:r>
                        <a:rPr lang="hr-HR" sz="1600" dirty="0"/>
                        <a:t> pristupa učenju/radu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r-HR" sz="1600" dirty="0"/>
                        <a:t>- daje procjenu postignute razine postignuća u odnosu na odgojno-obrazovne ishode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754" name="Google Shape;1754;p47"/>
          <p:cNvGrpSpPr/>
          <p:nvPr/>
        </p:nvGrpSpPr>
        <p:grpSpPr>
          <a:xfrm rot="-5820300">
            <a:off x="8457323" y="3939763"/>
            <a:ext cx="711759" cy="404284"/>
            <a:chOff x="-516100" y="1709250"/>
            <a:chExt cx="649725" cy="287875"/>
          </a:xfrm>
        </p:grpSpPr>
        <p:sp>
          <p:nvSpPr>
            <p:cNvPr id="1755" name="Google Shape;1755;p47"/>
            <p:cNvSpPr/>
            <p:nvPr/>
          </p:nvSpPr>
          <p:spPr>
            <a:xfrm>
              <a:off x="-516100" y="1816650"/>
              <a:ext cx="649725" cy="57275"/>
            </a:xfrm>
            <a:custGeom>
              <a:avLst/>
              <a:gdLst/>
              <a:ahLst/>
              <a:cxnLst/>
              <a:rect l="l" t="t" r="r" b="b"/>
              <a:pathLst>
                <a:path w="25989" h="2291" extrusionOk="0">
                  <a:moveTo>
                    <a:pt x="25062" y="101"/>
                  </a:moveTo>
                  <a:cubicBezTo>
                    <a:pt x="25080" y="137"/>
                    <a:pt x="25093" y="176"/>
                    <a:pt x="25108" y="215"/>
                  </a:cubicBezTo>
                  <a:cubicBezTo>
                    <a:pt x="25182" y="468"/>
                    <a:pt x="25133" y="728"/>
                    <a:pt x="24997" y="985"/>
                  </a:cubicBezTo>
                  <a:cubicBezTo>
                    <a:pt x="24943" y="1146"/>
                    <a:pt x="24837" y="1296"/>
                    <a:pt x="24698" y="1413"/>
                  </a:cubicBezTo>
                  <a:cubicBezTo>
                    <a:pt x="24605" y="1524"/>
                    <a:pt x="24502" y="1631"/>
                    <a:pt x="24387" y="1738"/>
                  </a:cubicBezTo>
                  <a:cubicBezTo>
                    <a:pt x="25246" y="1659"/>
                    <a:pt x="25988" y="279"/>
                    <a:pt x="25062" y="101"/>
                  </a:cubicBezTo>
                  <a:close/>
                  <a:moveTo>
                    <a:pt x="18622" y="1"/>
                  </a:moveTo>
                  <a:cubicBezTo>
                    <a:pt x="12995" y="9"/>
                    <a:pt x="7375" y="215"/>
                    <a:pt x="1763" y="629"/>
                  </a:cubicBezTo>
                  <a:cubicBezTo>
                    <a:pt x="864" y="693"/>
                    <a:pt x="1" y="2290"/>
                    <a:pt x="1085" y="2290"/>
                  </a:cubicBezTo>
                  <a:cubicBezTo>
                    <a:pt x="1113" y="2290"/>
                    <a:pt x="1142" y="2287"/>
                    <a:pt x="1174" y="2287"/>
                  </a:cubicBezTo>
                  <a:cubicBezTo>
                    <a:pt x="1263" y="2280"/>
                    <a:pt x="1349" y="2273"/>
                    <a:pt x="1434" y="2265"/>
                  </a:cubicBezTo>
                  <a:cubicBezTo>
                    <a:pt x="932" y="1987"/>
                    <a:pt x="661" y="1549"/>
                    <a:pt x="1481" y="1446"/>
                  </a:cubicBezTo>
                  <a:cubicBezTo>
                    <a:pt x="5332" y="960"/>
                    <a:pt x="9194" y="718"/>
                    <a:pt x="13059" y="718"/>
                  </a:cubicBezTo>
                  <a:cubicBezTo>
                    <a:pt x="15188" y="718"/>
                    <a:pt x="17320" y="789"/>
                    <a:pt x="19449" y="935"/>
                  </a:cubicBezTo>
                  <a:cubicBezTo>
                    <a:pt x="19460" y="900"/>
                    <a:pt x="19466" y="864"/>
                    <a:pt x="19478" y="825"/>
                  </a:cubicBezTo>
                  <a:cubicBezTo>
                    <a:pt x="19182" y="561"/>
                    <a:pt x="18897" y="287"/>
                    <a:pt x="1862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-139975" y="1709250"/>
              <a:ext cx="250425" cy="287875"/>
            </a:xfrm>
            <a:custGeom>
              <a:avLst/>
              <a:gdLst/>
              <a:ahLst/>
              <a:cxnLst/>
              <a:rect l="l" t="t" r="r" b="b"/>
              <a:pathLst>
                <a:path w="10017" h="11515" extrusionOk="0">
                  <a:moveTo>
                    <a:pt x="2290" y="1"/>
                  </a:moveTo>
                  <a:cubicBezTo>
                    <a:pt x="1644" y="1"/>
                    <a:pt x="899" y="617"/>
                    <a:pt x="1273" y="1252"/>
                  </a:cubicBezTo>
                  <a:cubicBezTo>
                    <a:pt x="1926" y="2368"/>
                    <a:pt x="2696" y="3385"/>
                    <a:pt x="3577" y="4297"/>
                  </a:cubicBezTo>
                  <a:lnTo>
                    <a:pt x="3758" y="4297"/>
                  </a:lnTo>
                  <a:cubicBezTo>
                    <a:pt x="3990" y="4297"/>
                    <a:pt x="4222" y="4297"/>
                    <a:pt x="4454" y="4301"/>
                  </a:cubicBezTo>
                  <a:cubicBezTo>
                    <a:pt x="4275" y="3260"/>
                    <a:pt x="3348" y="2401"/>
                    <a:pt x="2507" y="1708"/>
                  </a:cubicBezTo>
                  <a:cubicBezTo>
                    <a:pt x="2468" y="1677"/>
                    <a:pt x="2428" y="1644"/>
                    <a:pt x="2389" y="1609"/>
                  </a:cubicBezTo>
                  <a:cubicBezTo>
                    <a:pt x="1790" y="1117"/>
                    <a:pt x="2154" y="895"/>
                    <a:pt x="2671" y="895"/>
                  </a:cubicBezTo>
                  <a:cubicBezTo>
                    <a:pt x="3021" y="895"/>
                    <a:pt x="3441" y="999"/>
                    <a:pt x="3680" y="1191"/>
                  </a:cubicBezTo>
                  <a:cubicBezTo>
                    <a:pt x="3727" y="1231"/>
                    <a:pt x="3776" y="1270"/>
                    <a:pt x="3826" y="1313"/>
                  </a:cubicBezTo>
                  <a:cubicBezTo>
                    <a:pt x="5007" y="2279"/>
                    <a:pt x="6184" y="3245"/>
                    <a:pt x="7364" y="4216"/>
                  </a:cubicBezTo>
                  <a:cubicBezTo>
                    <a:pt x="7517" y="4226"/>
                    <a:pt x="7688" y="4269"/>
                    <a:pt x="7852" y="4333"/>
                  </a:cubicBezTo>
                  <a:cubicBezTo>
                    <a:pt x="8511" y="4347"/>
                    <a:pt x="9174" y="4361"/>
                    <a:pt x="9834" y="4379"/>
                  </a:cubicBezTo>
                  <a:cubicBezTo>
                    <a:pt x="9902" y="4379"/>
                    <a:pt x="9963" y="4387"/>
                    <a:pt x="10017" y="4397"/>
                  </a:cubicBezTo>
                  <a:cubicBezTo>
                    <a:pt x="9863" y="4076"/>
                    <a:pt x="9542" y="3948"/>
                    <a:pt x="9204" y="3948"/>
                  </a:cubicBezTo>
                  <a:cubicBezTo>
                    <a:pt x="9093" y="3948"/>
                    <a:pt x="8979" y="3962"/>
                    <a:pt x="8868" y="3987"/>
                  </a:cubicBezTo>
                  <a:cubicBezTo>
                    <a:pt x="6818" y="2697"/>
                    <a:pt x="4771" y="1405"/>
                    <a:pt x="2721" y="115"/>
                  </a:cubicBezTo>
                  <a:cubicBezTo>
                    <a:pt x="2593" y="36"/>
                    <a:pt x="2443" y="1"/>
                    <a:pt x="2290" y="1"/>
                  </a:cubicBezTo>
                  <a:close/>
                  <a:moveTo>
                    <a:pt x="7681" y="6002"/>
                  </a:moveTo>
                  <a:cubicBezTo>
                    <a:pt x="6511" y="6875"/>
                    <a:pt x="5388" y="7802"/>
                    <a:pt x="4311" y="8783"/>
                  </a:cubicBezTo>
                  <a:cubicBezTo>
                    <a:pt x="3776" y="9318"/>
                    <a:pt x="3231" y="9803"/>
                    <a:pt x="2810" y="10216"/>
                  </a:cubicBezTo>
                  <a:cubicBezTo>
                    <a:pt x="2718" y="10305"/>
                    <a:pt x="2578" y="10348"/>
                    <a:pt x="2418" y="10348"/>
                  </a:cubicBezTo>
                  <a:cubicBezTo>
                    <a:pt x="1983" y="10348"/>
                    <a:pt x="1395" y="10052"/>
                    <a:pt x="1156" y="9721"/>
                  </a:cubicBezTo>
                  <a:cubicBezTo>
                    <a:pt x="959" y="9942"/>
                    <a:pt x="766" y="10170"/>
                    <a:pt x="574" y="10394"/>
                  </a:cubicBezTo>
                  <a:cubicBezTo>
                    <a:pt x="1" y="11079"/>
                    <a:pt x="695" y="11515"/>
                    <a:pt x="1370" y="11515"/>
                  </a:cubicBezTo>
                  <a:cubicBezTo>
                    <a:pt x="1619" y="11515"/>
                    <a:pt x="1862" y="11457"/>
                    <a:pt x="2043" y="11329"/>
                  </a:cubicBezTo>
                  <a:cubicBezTo>
                    <a:pt x="3798" y="10074"/>
                    <a:pt x="5577" y="8844"/>
                    <a:pt x="7299" y="7546"/>
                  </a:cubicBezTo>
                  <a:cubicBezTo>
                    <a:pt x="7716" y="7232"/>
                    <a:pt x="8665" y="6672"/>
                    <a:pt x="9342" y="6034"/>
                  </a:cubicBezTo>
                  <a:cubicBezTo>
                    <a:pt x="9317" y="6034"/>
                    <a:pt x="9293" y="6038"/>
                    <a:pt x="9268" y="6038"/>
                  </a:cubicBezTo>
                  <a:lnTo>
                    <a:pt x="9250" y="6038"/>
                  </a:lnTo>
                  <a:cubicBezTo>
                    <a:pt x="8725" y="6023"/>
                    <a:pt x="8205" y="6013"/>
                    <a:pt x="7681" y="600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-50575" y="1816650"/>
              <a:ext cx="164050" cy="43550"/>
            </a:xfrm>
            <a:custGeom>
              <a:avLst/>
              <a:gdLst/>
              <a:ahLst/>
              <a:cxnLst/>
              <a:rect l="l" t="t" r="r" b="b"/>
              <a:pathLst>
                <a:path w="6562" h="1742" extrusionOk="0">
                  <a:moveTo>
                    <a:pt x="1" y="1"/>
                  </a:moveTo>
                  <a:cubicBezTo>
                    <a:pt x="276" y="287"/>
                    <a:pt x="561" y="561"/>
                    <a:pt x="857" y="825"/>
                  </a:cubicBezTo>
                  <a:cubicBezTo>
                    <a:pt x="917" y="540"/>
                    <a:pt x="921" y="265"/>
                    <a:pt x="878" y="5"/>
                  </a:cubicBezTo>
                  <a:cubicBezTo>
                    <a:pt x="646" y="1"/>
                    <a:pt x="414" y="1"/>
                    <a:pt x="182" y="1"/>
                  </a:cubicBezTo>
                  <a:close/>
                  <a:moveTo>
                    <a:pt x="4276" y="37"/>
                  </a:moveTo>
                  <a:lnTo>
                    <a:pt x="4276" y="37"/>
                  </a:lnTo>
                  <a:cubicBezTo>
                    <a:pt x="4861" y="272"/>
                    <a:pt x="5389" y="775"/>
                    <a:pt x="5004" y="1046"/>
                  </a:cubicBezTo>
                  <a:cubicBezTo>
                    <a:pt x="4700" y="1263"/>
                    <a:pt x="4400" y="1481"/>
                    <a:pt x="4105" y="1706"/>
                  </a:cubicBezTo>
                  <a:cubicBezTo>
                    <a:pt x="4629" y="1717"/>
                    <a:pt x="5149" y="1727"/>
                    <a:pt x="5674" y="1742"/>
                  </a:cubicBezTo>
                  <a:lnTo>
                    <a:pt x="5692" y="1742"/>
                  </a:lnTo>
                  <a:cubicBezTo>
                    <a:pt x="5717" y="1742"/>
                    <a:pt x="5741" y="1738"/>
                    <a:pt x="5766" y="1738"/>
                  </a:cubicBezTo>
                  <a:cubicBezTo>
                    <a:pt x="5881" y="1631"/>
                    <a:pt x="5984" y="1524"/>
                    <a:pt x="6077" y="1413"/>
                  </a:cubicBezTo>
                  <a:cubicBezTo>
                    <a:pt x="6216" y="1296"/>
                    <a:pt x="6322" y="1146"/>
                    <a:pt x="6376" y="985"/>
                  </a:cubicBezTo>
                  <a:cubicBezTo>
                    <a:pt x="6512" y="728"/>
                    <a:pt x="6561" y="468"/>
                    <a:pt x="6487" y="215"/>
                  </a:cubicBezTo>
                  <a:cubicBezTo>
                    <a:pt x="6472" y="176"/>
                    <a:pt x="6459" y="137"/>
                    <a:pt x="6441" y="101"/>
                  </a:cubicBezTo>
                  <a:cubicBezTo>
                    <a:pt x="6387" y="91"/>
                    <a:pt x="6326" y="83"/>
                    <a:pt x="6258" y="83"/>
                  </a:cubicBezTo>
                  <a:cubicBezTo>
                    <a:pt x="5598" y="65"/>
                    <a:pt x="4935" y="51"/>
                    <a:pt x="4276" y="3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-115125" y="1866325"/>
              <a:ext cx="83850" cy="85950"/>
            </a:xfrm>
            <a:custGeom>
              <a:avLst/>
              <a:gdLst/>
              <a:ahLst/>
              <a:cxnLst/>
              <a:rect l="l" t="t" r="r" b="b"/>
              <a:pathLst>
                <a:path w="3354" h="3438" extrusionOk="0">
                  <a:moveTo>
                    <a:pt x="2893" y="0"/>
                  </a:moveTo>
                  <a:cubicBezTo>
                    <a:pt x="2515" y="568"/>
                    <a:pt x="2015" y="1109"/>
                    <a:pt x="1502" y="1616"/>
                  </a:cubicBezTo>
                  <a:cubicBezTo>
                    <a:pt x="1049" y="2033"/>
                    <a:pt x="603" y="2461"/>
                    <a:pt x="165" y="2896"/>
                  </a:cubicBezTo>
                  <a:cubicBezTo>
                    <a:pt x="1" y="3060"/>
                    <a:pt x="29" y="3252"/>
                    <a:pt x="162" y="3438"/>
                  </a:cubicBezTo>
                  <a:cubicBezTo>
                    <a:pt x="1181" y="2261"/>
                    <a:pt x="2247" y="1127"/>
                    <a:pt x="3353" y="33"/>
                  </a:cubicBezTo>
                  <a:cubicBezTo>
                    <a:pt x="3200" y="22"/>
                    <a:pt x="3046" y="11"/>
                    <a:pt x="289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-29900" y="1837275"/>
              <a:ext cx="77575" cy="5800"/>
            </a:xfrm>
            <a:custGeom>
              <a:avLst/>
              <a:gdLst/>
              <a:ahLst/>
              <a:cxnLst/>
              <a:rect l="l" t="t" r="r" b="b"/>
              <a:pathLst>
                <a:path w="3103" h="232" extrusionOk="0">
                  <a:moveTo>
                    <a:pt x="30" y="0"/>
                  </a:moveTo>
                  <a:cubicBezTo>
                    <a:pt x="18" y="39"/>
                    <a:pt x="12" y="75"/>
                    <a:pt x="1" y="110"/>
                  </a:cubicBezTo>
                  <a:cubicBezTo>
                    <a:pt x="54" y="114"/>
                    <a:pt x="112" y="117"/>
                    <a:pt x="165" y="125"/>
                  </a:cubicBezTo>
                  <a:cubicBezTo>
                    <a:pt x="119" y="82"/>
                    <a:pt x="72" y="43"/>
                    <a:pt x="30" y="0"/>
                  </a:cubicBezTo>
                  <a:close/>
                  <a:moveTo>
                    <a:pt x="2921" y="15"/>
                  </a:moveTo>
                  <a:lnTo>
                    <a:pt x="2921" y="15"/>
                  </a:lnTo>
                  <a:cubicBezTo>
                    <a:pt x="2957" y="86"/>
                    <a:pt x="2974" y="157"/>
                    <a:pt x="2982" y="232"/>
                  </a:cubicBezTo>
                  <a:cubicBezTo>
                    <a:pt x="3021" y="199"/>
                    <a:pt x="3060" y="164"/>
                    <a:pt x="3103" y="128"/>
                  </a:cubicBezTo>
                  <a:cubicBezTo>
                    <a:pt x="3043" y="92"/>
                    <a:pt x="2982" y="53"/>
                    <a:pt x="2921" y="1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-111100" y="1731625"/>
              <a:ext cx="167450" cy="236350"/>
            </a:xfrm>
            <a:custGeom>
              <a:avLst/>
              <a:gdLst/>
              <a:ahLst/>
              <a:cxnLst/>
              <a:rect l="l" t="t" r="r" b="b"/>
              <a:pathLst>
                <a:path w="6698" h="9454" extrusionOk="0">
                  <a:moveTo>
                    <a:pt x="1516" y="0"/>
                  </a:moveTo>
                  <a:cubicBezTo>
                    <a:pt x="999" y="0"/>
                    <a:pt x="635" y="222"/>
                    <a:pt x="1234" y="714"/>
                  </a:cubicBezTo>
                  <a:cubicBezTo>
                    <a:pt x="1273" y="749"/>
                    <a:pt x="1313" y="782"/>
                    <a:pt x="1352" y="813"/>
                  </a:cubicBezTo>
                  <a:cubicBezTo>
                    <a:pt x="2193" y="1506"/>
                    <a:pt x="3120" y="2365"/>
                    <a:pt x="3299" y="3406"/>
                  </a:cubicBezTo>
                  <a:cubicBezTo>
                    <a:pt x="4429" y="3410"/>
                    <a:pt x="5563" y="3420"/>
                    <a:pt x="6697" y="3438"/>
                  </a:cubicBezTo>
                  <a:cubicBezTo>
                    <a:pt x="6533" y="3374"/>
                    <a:pt x="6362" y="3331"/>
                    <a:pt x="6209" y="3321"/>
                  </a:cubicBezTo>
                  <a:cubicBezTo>
                    <a:pt x="5029" y="2350"/>
                    <a:pt x="3852" y="1384"/>
                    <a:pt x="2671" y="418"/>
                  </a:cubicBezTo>
                  <a:cubicBezTo>
                    <a:pt x="2621" y="375"/>
                    <a:pt x="2572" y="336"/>
                    <a:pt x="2525" y="296"/>
                  </a:cubicBezTo>
                  <a:cubicBezTo>
                    <a:pt x="2286" y="104"/>
                    <a:pt x="1866" y="0"/>
                    <a:pt x="1516" y="0"/>
                  </a:cubicBezTo>
                  <a:close/>
                  <a:moveTo>
                    <a:pt x="4425" y="5075"/>
                  </a:moveTo>
                  <a:cubicBezTo>
                    <a:pt x="4333" y="5278"/>
                    <a:pt x="4055" y="5446"/>
                    <a:pt x="3620" y="5446"/>
                  </a:cubicBezTo>
                  <a:cubicBezTo>
                    <a:pt x="3577" y="5446"/>
                    <a:pt x="3531" y="5442"/>
                    <a:pt x="3484" y="5439"/>
                  </a:cubicBezTo>
                  <a:cubicBezTo>
                    <a:pt x="3388" y="5431"/>
                    <a:pt x="3291" y="5428"/>
                    <a:pt x="3192" y="5421"/>
                  </a:cubicBezTo>
                  <a:cubicBezTo>
                    <a:pt x="2086" y="6515"/>
                    <a:pt x="1020" y="7649"/>
                    <a:pt x="1" y="8826"/>
                  </a:cubicBezTo>
                  <a:cubicBezTo>
                    <a:pt x="240" y="9157"/>
                    <a:pt x="828" y="9453"/>
                    <a:pt x="1263" y="9453"/>
                  </a:cubicBezTo>
                  <a:cubicBezTo>
                    <a:pt x="1423" y="9453"/>
                    <a:pt x="1563" y="9410"/>
                    <a:pt x="1655" y="9321"/>
                  </a:cubicBezTo>
                  <a:cubicBezTo>
                    <a:pt x="2076" y="8908"/>
                    <a:pt x="2621" y="8423"/>
                    <a:pt x="3156" y="7888"/>
                  </a:cubicBezTo>
                  <a:cubicBezTo>
                    <a:pt x="4233" y="6907"/>
                    <a:pt x="5356" y="5980"/>
                    <a:pt x="6526" y="5107"/>
                  </a:cubicBezTo>
                  <a:cubicBezTo>
                    <a:pt x="5827" y="5092"/>
                    <a:pt x="5124" y="5082"/>
                    <a:pt x="4425" y="507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-29175" y="1816775"/>
              <a:ext cx="113325" cy="42525"/>
            </a:xfrm>
            <a:custGeom>
              <a:avLst/>
              <a:gdLst/>
              <a:ahLst/>
              <a:cxnLst/>
              <a:rect l="l" t="t" r="r" b="b"/>
              <a:pathLst>
                <a:path w="4533" h="1701" extrusionOk="0">
                  <a:moveTo>
                    <a:pt x="2892" y="835"/>
                  </a:moveTo>
                  <a:lnTo>
                    <a:pt x="2892" y="835"/>
                  </a:lnTo>
                  <a:cubicBezTo>
                    <a:pt x="2953" y="873"/>
                    <a:pt x="3014" y="912"/>
                    <a:pt x="3074" y="948"/>
                  </a:cubicBezTo>
                  <a:cubicBezTo>
                    <a:pt x="3031" y="984"/>
                    <a:pt x="2992" y="1019"/>
                    <a:pt x="2953" y="1052"/>
                  </a:cubicBezTo>
                  <a:cubicBezTo>
                    <a:pt x="2945" y="977"/>
                    <a:pt x="2928" y="906"/>
                    <a:pt x="2892" y="835"/>
                  </a:cubicBezTo>
                  <a:close/>
                  <a:moveTo>
                    <a:pt x="22" y="0"/>
                  </a:moveTo>
                  <a:lnTo>
                    <a:pt x="22" y="0"/>
                  </a:lnTo>
                  <a:cubicBezTo>
                    <a:pt x="65" y="260"/>
                    <a:pt x="61" y="535"/>
                    <a:pt x="1" y="820"/>
                  </a:cubicBezTo>
                  <a:cubicBezTo>
                    <a:pt x="43" y="863"/>
                    <a:pt x="90" y="902"/>
                    <a:pt x="136" y="945"/>
                  </a:cubicBezTo>
                  <a:cubicBezTo>
                    <a:pt x="207" y="948"/>
                    <a:pt x="275" y="952"/>
                    <a:pt x="343" y="959"/>
                  </a:cubicBezTo>
                  <a:cubicBezTo>
                    <a:pt x="1038" y="1009"/>
                    <a:pt x="1284" y="1376"/>
                    <a:pt x="1148" y="1669"/>
                  </a:cubicBezTo>
                  <a:cubicBezTo>
                    <a:pt x="1847" y="1676"/>
                    <a:pt x="2550" y="1686"/>
                    <a:pt x="3249" y="1701"/>
                  </a:cubicBezTo>
                  <a:cubicBezTo>
                    <a:pt x="3544" y="1476"/>
                    <a:pt x="3844" y="1258"/>
                    <a:pt x="4148" y="1041"/>
                  </a:cubicBezTo>
                  <a:cubicBezTo>
                    <a:pt x="4533" y="770"/>
                    <a:pt x="4005" y="267"/>
                    <a:pt x="3420" y="32"/>
                  </a:cubicBezTo>
                  <a:cubicBezTo>
                    <a:pt x="2286" y="14"/>
                    <a:pt x="1152" y="4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-480250" y="1858125"/>
              <a:ext cx="442450" cy="21250"/>
            </a:xfrm>
            <a:custGeom>
              <a:avLst/>
              <a:gdLst/>
              <a:ahLst/>
              <a:cxnLst/>
              <a:rect l="l" t="t" r="r" b="b"/>
              <a:pathLst>
                <a:path w="17698" h="850" extrusionOk="0">
                  <a:moveTo>
                    <a:pt x="16785" y="0"/>
                  </a:moveTo>
                  <a:cubicBezTo>
                    <a:pt x="11186" y="0"/>
                    <a:pt x="5589" y="203"/>
                    <a:pt x="0" y="606"/>
                  </a:cubicBezTo>
                  <a:cubicBezTo>
                    <a:pt x="254" y="746"/>
                    <a:pt x="561" y="849"/>
                    <a:pt x="821" y="849"/>
                  </a:cubicBezTo>
                  <a:cubicBezTo>
                    <a:pt x="860" y="849"/>
                    <a:pt x="895" y="845"/>
                    <a:pt x="931" y="842"/>
                  </a:cubicBezTo>
                  <a:cubicBezTo>
                    <a:pt x="4579" y="382"/>
                    <a:pt x="8245" y="150"/>
                    <a:pt x="11914" y="150"/>
                  </a:cubicBezTo>
                  <a:cubicBezTo>
                    <a:pt x="13775" y="150"/>
                    <a:pt x="15636" y="211"/>
                    <a:pt x="17498" y="328"/>
                  </a:cubicBezTo>
                  <a:cubicBezTo>
                    <a:pt x="17570" y="221"/>
                    <a:pt x="17637" y="114"/>
                    <a:pt x="17698" y="4"/>
                  </a:cubicBezTo>
                  <a:cubicBezTo>
                    <a:pt x="17394" y="4"/>
                    <a:pt x="17088" y="0"/>
                    <a:pt x="167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-499600" y="1834600"/>
              <a:ext cx="469725" cy="38700"/>
            </a:xfrm>
            <a:custGeom>
              <a:avLst/>
              <a:gdLst/>
              <a:ahLst/>
              <a:cxnLst/>
              <a:rect l="l" t="t" r="r" b="b"/>
              <a:pathLst>
                <a:path w="18789" h="1548" extrusionOk="0">
                  <a:moveTo>
                    <a:pt x="12399" y="0"/>
                  </a:moveTo>
                  <a:cubicBezTo>
                    <a:pt x="8534" y="0"/>
                    <a:pt x="4672" y="242"/>
                    <a:pt x="821" y="728"/>
                  </a:cubicBezTo>
                  <a:cubicBezTo>
                    <a:pt x="1" y="831"/>
                    <a:pt x="272" y="1269"/>
                    <a:pt x="774" y="1547"/>
                  </a:cubicBezTo>
                  <a:cubicBezTo>
                    <a:pt x="6363" y="1144"/>
                    <a:pt x="11960" y="941"/>
                    <a:pt x="17559" y="941"/>
                  </a:cubicBezTo>
                  <a:cubicBezTo>
                    <a:pt x="17862" y="941"/>
                    <a:pt x="18168" y="945"/>
                    <a:pt x="18472" y="945"/>
                  </a:cubicBezTo>
                  <a:cubicBezTo>
                    <a:pt x="18539" y="828"/>
                    <a:pt x="18600" y="710"/>
                    <a:pt x="18653" y="588"/>
                  </a:cubicBezTo>
                  <a:cubicBezTo>
                    <a:pt x="18711" y="464"/>
                    <a:pt x="18753" y="339"/>
                    <a:pt x="18789" y="217"/>
                  </a:cubicBezTo>
                  <a:cubicBezTo>
                    <a:pt x="16660" y="71"/>
                    <a:pt x="14528" y="0"/>
                    <a:pt x="123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-42825" y="1858200"/>
              <a:ext cx="20550" cy="8950"/>
            </a:xfrm>
            <a:custGeom>
              <a:avLst/>
              <a:gdLst/>
              <a:ahLst/>
              <a:cxnLst/>
              <a:rect l="l" t="t" r="r" b="b"/>
              <a:pathLst>
                <a:path w="822" h="358" extrusionOk="0">
                  <a:moveTo>
                    <a:pt x="201" y="1"/>
                  </a:moveTo>
                  <a:cubicBezTo>
                    <a:pt x="140" y="111"/>
                    <a:pt x="73" y="218"/>
                    <a:pt x="1" y="325"/>
                  </a:cubicBezTo>
                  <a:cubicBezTo>
                    <a:pt x="154" y="336"/>
                    <a:pt x="308" y="347"/>
                    <a:pt x="461" y="358"/>
                  </a:cubicBezTo>
                  <a:cubicBezTo>
                    <a:pt x="582" y="240"/>
                    <a:pt x="700" y="122"/>
                    <a:pt x="821" y="4"/>
                  </a:cubicBezTo>
                  <a:cubicBezTo>
                    <a:pt x="614" y="1"/>
                    <a:pt x="407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-37825" y="1840025"/>
              <a:ext cx="23825" cy="18300"/>
            </a:xfrm>
            <a:custGeom>
              <a:avLst/>
              <a:gdLst/>
              <a:ahLst/>
              <a:cxnLst/>
              <a:rect l="l" t="t" r="r" b="b"/>
              <a:pathLst>
                <a:path w="953" h="732" extrusionOk="0">
                  <a:moveTo>
                    <a:pt x="318" y="0"/>
                  </a:moveTo>
                  <a:cubicBezTo>
                    <a:pt x="282" y="122"/>
                    <a:pt x="240" y="247"/>
                    <a:pt x="182" y="371"/>
                  </a:cubicBezTo>
                  <a:cubicBezTo>
                    <a:pt x="129" y="493"/>
                    <a:pt x="68" y="611"/>
                    <a:pt x="1" y="728"/>
                  </a:cubicBezTo>
                  <a:cubicBezTo>
                    <a:pt x="207" y="728"/>
                    <a:pt x="414" y="728"/>
                    <a:pt x="621" y="731"/>
                  </a:cubicBezTo>
                  <a:cubicBezTo>
                    <a:pt x="732" y="624"/>
                    <a:pt x="842" y="517"/>
                    <a:pt x="953" y="410"/>
                  </a:cubicBezTo>
                  <a:cubicBezTo>
                    <a:pt x="792" y="279"/>
                    <a:pt x="635" y="147"/>
                    <a:pt x="482" y="15"/>
                  </a:cubicBezTo>
                  <a:cubicBezTo>
                    <a:pt x="429" y="7"/>
                    <a:pt x="371" y="4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-31300" y="1858300"/>
              <a:ext cx="30850" cy="9475"/>
            </a:xfrm>
            <a:custGeom>
              <a:avLst/>
              <a:gdLst/>
              <a:ahLst/>
              <a:cxnLst/>
              <a:rect l="l" t="t" r="r" b="b"/>
              <a:pathLst>
                <a:path w="1234" h="379" extrusionOk="0">
                  <a:moveTo>
                    <a:pt x="360" y="0"/>
                  </a:moveTo>
                  <a:cubicBezTo>
                    <a:pt x="239" y="118"/>
                    <a:pt x="121" y="236"/>
                    <a:pt x="0" y="354"/>
                  </a:cubicBezTo>
                  <a:cubicBezTo>
                    <a:pt x="99" y="361"/>
                    <a:pt x="196" y="364"/>
                    <a:pt x="292" y="372"/>
                  </a:cubicBezTo>
                  <a:cubicBezTo>
                    <a:pt x="339" y="375"/>
                    <a:pt x="385" y="379"/>
                    <a:pt x="428" y="379"/>
                  </a:cubicBezTo>
                  <a:cubicBezTo>
                    <a:pt x="863" y="379"/>
                    <a:pt x="1141" y="211"/>
                    <a:pt x="1233" y="8"/>
                  </a:cubicBezTo>
                  <a:cubicBezTo>
                    <a:pt x="941" y="4"/>
                    <a:pt x="652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-25800" y="1840400"/>
              <a:ext cx="28750" cy="18125"/>
            </a:xfrm>
            <a:custGeom>
              <a:avLst/>
              <a:gdLst/>
              <a:ahLst/>
              <a:cxnLst/>
              <a:rect l="l" t="t" r="r" b="b"/>
              <a:pathLst>
                <a:path w="1150" h="725" extrusionOk="0">
                  <a:moveTo>
                    <a:pt x="1" y="0"/>
                  </a:moveTo>
                  <a:lnTo>
                    <a:pt x="1" y="0"/>
                  </a:lnTo>
                  <a:cubicBezTo>
                    <a:pt x="154" y="132"/>
                    <a:pt x="311" y="264"/>
                    <a:pt x="472" y="395"/>
                  </a:cubicBezTo>
                  <a:cubicBezTo>
                    <a:pt x="361" y="502"/>
                    <a:pt x="251" y="609"/>
                    <a:pt x="140" y="716"/>
                  </a:cubicBezTo>
                  <a:cubicBezTo>
                    <a:pt x="432" y="716"/>
                    <a:pt x="721" y="720"/>
                    <a:pt x="1013" y="724"/>
                  </a:cubicBezTo>
                  <a:cubicBezTo>
                    <a:pt x="1149" y="431"/>
                    <a:pt x="903" y="64"/>
                    <a:pt x="208" y="14"/>
                  </a:cubicBezTo>
                  <a:cubicBezTo>
                    <a:pt x="140" y="7"/>
                    <a:pt x="72" y="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47"/>
          <p:cNvGrpSpPr/>
          <p:nvPr/>
        </p:nvGrpSpPr>
        <p:grpSpPr>
          <a:xfrm rot="1593520">
            <a:off x="514508" y="828642"/>
            <a:ext cx="1030978" cy="398004"/>
            <a:chOff x="-623075" y="2736900"/>
            <a:chExt cx="720250" cy="273275"/>
          </a:xfrm>
        </p:grpSpPr>
        <p:sp>
          <p:nvSpPr>
            <p:cNvPr id="1769" name="Google Shape;1769;p47"/>
            <p:cNvSpPr/>
            <p:nvPr/>
          </p:nvSpPr>
          <p:spPr>
            <a:xfrm>
              <a:off x="-623075" y="2736900"/>
              <a:ext cx="634575" cy="248050"/>
            </a:xfrm>
            <a:custGeom>
              <a:avLst/>
              <a:gdLst/>
              <a:ahLst/>
              <a:cxnLst/>
              <a:rect l="l" t="t" r="r" b="b"/>
              <a:pathLst>
                <a:path w="25383" h="9922" extrusionOk="0">
                  <a:moveTo>
                    <a:pt x="15637" y="2440"/>
                  </a:moveTo>
                  <a:lnTo>
                    <a:pt x="15637" y="2440"/>
                  </a:lnTo>
                  <a:cubicBezTo>
                    <a:pt x="16104" y="2907"/>
                    <a:pt x="16346" y="3595"/>
                    <a:pt x="16197" y="4444"/>
                  </a:cubicBezTo>
                  <a:cubicBezTo>
                    <a:pt x="16180" y="4536"/>
                    <a:pt x="16162" y="4625"/>
                    <a:pt x="16137" y="4714"/>
                  </a:cubicBezTo>
                  <a:cubicBezTo>
                    <a:pt x="16282" y="4326"/>
                    <a:pt x="16333" y="3905"/>
                    <a:pt x="16279" y="3463"/>
                  </a:cubicBezTo>
                  <a:cubicBezTo>
                    <a:pt x="16218" y="2985"/>
                    <a:pt x="15976" y="2650"/>
                    <a:pt x="15637" y="2440"/>
                  </a:cubicBezTo>
                  <a:close/>
                  <a:moveTo>
                    <a:pt x="14164" y="1"/>
                  </a:moveTo>
                  <a:cubicBezTo>
                    <a:pt x="12311" y="1"/>
                    <a:pt x="10317" y="906"/>
                    <a:pt x="9315" y="2318"/>
                  </a:cubicBezTo>
                  <a:cubicBezTo>
                    <a:pt x="8299" y="3755"/>
                    <a:pt x="8163" y="5753"/>
                    <a:pt x="9130" y="7242"/>
                  </a:cubicBezTo>
                  <a:cubicBezTo>
                    <a:pt x="9197" y="7346"/>
                    <a:pt x="9265" y="7446"/>
                    <a:pt x="9340" y="7539"/>
                  </a:cubicBezTo>
                  <a:cubicBezTo>
                    <a:pt x="6662" y="7321"/>
                    <a:pt x="4006" y="6323"/>
                    <a:pt x="2169" y="4376"/>
                  </a:cubicBezTo>
                  <a:cubicBezTo>
                    <a:pt x="1984" y="4180"/>
                    <a:pt x="1748" y="4097"/>
                    <a:pt x="1510" y="4097"/>
                  </a:cubicBezTo>
                  <a:cubicBezTo>
                    <a:pt x="768" y="4097"/>
                    <a:pt x="1" y="4889"/>
                    <a:pt x="643" y="5567"/>
                  </a:cubicBezTo>
                  <a:cubicBezTo>
                    <a:pt x="679" y="5606"/>
                    <a:pt x="715" y="5646"/>
                    <a:pt x="750" y="5681"/>
                  </a:cubicBezTo>
                  <a:cubicBezTo>
                    <a:pt x="818" y="5207"/>
                    <a:pt x="1460" y="4736"/>
                    <a:pt x="1980" y="4736"/>
                  </a:cubicBezTo>
                  <a:cubicBezTo>
                    <a:pt x="2152" y="4736"/>
                    <a:pt x="2305" y="4786"/>
                    <a:pt x="2426" y="4900"/>
                  </a:cubicBezTo>
                  <a:cubicBezTo>
                    <a:pt x="4462" y="6847"/>
                    <a:pt x="7072" y="7924"/>
                    <a:pt x="9735" y="7924"/>
                  </a:cubicBezTo>
                  <a:cubicBezTo>
                    <a:pt x="10952" y="7924"/>
                    <a:pt x="12182" y="7699"/>
                    <a:pt x="13373" y="7229"/>
                  </a:cubicBezTo>
                  <a:lnTo>
                    <a:pt x="13373" y="7229"/>
                  </a:lnTo>
                  <a:cubicBezTo>
                    <a:pt x="13091" y="7314"/>
                    <a:pt x="12806" y="7382"/>
                    <a:pt x="12517" y="7432"/>
                  </a:cubicBezTo>
                  <a:cubicBezTo>
                    <a:pt x="12471" y="7439"/>
                    <a:pt x="12428" y="7446"/>
                    <a:pt x="12378" y="7453"/>
                  </a:cubicBezTo>
                  <a:cubicBezTo>
                    <a:pt x="12321" y="7464"/>
                    <a:pt x="12264" y="7471"/>
                    <a:pt x="12204" y="7478"/>
                  </a:cubicBezTo>
                  <a:cubicBezTo>
                    <a:pt x="12200" y="7478"/>
                    <a:pt x="12196" y="7474"/>
                    <a:pt x="12189" y="7471"/>
                  </a:cubicBezTo>
                  <a:cubicBezTo>
                    <a:pt x="12150" y="7474"/>
                    <a:pt x="12115" y="7474"/>
                    <a:pt x="12075" y="7474"/>
                  </a:cubicBezTo>
                  <a:cubicBezTo>
                    <a:pt x="11815" y="7474"/>
                    <a:pt x="11562" y="7428"/>
                    <a:pt x="11401" y="7321"/>
                  </a:cubicBezTo>
                  <a:cubicBezTo>
                    <a:pt x="10068" y="6437"/>
                    <a:pt x="8716" y="5068"/>
                    <a:pt x="9793" y="3427"/>
                  </a:cubicBezTo>
                  <a:cubicBezTo>
                    <a:pt x="10563" y="2251"/>
                    <a:pt x="12136" y="1138"/>
                    <a:pt x="13551" y="1006"/>
                  </a:cubicBezTo>
                  <a:cubicBezTo>
                    <a:pt x="13797" y="982"/>
                    <a:pt x="14068" y="967"/>
                    <a:pt x="14350" y="967"/>
                  </a:cubicBezTo>
                  <a:cubicBezTo>
                    <a:pt x="15676" y="967"/>
                    <a:pt x="17274" y="1278"/>
                    <a:pt x="17916" y="2397"/>
                  </a:cubicBezTo>
                  <a:cubicBezTo>
                    <a:pt x="17987" y="2525"/>
                    <a:pt x="18051" y="2654"/>
                    <a:pt x="18101" y="2786"/>
                  </a:cubicBezTo>
                  <a:cubicBezTo>
                    <a:pt x="18084" y="2715"/>
                    <a:pt x="18058" y="2643"/>
                    <a:pt x="18037" y="2568"/>
                  </a:cubicBezTo>
                  <a:cubicBezTo>
                    <a:pt x="17434" y="756"/>
                    <a:pt x="15859" y="1"/>
                    <a:pt x="14164" y="1"/>
                  </a:cubicBezTo>
                  <a:close/>
                  <a:moveTo>
                    <a:pt x="18265" y="4390"/>
                  </a:moveTo>
                  <a:cubicBezTo>
                    <a:pt x="18122" y="5257"/>
                    <a:pt x="17630" y="6077"/>
                    <a:pt x="16942" y="6658"/>
                  </a:cubicBezTo>
                  <a:cubicBezTo>
                    <a:pt x="16803" y="6776"/>
                    <a:pt x="16582" y="6826"/>
                    <a:pt x="16340" y="6826"/>
                  </a:cubicBezTo>
                  <a:cubicBezTo>
                    <a:pt x="15833" y="6826"/>
                    <a:pt x="15242" y="6605"/>
                    <a:pt x="15127" y="6309"/>
                  </a:cubicBezTo>
                  <a:cubicBezTo>
                    <a:pt x="14956" y="6459"/>
                    <a:pt x="14767" y="6590"/>
                    <a:pt x="14571" y="6708"/>
                  </a:cubicBezTo>
                  <a:cubicBezTo>
                    <a:pt x="14660" y="6686"/>
                    <a:pt x="14742" y="6676"/>
                    <a:pt x="14821" y="6676"/>
                  </a:cubicBezTo>
                  <a:cubicBezTo>
                    <a:pt x="15551" y="6676"/>
                    <a:pt x="15844" y="7550"/>
                    <a:pt x="14945" y="8009"/>
                  </a:cubicBezTo>
                  <a:cubicBezTo>
                    <a:pt x="14906" y="8027"/>
                    <a:pt x="14870" y="8049"/>
                    <a:pt x="14832" y="8067"/>
                  </a:cubicBezTo>
                  <a:cubicBezTo>
                    <a:pt x="15723" y="8345"/>
                    <a:pt x="16560" y="8523"/>
                    <a:pt x="17424" y="8523"/>
                  </a:cubicBezTo>
                  <a:cubicBezTo>
                    <a:pt x="18073" y="8523"/>
                    <a:pt x="18732" y="8423"/>
                    <a:pt x="19442" y="8184"/>
                  </a:cubicBezTo>
                  <a:cubicBezTo>
                    <a:pt x="20943" y="7678"/>
                    <a:pt x="22287" y="6765"/>
                    <a:pt x="23603" y="5902"/>
                  </a:cubicBezTo>
                  <a:cubicBezTo>
                    <a:pt x="23810" y="5766"/>
                    <a:pt x="24006" y="5710"/>
                    <a:pt x="24177" y="5710"/>
                  </a:cubicBezTo>
                  <a:cubicBezTo>
                    <a:pt x="24434" y="5710"/>
                    <a:pt x="24641" y="5835"/>
                    <a:pt x="24762" y="6020"/>
                  </a:cubicBezTo>
                  <a:cubicBezTo>
                    <a:pt x="24922" y="5688"/>
                    <a:pt x="25086" y="5356"/>
                    <a:pt x="25251" y="5025"/>
                  </a:cubicBezTo>
                  <a:cubicBezTo>
                    <a:pt x="25254" y="5007"/>
                    <a:pt x="25261" y="4993"/>
                    <a:pt x="25272" y="4979"/>
                  </a:cubicBezTo>
                  <a:cubicBezTo>
                    <a:pt x="25272" y="4975"/>
                    <a:pt x="25276" y="4975"/>
                    <a:pt x="25276" y="4971"/>
                  </a:cubicBezTo>
                  <a:cubicBezTo>
                    <a:pt x="25297" y="4932"/>
                    <a:pt x="25315" y="4893"/>
                    <a:pt x="25336" y="4854"/>
                  </a:cubicBezTo>
                  <a:cubicBezTo>
                    <a:pt x="25343" y="4836"/>
                    <a:pt x="25358" y="4821"/>
                    <a:pt x="25379" y="4811"/>
                  </a:cubicBezTo>
                  <a:cubicBezTo>
                    <a:pt x="25383" y="4808"/>
                    <a:pt x="25383" y="4808"/>
                    <a:pt x="25383" y="4803"/>
                  </a:cubicBezTo>
                  <a:cubicBezTo>
                    <a:pt x="25264" y="4747"/>
                    <a:pt x="25144" y="4690"/>
                    <a:pt x="25026" y="4632"/>
                  </a:cubicBezTo>
                  <a:cubicBezTo>
                    <a:pt x="22576" y="6879"/>
                    <a:pt x="19410" y="8216"/>
                    <a:pt x="16068" y="8216"/>
                  </a:cubicBezTo>
                  <a:cubicBezTo>
                    <a:pt x="15918" y="8216"/>
                    <a:pt x="15765" y="8216"/>
                    <a:pt x="15612" y="8210"/>
                  </a:cubicBezTo>
                  <a:cubicBezTo>
                    <a:pt x="15523" y="8205"/>
                    <a:pt x="15434" y="8202"/>
                    <a:pt x="15345" y="8198"/>
                  </a:cubicBezTo>
                  <a:cubicBezTo>
                    <a:pt x="16881" y="7364"/>
                    <a:pt x="18105" y="6070"/>
                    <a:pt x="18265" y="4390"/>
                  </a:cubicBezTo>
                  <a:close/>
                  <a:moveTo>
                    <a:pt x="24644" y="7000"/>
                  </a:moveTo>
                  <a:cubicBezTo>
                    <a:pt x="24576" y="7079"/>
                    <a:pt x="24491" y="7153"/>
                    <a:pt x="24384" y="7221"/>
                  </a:cubicBezTo>
                  <a:cubicBezTo>
                    <a:pt x="23578" y="7749"/>
                    <a:pt x="22761" y="8277"/>
                    <a:pt x="21913" y="8737"/>
                  </a:cubicBezTo>
                  <a:cubicBezTo>
                    <a:pt x="22919" y="8309"/>
                    <a:pt x="23882" y="7774"/>
                    <a:pt x="24772" y="7143"/>
                  </a:cubicBezTo>
                  <a:cubicBezTo>
                    <a:pt x="24726" y="7097"/>
                    <a:pt x="24683" y="7046"/>
                    <a:pt x="24644" y="7000"/>
                  </a:cubicBezTo>
                  <a:close/>
                  <a:moveTo>
                    <a:pt x="12696" y="8916"/>
                  </a:moveTo>
                  <a:cubicBezTo>
                    <a:pt x="12125" y="9087"/>
                    <a:pt x="11547" y="9215"/>
                    <a:pt x="10970" y="9304"/>
                  </a:cubicBezTo>
                  <a:cubicBezTo>
                    <a:pt x="11219" y="9296"/>
                    <a:pt x="11468" y="9283"/>
                    <a:pt x="11718" y="9265"/>
                  </a:cubicBezTo>
                  <a:cubicBezTo>
                    <a:pt x="11733" y="9265"/>
                    <a:pt x="11747" y="9261"/>
                    <a:pt x="11761" y="9261"/>
                  </a:cubicBezTo>
                  <a:cubicBezTo>
                    <a:pt x="12346" y="9489"/>
                    <a:pt x="12963" y="9650"/>
                    <a:pt x="13565" y="9760"/>
                  </a:cubicBezTo>
                  <a:cubicBezTo>
                    <a:pt x="13976" y="9831"/>
                    <a:pt x="14389" y="9885"/>
                    <a:pt x="14799" y="9921"/>
                  </a:cubicBezTo>
                  <a:cubicBezTo>
                    <a:pt x="14250" y="9782"/>
                    <a:pt x="13693" y="9607"/>
                    <a:pt x="13116" y="9403"/>
                  </a:cubicBezTo>
                  <a:cubicBezTo>
                    <a:pt x="12821" y="9304"/>
                    <a:pt x="12696" y="9122"/>
                    <a:pt x="12696" y="891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-134200" y="2744850"/>
              <a:ext cx="231375" cy="265325"/>
            </a:xfrm>
            <a:custGeom>
              <a:avLst/>
              <a:gdLst/>
              <a:ahLst/>
              <a:cxnLst/>
              <a:rect l="l" t="t" r="r" b="b"/>
              <a:pathLst>
                <a:path w="9255" h="10613" extrusionOk="0">
                  <a:moveTo>
                    <a:pt x="1556" y="0"/>
                  </a:moveTo>
                  <a:cubicBezTo>
                    <a:pt x="800" y="0"/>
                    <a:pt x="1" y="824"/>
                    <a:pt x="732" y="1366"/>
                  </a:cubicBezTo>
                  <a:cubicBezTo>
                    <a:pt x="928" y="1073"/>
                    <a:pt x="1812" y="521"/>
                    <a:pt x="2240" y="521"/>
                  </a:cubicBezTo>
                  <a:cubicBezTo>
                    <a:pt x="2304" y="521"/>
                    <a:pt x="2358" y="535"/>
                    <a:pt x="2401" y="560"/>
                  </a:cubicBezTo>
                  <a:cubicBezTo>
                    <a:pt x="4187" y="1801"/>
                    <a:pt x="6070" y="2874"/>
                    <a:pt x="8049" y="3784"/>
                  </a:cubicBezTo>
                  <a:cubicBezTo>
                    <a:pt x="8099" y="3805"/>
                    <a:pt x="8042" y="3898"/>
                    <a:pt x="7917" y="4015"/>
                  </a:cubicBezTo>
                  <a:cubicBezTo>
                    <a:pt x="7985" y="4097"/>
                    <a:pt x="8028" y="4207"/>
                    <a:pt x="7967" y="4304"/>
                  </a:cubicBezTo>
                  <a:cubicBezTo>
                    <a:pt x="7864" y="4464"/>
                    <a:pt x="7760" y="4622"/>
                    <a:pt x="7660" y="4782"/>
                  </a:cubicBezTo>
                  <a:cubicBezTo>
                    <a:pt x="7557" y="4939"/>
                    <a:pt x="7414" y="5025"/>
                    <a:pt x="7250" y="5092"/>
                  </a:cubicBezTo>
                  <a:cubicBezTo>
                    <a:pt x="7218" y="5135"/>
                    <a:pt x="7179" y="5178"/>
                    <a:pt x="7140" y="5221"/>
                  </a:cubicBezTo>
                  <a:cubicBezTo>
                    <a:pt x="7322" y="5420"/>
                    <a:pt x="7429" y="5624"/>
                    <a:pt x="7357" y="5766"/>
                  </a:cubicBezTo>
                  <a:cubicBezTo>
                    <a:pt x="7079" y="6330"/>
                    <a:pt x="6801" y="6893"/>
                    <a:pt x="6522" y="7456"/>
                  </a:cubicBezTo>
                  <a:cubicBezTo>
                    <a:pt x="6505" y="7495"/>
                    <a:pt x="6462" y="7513"/>
                    <a:pt x="6402" y="7513"/>
                  </a:cubicBezTo>
                  <a:cubicBezTo>
                    <a:pt x="6184" y="7513"/>
                    <a:pt x="5739" y="7274"/>
                    <a:pt x="5396" y="6985"/>
                  </a:cubicBezTo>
                  <a:cubicBezTo>
                    <a:pt x="5097" y="7902"/>
                    <a:pt x="4886" y="8850"/>
                    <a:pt x="4768" y="9831"/>
                  </a:cubicBezTo>
                  <a:cubicBezTo>
                    <a:pt x="4707" y="10362"/>
                    <a:pt x="5164" y="10612"/>
                    <a:pt x="5653" y="10612"/>
                  </a:cubicBezTo>
                  <a:cubicBezTo>
                    <a:pt x="6152" y="10612"/>
                    <a:pt x="6683" y="10355"/>
                    <a:pt x="6740" y="9874"/>
                  </a:cubicBezTo>
                  <a:cubicBezTo>
                    <a:pt x="7001" y="7678"/>
                    <a:pt x="7742" y="5691"/>
                    <a:pt x="8973" y="3855"/>
                  </a:cubicBezTo>
                  <a:cubicBezTo>
                    <a:pt x="9254" y="3430"/>
                    <a:pt x="8805" y="3006"/>
                    <a:pt x="8430" y="2907"/>
                  </a:cubicBezTo>
                  <a:cubicBezTo>
                    <a:pt x="6155" y="2282"/>
                    <a:pt x="4034" y="1348"/>
                    <a:pt x="2019" y="125"/>
                  </a:cubicBezTo>
                  <a:cubicBezTo>
                    <a:pt x="1876" y="35"/>
                    <a:pt x="1720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42575" y="2872150"/>
              <a:ext cx="4475" cy="3225"/>
            </a:xfrm>
            <a:custGeom>
              <a:avLst/>
              <a:gdLst/>
              <a:ahLst/>
              <a:cxnLst/>
              <a:rect l="l" t="t" r="r" b="b"/>
              <a:pathLst>
                <a:path w="179" h="12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69" y="4"/>
                    <a:pt x="158" y="7"/>
                    <a:pt x="151" y="11"/>
                  </a:cubicBezTo>
                  <a:cubicBezTo>
                    <a:pt x="101" y="32"/>
                    <a:pt x="51" y="46"/>
                    <a:pt x="1" y="61"/>
                  </a:cubicBezTo>
                  <a:lnTo>
                    <a:pt x="69" y="129"/>
                  </a:lnTo>
                  <a:cubicBezTo>
                    <a:pt x="108" y="86"/>
                    <a:pt x="147" y="43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604975" y="2878900"/>
              <a:ext cx="346175" cy="94175"/>
            </a:xfrm>
            <a:custGeom>
              <a:avLst/>
              <a:gdLst/>
              <a:ahLst/>
              <a:cxnLst/>
              <a:rect l="l" t="t" r="r" b="b"/>
              <a:pathLst>
                <a:path w="13847" h="3767" extrusionOk="0">
                  <a:moveTo>
                    <a:pt x="13847" y="1028"/>
                  </a:moveTo>
                  <a:lnTo>
                    <a:pt x="13847" y="1028"/>
                  </a:lnTo>
                  <a:cubicBezTo>
                    <a:pt x="13751" y="1049"/>
                    <a:pt x="13651" y="1088"/>
                    <a:pt x="13544" y="1142"/>
                  </a:cubicBezTo>
                  <a:cubicBezTo>
                    <a:pt x="13248" y="1295"/>
                    <a:pt x="12948" y="1427"/>
                    <a:pt x="12649" y="1549"/>
                  </a:cubicBezTo>
                  <a:cubicBezTo>
                    <a:pt x="13070" y="1420"/>
                    <a:pt x="13480" y="1249"/>
                    <a:pt x="13847" y="1028"/>
                  </a:cubicBezTo>
                  <a:close/>
                  <a:moveTo>
                    <a:pt x="26" y="1"/>
                  </a:moveTo>
                  <a:lnTo>
                    <a:pt x="26" y="1"/>
                  </a:lnTo>
                  <a:cubicBezTo>
                    <a:pt x="1" y="172"/>
                    <a:pt x="51" y="340"/>
                    <a:pt x="208" y="489"/>
                  </a:cubicBezTo>
                  <a:cubicBezTo>
                    <a:pt x="2504" y="2686"/>
                    <a:pt x="5407" y="3766"/>
                    <a:pt x="8370" y="3766"/>
                  </a:cubicBezTo>
                  <a:cubicBezTo>
                    <a:pt x="8994" y="3766"/>
                    <a:pt x="9622" y="3720"/>
                    <a:pt x="10246" y="3624"/>
                  </a:cubicBezTo>
                  <a:lnTo>
                    <a:pt x="10246" y="3624"/>
                  </a:lnTo>
                  <a:cubicBezTo>
                    <a:pt x="10068" y="3627"/>
                    <a:pt x="9889" y="3631"/>
                    <a:pt x="9711" y="3631"/>
                  </a:cubicBezTo>
                  <a:cubicBezTo>
                    <a:pt x="6177" y="3631"/>
                    <a:pt x="2519" y="2561"/>
                    <a:pt x="2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604350" y="2855275"/>
              <a:ext cx="377400" cy="114400"/>
            </a:xfrm>
            <a:custGeom>
              <a:avLst/>
              <a:gdLst/>
              <a:ahLst/>
              <a:cxnLst/>
              <a:rect l="l" t="t" r="r" b="b"/>
              <a:pathLst>
                <a:path w="15096" h="4576" extrusionOk="0">
                  <a:moveTo>
                    <a:pt x="1231" y="1"/>
                  </a:moveTo>
                  <a:cubicBezTo>
                    <a:pt x="711" y="1"/>
                    <a:pt x="69" y="472"/>
                    <a:pt x="1" y="946"/>
                  </a:cubicBezTo>
                  <a:cubicBezTo>
                    <a:pt x="2494" y="3506"/>
                    <a:pt x="6152" y="4576"/>
                    <a:pt x="9686" y="4576"/>
                  </a:cubicBezTo>
                  <a:cubicBezTo>
                    <a:pt x="9864" y="4576"/>
                    <a:pt x="10043" y="4572"/>
                    <a:pt x="10221" y="4569"/>
                  </a:cubicBezTo>
                  <a:cubicBezTo>
                    <a:pt x="10798" y="4480"/>
                    <a:pt x="11376" y="4352"/>
                    <a:pt x="11947" y="4181"/>
                  </a:cubicBezTo>
                  <a:cubicBezTo>
                    <a:pt x="11935" y="3695"/>
                    <a:pt x="12588" y="3082"/>
                    <a:pt x="13194" y="3082"/>
                  </a:cubicBezTo>
                  <a:cubicBezTo>
                    <a:pt x="13283" y="3082"/>
                    <a:pt x="13372" y="3096"/>
                    <a:pt x="13458" y="3124"/>
                  </a:cubicBezTo>
                  <a:cubicBezTo>
                    <a:pt x="13668" y="3196"/>
                    <a:pt x="13879" y="3267"/>
                    <a:pt x="14083" y="3332"/>
                  </a:cubicBezTo>
                  <a:cubicBezTo>
                    <a:pt x="14121" y="3314"/>
                    <a:pt x="14157" y="3292"/>
                    <a:pt x="14196" y="3274"/>
                  </a:cubicBezTo>
                  <a:cubicBezTo>
                    <a:pt x="15095" y="2815"/>
                    <a:pt x="14802" y="1941"/>
                    <a:pt x="14072" y="1941"/>
                  </a:cubicBezTo>
                  <a:cubicBezTo>
                    <a:pt x="13993" y="1941"/>
                    <a:pt x="13911" y="1951"/>
                    <a:pt x="13822" y="1973"/>
                  </a:cubicBezTo>
                  <a:cubicBezTo>
                    <a:pt x="13455" y="2194"/>
                    <a:pt x="13045" y="2365"/>
                    <a:pt x="12624" y="2494"/>
                  </a:cubicBezTo>
                  <a:cubicBezTo>
                    <a:pt x="11433" y="2964"/>
                    <a:pt x="10203" y="3189"/>
                    <a:pt x="8986" y="3189"/>
                  </a:cubicBezTo>
                  <a:cubicBezTo>
                    <a:pt x="6323" y="3189"/>
                    <a:pt x="3713" y="2112"/>
                    <a:pt x="1677" y="165"/>
                  </a:cubicBezTo>
                  <a:cubicBezTo>
                    <a:pt x="1556" y="51"/>
                    <a:pt x="1403" y="1"/>
                    <a:pt x="123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382175" y="2780400"/>
              <a:ext cx="217875" cy="143275"/>
            </a:xfrm>
            <a:custGeom>
              <a:avLst/>
              <a:gdLst/>
              <a:ahLst/>
              <a:cxnLst/>
              <a:rect l="l" t="t" r="r" b="b"/>
              <a:pathLst>
                <a:path w="8715" h="5731" extrusionOk="0">
                  <a:moveTo>
                    <a:pt x="8465" y="1046"/>
                  </a:moveTo>
                  <a:lnTo>
                    <a:pt x="8465" y="1046"/>
                  </a:lnTo>
                  <a:cubicBezTo>
                    <a:pt x="8629" y="1613"/>
                    <a:pt x="8675" y="2148"/>
                    <a:pt x="8629" y="2650"/>
                  </a:cubicBezTo>
                  <a:cubicBezTo>
                    <a:pt x="8715" y="2119"/>
                    <a:pt x="8672" y="1570"/>
                    <a:pt x="8465" y="1046"/>
                  </a:cubicBezTo>
                  <a:close/>
                  <a:moveTo>
                    <a:pt x="6501" y="2974"/>
                  </a:moveTo>
                  <a:cubicBezTo>
                    <a:pt x="6333" y="3424"/>
                    <a:pt x="6040" y="3827"/>
                    <a:pt x="5648" y="4155"/>
                  </a:cubicBezTo>
                  <a:cubicBezTo>
                    <a:pt x="5477" y="4301"/>
                    <a:pt x="5441" y="4440"/>
                    <a:pt x="5491" y="4569"/>
                  </a:cubicBezTo>
                  <a:cubicBezTo>
                    <a:pt x="5966" y="4162"/>
                    <a:pt x="6325" y="3638"/>
                    <a:pt x="6501" y="2974"/>
                  </a:cubicBezTo>
                  <a:close/>
                  <a:moveTo>
                    <a:pt x="4172" y="1"/>
                  </a:moveTo>
                  <a:cubicBezTo>
                    <a:pt x="3908" y="1"/>
                    <a:pt x="3634" y="33"/>
                    <a:pt x="3359" y="104"/>
                  </a:cubicBezTo>
                  <a:cubicBezTo>
                    <a:pt x="1391" y="607"/>
                    <a:pt x="0" y="2932"/>
                    <a:pt x="1348" y="4732"/>
                  </a:cubicBezTo>
                  <a:cubicBezTo>
                    <a:pt x="1672" y="5160"/>
                    <a:pt x="2086" y="5485"/>
                    <a:pt x="2553" y="5731"/>
                  </a:cubicBezTo>
                  <a:cubicBezTo>
                    <a:pt x="2617" y="5728"/>
                    <a:pt x="2681" y="5724"/>
                    <a:pt x="2742" y="5713"/>
                  </a:cubicBezTo>
                  <a:cubicBezTo>
                    <a:pt x="2788" y="5706"/>
                    <a:pt x="2835" y="5699"/>
                    <a:pt x="2881" y="5692"/>
                  </a:cubicBezTo>
                  <a:cubicBezTo>
                    <a:pt x="3427" y="5581"/>
                    <a:pt x="3815" y="5282"/>
                    <a:pt x="3256" y="4908"/>
                  </a:cubicBezTo>
                  <a:cubicBezTo>
                    <a:pt x="2449" y="4373"/>
                    <a:pt x="1391" y="3616"/>
                    <a:pt x="1862" y="2497"/>
                  </a:cubicBezTo>
                  <a:cubicBezTo>
                    <a:pt x="2153" y="1798"/>
                    <a:pt x="3163" y="1003"/>
                    <a:pt x="3822" y="675"/>
                  </a:cubicBezTo>
                  <a:cubicBezTo>
                    <a:pt x="4161" y="511"/>
                    <a:pt x="4554" y="422"/>
                    <a:pt x="4939" y="422"/>
                  </a:cubicBezTo>
                  <a:cubicBezTo>
                    <a:pt x="5324" y="422"/>
                    <a:pt x="5698" y="511"/>
                    <a:pt x="6001" y="700"/>
                  </a:cubicBezTo>
                  <a:cubicBezTo>
                    <a:pt x="5552" y="247"/>
                    <a:pt x="4892" y="1"/>
                    <a:pt x="417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405175" y="2761075"/>
              <a:ext cx="239900" cy="162700"/>
            </a:xfrm>
            <a:custGeom>
              <a:avLst/>
              <a:gdLst/>
              <a:ahLst/>
              <a:cxnLst/>
              <a:rect l="l" t="t" r="r" b="b"/>
              <a:pathLst>
                <a:path w="9596" h="6508" extrusionOk="0">
                  <a:moveTo>
                    <a:pt x="3801" y="6465"/>
                  </a:moveTo>
                  <a:cubicBezTo>
                    <a:pt x="3754" y="6472"/>
                    <a:pt x="3708" y="6479"/>
                    <a:pt x="3662" y="6486"/>
                  </a:cubicBezTo>
                  <a:cubicBezTo>
                    <a:pt x="3712" y="6479"/>
                    <a:pt x="3754" y="6472"/>
                    <a:pt x="3801" y="6465"/>
                  </a:cubicBezTo>
                  <a:close/>
                  <a:moveTo>
                    <a:pt x="5634" y="0"/>
                  </a:moveTo>
                  <a:cubicBezTo>
                    <a:pt x="5352" y="0"/>
                    <a:pt x="5081" y="15"/>
                    <a:pt x="4835" y="39"/>
                  </a:cubicBezTo>
                  <a:cubicBezTo>
                    <a:pt x="3420" y="171"/>
                    <a:pt x="1847" y="1284"/>
                    <a:pt x="1077" y="2460"/>
                  </a:cubicBezTo>
                  <a:cubicBezTo>
                    <a:pt x="0" y="4101"/>
                    <a:pt x="1352" y="5470"/>
                    <a:pt x="2685" y="6354"/>
                  </a:cubicBezTo>
                  <a:cubicBezTo>
                    <a:pt x="2846" y="6461"/>
                    <a:pt x="3099" y="6507"/>
                    <a:pt x="3359" y="6507"/>
                  </a:cubicBezTo>
                  <a:cubicBezTo>
                    <a:pt x="3399" y="6507"/>
                    <a:pt x="3434" y="6507"/>
                    <a:pt x="3473" y="6504"/>
                  </a:cubicBezTo>
                  <a:cubicBezTo>
                    <a:pt x="3006" y="6258"/>
                    <a:pt x="2592" y="5933"/>
                    <a:pt x="2268" y="5505"/>
                  </a:cubicBezTo>
                  <a:cubicBezTo>
                    <a:pt x="920" y="3705"/>
                    <a:pt x="2311" y="1380"/>
                    <a:pt x="4279" y="877"/>
                  </a:cubicBezTo>
                  <a:cubicBezTo>
                    <a:pt x="4554" y="806"/>
                    <a:pt x="4828" y="774"/>
                    <a:pt x="5092" y="774"/>
                  </a:cubicBezTo>
                  <a:cubicBezTo>
                    <a:pt x="5812" y="774"/>
                    <a:pt x="6472" y="1020"/>
                    <a:pt x="6921" y="1473"/>
                  </a:cubicBezTo>
                  <a:cubicBezTo>
                    <a:pt x="7260" y="1683"/>
                    <a:pt x="7502" y="2018"/>
                    <a:pt x="7563" y="2496"/>
                  </a:cubicBezTo>
                  <a:cubicBezTo>
                    <a:pt x="7617" y="2938"/>
                    <a:pt x="7566" y="3359"/>
                    <a:pt x="7421" y="3747"/>
                  </a:cubicBezTo>
                  <a:cubicBezTo>
                    <a:pt x="7245" y="4411"/>
                    <a:pt x="6886" y="4935"/>
                    <a:pt x="6411" y="5342"/>
                  </a:cubicBezTo>
                  <a:cubicBezTo>
                    <a:pt x="6526" y="5638"/>
                    <a:pt x="7117" y="5859"/>
                    <a:pt x="7624" y="5859"/>
                  </a:cubicBezTo>
                  <a:cubicBezTo>
                    <a:pt x="7866" y="5859"/>
                    <a:pt x="8087" y="5809"/>
                    <a:pt x="8226" y="5691"/>
                  </a:cubicBezTo>
                  <a:cubicBezTo>
                    <a:pt x="8914" y="5110"/>
                    <a:pt x="9406" y="4290"/>
                    <a:pt x="9549" y="3423"/>
                  </a:cubicBezTo>
                  <a:cubicBezTo>
                    <a:pt x="9595" y="2921"/>
                    <a:pt x="9549" y="2386"/>
                    <a:pt x="9385" y="1819"/>
                  </a:cubicBezTo>
                  <a:cubicBezTo>
                    <a:pt x="9335" y="1687"/>
                    <a:pt x="9271" y="1558"/>
                    <a:pt x="9200" y="1430"/>
                  </a:cubicBezTo>
                  <a:cubicBezTo>
                    <a:pt x="8558" y="311"/>
                    <a:pt x="6960" y="0"/>
                    <a:pt x="56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253100" y="2955300"/>
              <a:ext cx="177875" cy="36925"/>
            </a:xfrm>
            <a:custGeom>
              <a:avLst/>
              <a:gdLst/>
              <a:ahLst/>
              <a:cxnLst/>
              <a:rect l="l" t="t" r="r" b="b"/>
              <a:pathLst>
                <a:path w="7115" h="1477" extrusionOk="0">
                  <a:moveTo>
                    <a:pt x="7114" y="1"/>
                  </a:moveTo>
                  <a:lnTo>
                    <a:pt x="7114" y="1"/>
                  </a:lnTo>
                  <a:cubicBezTo>
                    <a:pt x="5245" y="800"/>
                    <a:pt x="3224" y="1235"/>
                    <a:pt x="1191" y="1235"/>
                  </a:cubicBezTo>
                  <a:cubicBezTo>
                    <a:pt x="795" y="1235"/>
                    <a:pt x="400" y="1217"/>
                    <a:pt x="0" y="1185"/>
                  </a:cubicBezTo>
                  <a:lnTo>
                    <a:pt x="0" y="1185"/>
                  </a:lnTo>
                  <a:cubicBezTo>
                    <a:pt x="731" y="1367"/>
                    <a:pt x="1452" y="1477"/>
                    <a:pt x="2200" y="1477"/>
                  </a:cubicBezTo>
                  <a:cubicBezTo>
                    <a:pt x="2767" y="1477"/>
                    <a:pt x="3352" y="1413"/>
                    <a:pt x="3965" y="1266"/>
                  </a:cubicBezTo>
                  <a:cubicBezTo>
                    <a:pt x="5082" y="1003"/>
                    <a:pt x="6119" y="547"/>
                    <a:pt x="711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305700" y="2879625"/>
              <a:ext cx="301700" cy="106550"/>
            </a:xfrm>
            <a:custGeom>
              <a:avLst/>
              <a:gdLst/>
              <a:ahLst/>
              <a:cxnLst/>
              <a:rect l="l" t="t" r="r" b="b"/>
              <a:pathLst>
                <a:path w="12068" h="4262" extrusionOk="0">
                  <a:moveTo>
                    <a:pt x="11482" y="1"/>
                  </a:moveTo>
                  <a:cubicBezTo>
                    <a:pt x="11311" y="1"/>
                    <a:pt x="11115" y="57"/>
                    <a:pt x="10908" y="193"/>
                  </a:cubicBezTo>
                  <a:cubicBezTo>
                    <a:pt x="9592" y="1056"/>
                    <a:pt x="8248" y="1969"/>
                    <a:pt x="6747" y="2475"/>
                  </a:cubicBezTo>
                  <a:cubicBezTo>
                    <a:pt x="6037" y="2714"/>
                    <a:pt x="5378" y="2814"/>
                    <a:pt x="4729" y="2814"/>
                  </a:cubicBezTo>
                  <a:cubicBezTo>
                    <a:pt x="3865" y="2814"/>
                    <a:pt x="3028" y="2636"/>
                    <a:pt x="2137" y="2358"/>
                  </a:cubicBezTo>
                  <a:cubicBezTo>
                    <a:pt x="1441" y="2707"/>
                    <a:pt x="725" y="2988"/>
                    <a:pt x="1" y="3207"/>
                  </a:cubicBezTo>
                  <a:cubicBezTo>
                    <a:pt x="1" y="3413"/>
                    <a:pt x="126" y="3595"/>
                    <a:pt x="421" y="3694"/>
                  </a:cubicBezTo>
                  <a:cubicBezTo>
                    <a:pt x="998" y="3898"/>
                    <a:pt x="1555" y="4073"/>
                    <a:pt x="2104" y="4212"/>
                  </a:cubicBezTo>
                  <a:cubicBezTo>
                    <a:pt x="2504" y="4244"/>
                    <a:pt x="2899" y="4262"/>
                    <a:pt x="3295" y="4262"/>
                  </a:cubicBezTo>
                  <a:cubicBezTo>
                    <a:pt x="5328" y="4262"/>
                    <a:pt x="7349" y="3827"/>
                    <a:pt x="9218" y="3028"/>
                  </a:cubicBezTo>
                  <a:cubicBezTo>
                    <a:pt x="10066" y="2568"/>
                    <a:pt x="10883" y="2040"/>
                    <a:pt x="11689" y="1512"/>
                  </a:cubicBezTo>
                  <a:cubicBezTo>
                    <a:pt x="11796" y="1444"/>
                    <a:pt x="11881" y="1370"/>
                    <a:pt x="11949" y="1291"/>
                  </a:cubicBezTo>
                  <a:cubicBezTo>
                    <a:pt x="11814" y="1120"/>
                    <a:pt x="11746" y="956"/>
                    <a:pt x="11807" y="835"/>
                  </a:cubicBezTo>
                  <a:cubicBezTo>
                    <a:pt x="11893" y="661"/>
                    <a:pt x="11982" y="485"/>
                    <a:pt x="12067" y="311"/>
                  </a:cubicBezTo>
                  <a:cubicBezTo>
                    <a:pt x="11946" y="126"/>
                    <a:pt x="11739" y="1"/>
                    <a:pt x="114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305975" y="2932300"/>
              <a:ext cx="53700" cy="27500"/>
            </a:xfrm>
            <a:custGeom>
              <a:avLst/>
              <a:gdLst/>
              <a:ahLst/>
              <a:cxnLst/>
              <a:rect l="l" t="t" r="r" b="b"/>
              <a:pathLst>
                <a:path w="2148" h="1100" extrusionOk="0">
                  <a:moveTo>
                    <a:pt x="1259" y="1"/>
                  </a:moveTo>
                  <a:cubicBezTo>
                    <a:pt x="653" y="1"/>
                    <a:pt x="0" y="614"/>
                    <a:pt x="12" y="1100"/>
                  </a:cubicBezTo>
                  <a:cubicBezTo>
                    <a:pt x="736" y="881"/>
                    <a:pt x="1452" y="600"/>
                    <a:pt x="2148" y="251"/>
                  </a:cubicBezTo>
                  <a:cubicBezTo>
                    <a:pt x="1944" y="186"/>
                    <a:pt x="1733" y="115"/>
                    <a:pt x="1523" y="43"/>
                  </a:cubicBezTo>
                  <a:cubicBezTo>
                    <a:pt x="1437" y="15"/>
                    <a:pt x="1348" y="1"/>
                    <a:pt x="12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17250" y="2779000"/>
              <a:ext cx="132575" cy="73725"/>
            </a:xfrm>
            <a:custGeom>
              <a:avLst/>
              <a:gdLst/>
              <a:ahLst/>
              <a:cxnLst/>
              <a:rect l="l" t="t" r="r" b="b"/>
              <a:pathLst>
                <a:path w="5303" h="2949" extrusionOk="0">
                  <a:moveTo>
                    <a:pt x="54" y="0"/>
                  </a:moveTo>
                  <a:cubicBezTo>
                    <a:pt x="7" y="71"/>
                    <a:pt x="0" y="124"/>
                    <a:pt x="43" y="153"/>
                  </a:cubicBezTo>
                  <a:cubicBezTo>
                    <a:pt x="1559" y="1205"/>
                    <a:pt x="3142" y="2135"/>
                    <a:pt x="4793" y="2948"/>
                  </a:cubicBezTo>
                  <a:cubicBezTo>
                    <a:pt x="4918" y="2831"/>
                    <a:pt x="5043" y="2713"/>
                    <a:pt x="5168" y="2592"/>
                  </a:cubicBezTo>
                  <a:cubicBezTo>
                    <a:pt x="5210" y="2550"/>
                    <a:pt x="5257" y="2510"/>
                    <a:pt x="5303" y="2478"/>
                  </a:cubicBezTo>
                  <a:cubicBezTo>
                    <a:pt x="3502" y="1861"/>
                    <a:pt x="1787" y="1062"/>
                    <a:pt x="147" y="64"/>
                  </a:cubicBezTo>
                  <a:cubicBezTo>
                    <a:pt x="114" y="43"/>
                    <a:pt x="83" y="22"/>
                    <a:pt x="5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2550" y="2840925"/>
              <a:ext cx="20275" cy="16075"/>
            </a:xfrm>
            <a:custGeom>
              <a:avLst/>
              <a:gdLst/>
              <a:ahLst/>
              <a:cxnLst/>
              <a:rect l="l" t="t" r="r" b="b"/>
              <a:pathLst>
                <a:path w="811" h="643" extrusionOk="0">
                  <a:moveTo>
                    <a:pt x="511" y="1"/>
                  </a:moveTo>
                  <a:cubicBezTo>
                    <a:pt x="465" y="33"/>
                    <a:pt x="418" y="73"/>
                    <a:pt x="376" y="115"/>
                  </a:cubicBezTo>
                  <a:cubicBezTo>
                    <a:pt x="251" y="236"/>
                    <a:pt x="126" y="354"/>
                    <a:pt x="1" y="471"/>
                  </a:cubicBezTo>
                  <a:cubicBezTo>
                    <a:pt x="119" y="529"/>
                    <a:pt x="239" y="586"/>
                    <a:pt x="358" y="642"/>
                  </a:cubicBezTo>
                  <a:cubicBezTo>
                    <a:pt x="425" y="543"/>
                    <a:pt x="489" y="440"/>
                    <a:pt x="554" y="340"/>
                  </a:cubicBezTo>
                  <a:cubicBezTo>
                    <a:pt x="621" y="233"/>
                    <a:pt x="710" y="162"/>
                    <a:pt x="810" y="104"/>
                  </a:cubicBezTo>
                  <a:cubicBezTo>
                    <a:pt x="710" y="69"/>
                    <a:pt x="611" y="37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15900" y="2757850"/>
              <a:ext cx="184175" cy="87375"/>
            </a:xfrm>
            <a:custGeom>
              <a:avLst/>
              <a:gdLst/>
              <a:ahLst/>
              <a:cxnLst/>
              <a:rect l="l" t="t" r="r" b="b"/>
              <a:pathLst>
                <a:path w="7367" h="3495" extrusionOk="0">
                  <a:moveTo>
                    <a:pt x="1508" y="1"/>
                  </a:moveTo>
                  <a:cubicBezTo>
                    <a:pt x="1080" y="1"/>
                    <a:pt x="196" y="553"/>
                    <a:pt x="0" y="846"/>
                  </a:cubicBezTo>
                  <a:cubicBezTo>
                    <a:pt x="29" y="868"/>
                    <a:pt x="60" y="889"/>
                    <a:pt x="93" y="910"/>
                  </a:cubicBezTo>
                  <a:cubicBezTo>
                    <a:pt x="1733" y="1908"/>
                    <a:pt x="3448" y="2707"/>
                    <a:pt x="5249" y="3324"/>
                  </a:cubicBezTo>
                  <a:cubicBezTo>
                    <a:pt x="5409" y="3213"/>
                    <a:pt x="5580" y="3164"/>
                    <a:pt x="5751" y="3164"/>
                  </a:cubicBezTo>
                  <a:cubicBezTo>
                    <a:pt x="5884" y="3164"/>
                    <a:pt x="6012" y="3192"/>
                    <a:pt x="6129" y="3246"/>
                  </a:cubicBezTo>
                  <a:cubicBezTo>
                    <a:pt x="6208" y="3238"/>
                    <a:pt x="6290" y="3235"/>
                    <a:pt x="6368" y="3235"/>
                  </a:cubicBezTo>
                  <a:cubicBezTo>
                    <a:pt x="6411" y="3235"/>
                    <a:pt x="6454" y="3235"/>
                    <a:pt x="6497" y="3238"/>
                  </a:cubicBezTo>
                  <a:cubicBezTo>
                    <a:pt x="6686" y="3246"/>
                    <a:pt x="6949" y="3299"/>
                    <a:pt x="7107" y="3417"/>
                  </a:cubicBezTo>
                  <a:cubicBezTo>
                    <a:pt x="7135" y="3438"/>
                    <a:pt x="7163" y="3463"/>
                    <a:pt x="7185" y="3495"/>
                  </a:cubicBezTo>
                  <a:cubicBezTo>
                    <a:pt x="7310" y="3378"/>
                    <a:pt x="7367" y="3285"/>
                    <a:pt x="7317" y="3264"/>
                  </a:cubicBezTo>
                  <a:cubicBezTo>
                    <a:pt x="5338" y="2354"/>
                    <a:pt x="3455" y="1281"/>
                    <a:pt x="1669" y="40"/>
                  </a:cubicBezTo>
                  <a:cubicBezTo>
                    <a:pt x="1626" y="15"/>
                    <a:pt x="1572" y="1"/>
                    <a:pt x="15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15300" y="2836925"/>
              <a:ext cx="22050" cy="6625"/>
            </a:xfrm>
            <a:custGeom>
              <a:avLst/>
              <a:gdLst/>
              <a:ahLst/>
              <a:cxnLst/>
              <a:rect l="l" t="t" r="r" b="b"/>
              <a:pathLst>
                <a:path w="882" h="265" extrusionOk="0">
                  <a:moveTo>
                    <a:pt x="503" y="1"/>
                  </a:moveTo>
                  <a:cubicBezTo>
                    <a:pt x="332" y="1"/>
                    <a:pt x="161" y="50"/>
                    <a:pt x="1" y="161"/>
                  </a:cubicBezTo>
                  <a:cubicBezTo>
                    <a:pt x="101" y="197"/>
                    <a:pt x="200" y="229"/>
                    <a:pt x="300" y="264"/>
                  </a:cubicBezTo>
                  <a:cubicBezTo>
                    <a:pt x="358" y="229"/>
                    <a:pt x="418" y="203"/>
                    <a:pt x="482" y="175"/>
                  </a:cubicBezTo>
                  <a:cubicBezTo>
                    <a:pt x="607" y="126"/>
                    <a:pt x="743" y="96"/>
                    <a:pt x="881" y="83"/>
                  </a:cubicBezTo>
                  <a:cubicBezTo>
                    <a:pt x="764" y="29"/>
                    <a:pt x="636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8175" y="2856975"/>
              <a:ext cx="3500" cy="5575"/>
            </a:xfrm>
            <a:custGeom>
              <a:avLst/>
              <a:gdLst/>
              <a:ahLst/>
              <a:cxnLst/>
              <a:rect l="l" t="t" r="r" b="b"/>
              <a:pathLst>
                <a:path w="140" h="223" extrusionOk="0">
                  <a:moveTo>
                    <a:pt x="133" y="0"/>
                  </a:moveTo>
                  <a:cubicBezTo>
                    <a:pt x="133" y="5"/>
                    <a:pt x="133" y="5"/>
                    <a:pt x="129" y="8"/>
                  </a:cubicBezTo>
                  <a:cubicBezTo>
                    <a:pt x="133" y="8"/>
                    <a:pt x="136" y="5"/>
                    <a:pt x="139" y="5"/>
                  </a:cubicBezTo>
                  <a:cubicBezTo>
                    <a:pt x="136" y="5"/>
                    <a:pt x="136" y="0"/>
                    <a:pt x="133" y="0"/>
                  </a:cubicBezTo>
                  <a:close/>
                  <a:moveTo>
                    <a:pt x="26" y="168"/>
                  </a:moveTo>
                  <a:lnTo>
                    <a:pt x="26" y="168"/>
                  </a:lnTo>
                  <a:cubicBezTo>
                    <a:pt x="25" y="169"/>
                    <a:pt x="25" y="170"/>
                    <a:pt x="24" y="171"/>
                  </a:cubicBezTo>
                  <a:lnTo>
                    <a:pt x="24" y="171"/>
                  </a:lnTo>
                  <a:cubicBezTo>
                    <a:pt x="25" y="171"/>
                    <a:pt x="26" y="170"/>
                    <a:pt x="26" y="168"/>
                  </a:cubicBezTo>
                  <a:close/>
                  <a:moveTo>
                    <a:pt x="24" y="171"/>
                  </a:moveTo>
                  <a:cubicBezTo>
                    <a:pt x="23" y="172"/>
                    <a:pt x="22" y="173"/>
                    <a:pt x="22" y="176"/>
                  </a:cubicBezTo>
                  <a:lnTo>
                    <a:pt x="22" y="176"/>
                  </a:lnTo>
                  <a:cubicBezTo>
                    <a:pt x="23" y="174"/>
                    <a:pt x="24" y="173"/>
                    <a:pt x="24" y="171"/>
                  </a:cubicBezTo>
                  <a:close/>
                  <a:moveTo>
                    <a:pt x="22" y="176"/>
                  </a:moveTo>
                  <a:lnTo>
                    <a:pt x="22" y="176"/>
                  </a:lnTo>
                  <a:cubicBezTo>
                    <a:pt x="22" y="176"/>
                    <a:pt x="22" y="176"/>
                    <a:pt x="22" y="176"/>
                  </a:cubicBezTo>
                  <a:lnTo>
                    <a:pt x="22" y="176"/>
                  </a:ln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2" y="176"/>
                    <a:pt x="22" y="176"/>
                  </a:cubicBezTo>
                  <a:close/>
                  <a:moveTo>
                    <a:pt x="22" y="176"/>
                  </a:moveTo>
                  <a:cubicBezTo>
                    <a:pt x="11" y="190"/>
                    <a:pt x="4" y="204"/>
                    <a:pt x="1" y="222"/>
                  </a:cubicBezTo>
                  <a:cubicBezTo>
                    <a:pt x="7" y="207"/>
                    <a:pt x="15" y="191"/>
                    <a:pt x="22" y="17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47025" y="2845200"/>
              <a:ext cx="19475" cy="26975"/>
            </a:xfrm>
            <a:custGeom>
              <a:avLst/>
              <a:gdLst/>
              <a:ahLst/>
              <a:cxnLst/>
              <a:rect l="l" t="t" r="r" b="b"/>
              <a:pathLst>
                <a:path w="779" h="1079" extrusionOk="0">
                  <a:moveTo>
                    <a:pt x="668" y="1"/>
                  </a:moveTo>
                  <a:cubicBezTo>
                    <a:pt x="547" y="119"/>
                    <a:pt x="361" y="262"/>
                    <a:pt x="158" y="390"/>
                  </a:cubicBezTo>
                  <a:cubicBezTo>
                    <a:pt x="208" y="608"/>
                    <a:pt x="169" y="846"/>
                    <a:pt x="1" y="1078"/>
                  </a:cubicBezTo>
                  <a:cubicBezTo>
                    <a:pt x="165" y="1011"/>
                    <a:pt x="308" y="925"/>
                    <a:pt x="411" y="768"/>
                  </a:cubicBezTo>
                  <a:cubicBezTo>
                    <a:pt x="511" y="608"/>
                    <a:pt x="615" y="450"/>
                    <a:pt x="718" y="290"/>
                  </a:cubicBezTo>
                  <a:cubicBezTo>
                    <a:pt x="779" y="193"/>
                    <a:pt x="736" y="83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0200" y="2854950"/>
              <a:ext cx="22025" cy="18725"/>
            </a:xfrm>
            <a:custGeom>
              <a:avLst/>
              <a:gdLst/>
              <a:ahLst/>
              <a:cxnLst/>
              <a:rect l="l" t="t" r="r" b="b"/>
              <a:pathLst>
                <a:path w="881" h="749" extrusionOk="0">
                  <a:moveTo>
                    <a:pt x="831" y="0"/>
                  </a:moveTo>
                  <a:lnTo>
                    <a:pt x="831" y="0"/>
                  </a:lnTo>
                  <a:cubicBezTo>
                    <a:pt x="549" y="178"/>
                    <a:pt x="236" y="331"/>
                    <a:pt x="0" y="360"/>
                  </a:cubicBezTo>
                  <a:cubicBezTo>
                    <a:pt x="178" y="471"/>
                    <a:pt x="353" y="610"/>
                    <a:pt x="496" y="749"/>
                  </a:cubicBezTo>
                  <a:cubicBezTo>
                    <a:pt x="546" y="734"/>
                    <a:pt x="596" y="720"/>
                    <a:pt x="646" y="699"/>
                  </a:cubicBezTo>
                  <a:cubicBezTo>
                    <a:pt x="653" y="695"/>
                    <a:pt x="664" y="692"/>
                    <a:pt x="674" y="688"/>
                  </a:cubicBezTo>
                  <a:cubicBezTo>
                    <a:pt x="842" y="456"/>
                    <a:pt x="881" y="218"/>
                    <a:pt x="83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11475" y="2843525"/>
              <a:ext cx="22225" cy="17675"/>
            </a:xfrm>
            <a:custGeom>
              <a:avLst/>
              <a:gdLst/>
              <a:ahLst/>
              <a:cxnLst/>
              <a:rect l="l" t="t" r="r" b="b"/>
              <a:pathLst>
                <a:path w="889" h="707" extrusionOk="0">
                  <a:moveTo>
                    <a:pt x="453" y="0"/>
                  </a:moveTo>
                  <a:cubicBezTo>
                    <a:pt x="353" y="58"/>
                    <a:pt x="264" y="129"/>
                    <a:pt x="197" y="236"/>
                  </a:cubicBezTo>
                  <a:cubicBezTo>
                    <a:pt x="132" y="336"/>
                    <a:pt x="68" y="439"/>
                    <a:pt x="1" y="538"/>
                  </a:cubicBezTo>
                  <a:cubicBezTo>
                    <a:pt x="4" y="538"/>
                    <a:pt x="4" y="543"/>
                    <a:pt x="7" y="543"/>
                  </a:cubicBezTo>
                  <a:cubicBezTo>
                    <a:pt x="25" y="535"/>
                    <a:pt x="47" y="532"/>
                    <a:pt x="75" y="532"/>
                  </a:cubicBezTo>
                  <a:cubicBezTo>
                    <a:pt x="190" y="532"/>
                    <a:pt x="371" y="599"/>
                    <a:pt x="567" y="706"/>
                  </a:cubicBezTo>
                  <a:cubicBezTo>
                    <a:pt x="671" y="514"/>
                    <a:pt x="778" y="325"/>
                    <a:pt x="888" y="140"/>
                  </a:cubicBezTo>
                  <a:cubicBezTo>
                    <a:pt x="742" y="93"/>
                    <a:pt x="596" y="46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7325" y="2838700"/>
              <a:ext cx="26400" cy="16275"/>
            </a:xfrm>
            <a:custGeom>
              <a:avLst/>
              <a:gdLst/>
              <a:ahLst/>
              <a:cxnLst/>
              <a:rect l="l" t="t" r="r" b="b"/>
              <a:pathLst>
                <a:path w="1056" h="651" extrusionOk="0">
                  <a:moveTo>
                    <a:pt x="239" y="1"/>
                  </a:moveTo>
                  <a:cubicBezTo>
                    <a:pt x="161" y="1"/>
                    <a:pt x="79" y="4"/>
                    <a:pt x="0" y="12"/>
                  </a:cubicBezTo>
                  <a:cubicBezTo>
                    <a:pt x="268" y="132"/>
                    <a:pt x="482" y="372"/>
                    <a:pt x="546" y="650"/>
                  </a:cubicBezTo>
                  <a:cubicBezTo>
                    <a:pt x="749" y="522"/>
                    <a:pt x="935" y="379"/>
                    <a:pt x="1056" y="261"/>
                  </a:cubicBezTo>
                  <a:cubicBezTo>
                    <a:pt x="1034" y="229"/>
                    <a:pt x="1006" y="204"/>
                    <a:pt x="978" y="183"/>
                  </a:cubicBezTo>
                  <a:cubicBezTo>
                    <a:pt x="820" y="65"/>
                    <a:pt x="557" y="12"/>
                    <a:pt x="368" y="4"/>
                  </a:cubicBezTo>
                  <a:cubicBezTo>
                    <a:pt x="325" y="1"/>
                    <a:pt x="282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22800" y="2838975"/>
              <a:ext cx="28200" cy="24975"/>
            </a:xfrm>
            <a:custGeom>
              <a:avLst/>
              <a:gdLst/>
              <a:ahLst/>
              <a:cxnLst/>
              <a:rect l="l" t="t" r="r" b="b"/>
              <a:pathLst>
                <a:path w="1128" h="999" extrusionOk="0">
                  <a:moveTo>
                    <a:pt x="581" y="1"/>
                  </a:moveTo>
                  <a:cubicBezTo>
                    <a:pt x="443" y="14"/>
                    <a:pt x="307" y="44"/>
                    <a:pt x="182" y="93"/>
                  </a:cubicBezTo>
                  <a:cubicBezTo>
                    <a:pt x="118" y="121"/>
                    <a:pt x="58" y="147"/>
                    <a:pt x="0" y="182"/>
                  </a:cubicBezTo>
                  <a:cubicBezTo>
                    <a:pt x="143" y="228"/>
                    <a:pt x="289" y="275"/>
                    <a:pt x="435" y="322"/>
                  </a:cubicBezTo>
                  <a:cubicBezTo>
                    <a:pt x="325" y="507"/>
                    <a:pt x="218" y="696"/>
                    <a:pt x="114" y="888"/>
                  </a:cubicBezTo>
                  <a:cubicBezTo>
                    <a:pt x="175" y="921"/>
                    <a:pt x="236" y="956"/>
                    <a:pt x="296" y="999"/>
                  </a:cubicBezTo>
                  <a:cubicBezTo>
                    <a:pt x="532" y="970"/>
                    <a:pt x="845" y="817"/>
                    <a:pt x="1127" y="639"/>
                  </a:cubicBezTo>
                  <a:cubicBezTo>
                    <a:pt x="1063" y="361"/>
                    <a:pt x="849" y="121"/>
                    <a:pt x="5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3775" y="2909925"/>
              <a:ext cx="7700" cy="9575"/>
            </a:xfrm>
            <a:custGeom>
              <a:avLst/>
              <a:gdLst/>
              <a:ahLst/>
              <a:cxnLst/>
              <a:rect l="l" t="t" r="r" b="b"/>
              <a:pathLst>
                <a:path w="308" h="383" extrusionOk="0">
                  <a:moveTo>
                    <a:pt x="308" y="1"/>
                  </a:moveTo>
                  <a:cubicBezTo>
                    <a:pt x="208" y="76"/>
                    <a:pt x="104" y="150"/>
                    <a:pt x="0" y="222"/>
                  </a:cubicBezTo>
                  <a:cubicBezTo>
                    <a:pt x="58" y="279"/>
                    <a:pt x="115" y="333"/>
                    <a:pt x="179" y="382"/>
                  </a:cubicBezTo>
                  <a:cubicBezTo>
                    <a:pt x="218" y="254"/>
                    <a:pt x="265" y="129"/>
                    <a:pt x="3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6975" y="2857175"/>
              <a:ext cx="26125" cy="58325"/>
            </a:xfrm>
            <a:custGeom>
              <a:avLst/>
              <a:gdLst/>
              <a:ahLst/>
              <a:cxnLst/>
              <a:rect l="l" t="t" r="r" b="b"/>
              <a:pathLst>
                <a:path w="1045" h="2333" extrusionOk="0">
                  <a:moveTo>
                    <a:pt x="735" y="0"/>
                  </a:moveTo>
                  <a:cubicBezTo>
                    <a:pt x="714" y="10"/>
                    <a:pt x="699" y="25"/>
                    <a:pt x="692" y="43"/>
                  </a:cubicBezTo>
                  <a:cubicBezTo>
                    <a:pt x="671" y="82"/>
                    <a:pt x="653" y="121"/>
                    <a:pt x="632" y="160"/>
                  </a:cubicBezTo>
                  <a:cubicBezTo>
                    <a:pt x="667" y="107"/>
                    <a:pt x="703" y="53"/>
                    <a:pt x="735" y="0"/>
                  </a:cubicBezTo>
                  <a:close/>
                  <a:moveTo>
                    <a:pt x="607" y="214"/>
                  </a:moveTo>
                  <a:lnTo>
                    <a:pt x="607" y="214"/>
                  </a:lnTo>
                  <a:cubicBezTo>
                    <a:pt x="442" y="545"/>
                    <a:pt x="278" y="877"/>
                    <a:pt x="118" y="1209"/>
                  </a:cubicBezTo>
                  <a:cubicBezTo>
                    <a:pt x="289" y="1476"/>
                    <a:pt x="286" y="1865"/>
                    <a:pt x="0" y="2189"/>
                  </a:cubicBezTo>
                  <a:cubicBezTo>
                    <a:pt x="39" y="2235"/>
                    <a:pt x="82" y="2286"/>
                    <a:pt x="128" y="2332"/>
                  </a:cubicBezTo>
                  <a:cubicBezTo>
                    <a:pt x="232" y="2260"/>
                    <a:pt x="336" y="2186"/>
                    <a:pt x="436" y="2111"/>
                  </a:cubicBezTo>
                  <a:cubicBezTo>
                    <a:pt x="614" y="1618"/>
                    <a:pt x="816" y="1138"/>
                    <a:pt x="1045" y="663"/>
                  </a:cubicBezTo>
                  <a:cubicBezTo>
                    <a:pt x="938" y="634"/>
                    <a:pt x="834" y="592"/>
                    <a:pt x="757" y="532"/>
                  </a:cubicBezTo>
                  <a:cubicBezTo>
                    <a:pt x="667" y="467"/>
                    <a:pt x="571" y="335"/>
                    <a:pt x="607" y="21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700" y="2875350"/>
              <a:ext cx="50825" cy="57350"/>
            </a:xfrm>
            <a:custGeom>
              <a:avLst/>
              <a:gdLst/>
              <a:ahLst/>
              <a:cxnLst/>
              <a:rect l="l" t="t" r="r" b="b"/>
              <a:pathLst>
                <a:path w="2033" h="2294" extrusionOk="0">
                  <a:moveTo>
                    <a:pt x="1744" y="1"/>
                  </a:moveTo>
                  <a:cubicBezTo>
                    <a:pt x="1737" y="7"/>
                    <a:pt x="1729" y="14"/>
                    <a:pt x="1726" y="19"/>
                  </a:cubicBezTo>
                  <a:cubicBezTo>
                    <a:pt x="1227" y="511"/>
                    <a:pt x="692" y="967"/>
                    <a:pt x="129" y="1384"/>
                  </a:cubicBezTo>
                  <a:cubicBezTo>
                    <a:pt x="86" y="1512"/>
                    <a:pt x="39" y="1637"/>
                    <a:pt x="0" y="1765"/>
                  </a:cubicBezTo>
                  <a:cubicBezTo>
                    <a:pt x="343" y="2054"/>
                    <a:pt x="788" y="2293"/>
                    <a:pt x="1006" y="2293"/>
                  </a:cubicBezTo>
                  <a:cubicBezTo>
                    <a:pt x="1066" y="2293"/>
                    <a:pt x="1109" y="2275"/>
                    <a:pt x="1126" y="2236"/>
                  </a:cubicBezTo>
                  <a:cubicBezTo>
                    <a:pt x="1405" y="1673"/>
                    <a:pt x="1683" y="1110"/>
                    <a:pt x="1961" y="546"/>
                  </a:cubicBezTo>
                  <a:cubicBezTo>
                    <a:pt x="2033" y="404"/>
                    <a:pt x="1926" y="200"/>
                    <a:pt x="174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900" y="2873650"/>
              <a:ext cx="40400" cy="36300"/>
            </a:xfrm>
            <a:custGeom>
              <a:avLst/>
              <a:gdLst/>
              <a:ahLst/>
              <a:cxnLst/>
              <a:rect l="l" t="t" r="r" b="b"/>
              <a:pathLst>
                <a:path w="1616" h="1452" extrusionOk="0">
                  <a:moveTo>
                    <a:pt x="1548" y="1"/>
                  </a:moveTo>
                  <a:cubicBezTo>
                    <a:pt x="1391" y="44"/>
                    <a:pt x="1224" y="57"/>
                    <a:pt x="1059" y="57"/>
                  </a:cubicBezTo>
                  <a:cubicBezTo>
                    <a:pt x="1016" y="57"/>
                    <a:pt x="974" y="57"/>
                    <a:pt x="931" y="54"/>
                  </a:cubicBezTo>
                  <a:cubicBezTo>
                    <a:pt x="835" y="51"/>
                    <a:pt x="720" y="36"/>
                    <a:pt x="610" y="4"/>
                  </a:cubicBezTo>
                  <a:cubicBezTo>
                    <a:pt x="381" y="479"/>
                    <a:pt x="179" y="959"/>
                    <a:pt x="1" y="1452"/>
                  </a:cubicBezTo>
                  <a:cubicBezTo>
                    <a:pt x="564" y="1035"/>
                    <a:pt x="1099" y="579"/>
                    <a:pt x="1598" y="87"/>
                  </a:cubicBezTo>
                  <a:cubicBezTo>
                    <a:pt x="1601" y="82"/>
                    <a:pt x="1609" y="75"/>
                    <a:pt x="1616" y="69"/>
                  </a:cubicBezTo>
                  <a:lnTo>
                    <a:pt x="154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2050" y="2887375"/>
              <a:ext cx="12325" cy="24550"/>
            </a:xfrm>
            <a:custGeom>
              <a:avLst/>
              <a:gdLst/>
              <a:ahLst/>
              <a:cxnLst/>
              <a:rect l="l" t="t" r="r" b="b"/>
              <a:pathLst>
                <a:path w="493" h="982" extrusionOk="0">
                  <a:moveTo>
                    <a:pt x="321" y="1"/>
                  </a:moveTo>
                  <a:lnTo>
                    <a:pt x="321" y="1"/>
                  </a:lnTo>
                  <a:cubicBezTo>
                    <a:pt x="236" y="175"/>
                    <a:pt x="147" y="351"/>
                    <a:pt x="61" y="525"/>
                  </a:cubicBezTo>
                  <a:cubicBezTo>
                    <a:pt x="0" y="646"/>
                    <a:pt x="68" y="810"/>
                    <a:pt x="203" y="981"/>
                  </a:cubicBezTo>
                  <a:cubicBezTo>
                    <a:pt x="489" y="657"/>
                    <a:pt x="492" y="268"/>
                    <a:pt x="3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7275" y="2857075"/>
              <a:ext cx="17325" cy="16700"/>
            </a:xfrm>
            <a:custGeom>
              <a:avLst/>
              <a:gdLst/>
              <a:ahLst/>
              <a:cxnLst/>
              <a:rect l="l" t="t" r="r" b="b"/>
              <a:pathLst>
                <a:path w="693" h="668" extrusionOk="0">
                  <a:moveTo>
                    <a:pt x="175" y="1"/>
                  </a:moveTo>
                  <a:cubicBezTo>
                    <a:pt x="172" y="1"/>
                    <a:pt x="169" y="4"/>
                    <a:pt x="165" y="4"/>
                  </a:cubicBezTo>
                  <a:cubicBezTo>
                    <a:pt x="133" y="57"/>
                    <a:pt x="97" y="111"/>
                    <a:pt x="62" y="164"/>
                  </a:cubicBezTo>
                  <a:cubicBezTo>
                    <a:pt x="54" y="182"/>
                    <a:pt x="44" y="200"/>
                    <a:pt x="37" y="218"/>
                  </a:cubicBezTo>
                  <a:cubicBezTo>
                    <a:pt x="1" y="339"/>
                    <a:pt x="97" y="471"/>
                    <a:pt x="187" y="536"/>
                  </a:cubicBezTo>
                  <a:cubicBezTo>
                    <a:pt x="264" y="596"/>
                    <a:pt x="368" y="638"/>
                    <a:pt x="475" y="667"/>
                  </a:cubicBezTo>
                  <a:cubicBezTo>
                    <a:pt x="546" y="525"/>
                    <a:pt x="618" y="386"/>
                    <a:pt x="692" y="243"/>
                  </a:cubicBezTo>
                  <a:cubicBezTo>
                    <a:pt x="518" y="164"/>
                    <a:pt x="347" y="82"/>
                    <a:pt x="17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19125" y="2863125"/>
              <a:ext cx="23475" cy="11975"/>
            </a:xfrm>
            <a:custGeom>
              <a:avLst/>
              <a:gdLst/>
              <a:ahLst/>
              <a:cxnLst/>
              <a:rect l="l" t="t" r="r" b="b"/>
              <a:pathLst>
                <a:path w="939" h="479" extrusionOk="0">
                  <a:moveTo>
                    <a:pt x="218" y="1"/>
                  </a:moveTo>
                  <a:cubicBezTo>
                    <a:pt x="144" y="144"/>
                    <a:pt x="72" y="283"/>
                    <a:pt x="1" y="425"/>
                  </a:cubicBezTo>
                  <a:cubicBezTo>
                    <a:pt x="111" y="457"/>
                    <a:pt x="226" y="472"/>
                    <a:pt x="322" y="475"/>
                  </a:cubicBezTo>
                  <a:cubicBezTo>
                    <a:pt x="365" y="478"/>
                    <a:pt x="407" y="478"/>
                    <a:pt x="450" y="478"/>
                  </a:cubicBezTo>
                  <a:cubicBezTo>
                    <a:pt x="615" y="478"/>
                    <a:pt x="782" y="465"/>
                    <a:pt x="939" y="422"/>
                  </a:cubicBezTo>
                  <a:cubicBezTo>
                    <a:pt x="796" y="283"/>
                    <a:pt x="621" y="144"/>
                    <a:pt x="443" y="33"/>
                  </a:cubicBezTo>
                  <a:cubicBezTo>
                    <a:pt x="422" y="33"/>
                    <a:pt x="397" y="37"/>
                    <a:pt x="376" y="37"/>
                  </a:cubicBezTo>
                  <a:cubicBezTo>
                    <a:pt x="322" y="37"/>
                    <a:pt x="276" y="26"/>
                    <a:pt x="236" y="8"/>
                  </a:cubicBezTo>
                  <a:cubicBezTo>
                    <a:pt x="229" y="4"/>
                    <a:pt x="226" y="4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11650" y="2856800"/>
              <a:ext cx="14025" cy="6350"/>
            </a:xfrm>
            <a:custGeom>
              <a:avLst/>
              <a:gdLst/>
              <a:ahLst/>
              <a:cxnLst/>
              <a:rect l="l" t="t" r="r" b="b"/>
              <a:pathLst>
                <a:path w="561" h="254" extrusionOk="0">
                  <a:moveTo>
                    <a:pt x="68" y="1"/>
                  </a:moveTo>
                  <a:cubicBezTo>
                    <a:pt x="40" y="1"/>
                    <a:pt x="18" y="4"/>
                    <a:pt x="0" y="12"/>
                  </a:cubicBezTo>
                  <a:cubicBezTo>
                    <a:pt x="172" y="93"/>
                    <a:pt x="343" y="175"/>
                    <a:pt x="517" y="254"/>
                  </a:cubicBezTo>
                  <a:cubicBezTo>
                    <a:pt x="532" y="229"/>
                    <a:pt x="546" y="200"/>
                    <a:pt x="560" y="175"/>
                  </a:cubicBezTo>
                  <a:cubicBezTo>
                    <a:pt x="364" y="68"/>
                    <a:pt x="183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24575" y="2861175"/>
              <a:ext cx="5650" cy="2875"/>
            </a:xfrm>
            <a:custGeom>
              <a:avLst/>
              <a:gdLst/>
              <a:ahLst/>
              <a:cxnLst/>
              <a:rect l="l" t="t" r="r" b="b"/>
              <a:pathLst>
                <a:path w="226" h="115" extrusionOk="0">
                  <a:moveTo>
                    <a:pt x="43" y="0"/>
                  </a:moveTo>
                  <a:cubicBezTo>
                    <a:pt x="29" y="25"/>
                    <a:pt x="15" y="54"/>
                    <a:pt x="0" y="79"/>
                  </a:cubicBezTo>
                  <a:cubicBezTo>
                    <a:pt x="8" y="82"/>
                    <a:pt x="11" y="82"/>
                    <a:pt x="18" y="86"/>
                  </a:cubicBezTo>
                  <a:cubicBezTo>
                    <a:pt x="58" y="104"/>
                    <a:pt x="104" y="115"/>
                    <a:pt x="158" y="115"/>
                  </a:cubicBezTo>
                  <a:cubicBezTo>
                    <a:pt x="179" y="115"/>
                    <a:pt x="204" y="111"/>
                    <a:pt x="225" y="111"/>
                  </a:cubicBezTo>
                  <a:cubicBezTo>
                    <a:pt x="165" y="68"/>
                    <a:pt x="104" y="33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</p:grpSp>
      <p:sp>
        <p:nvSpPr>
          <p:cNvPr id="3" name="Pravokutnik 2"/>
          <p:cNvSpPr/>
          <p:nvPr/>
        </p:nvSpPr>
        <p:spPr>
          <a:xfrm>
            <a:off x="22932" y="-21711"/>
            <a:ext cx="91210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i="1" dirty="0">
                <a:latin typeface="Arial" panose="020B0604020202020204" pitchFamily="34" charset="0"/>
              </a:rPr>
              <a:t>(Smjernice za vrednovanje procesa i ostvarenosti odgojno-obrazovnih ishoda u osnovnoškolskome i srednjoškolskome odgoju i obrazovanju)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E9BE0D808DB94A9CA8211DAD2A5F24" ma:contentTypeVersion="6" ma:contentTypeDescription="Stvaranje novog dokumenta." ma:contentTypeScope="" ma:versionID="351b2b2176c7fc9da549d9f39d25f3cd">
  <xsd:schema xmlns:xsd="http://www.w3.org/2001/XMLSchema" xmlns:xs="http://www.w3.org/2001/XMLSchema" xmlns:p="http://schemas.microsoft.com/office/2006/metadata/properties" xmlns:ns2="86f0cdc0-1c51-47ce-a4cf-1850702030c1" targetNamespace="http://schemas.microsoft.com/office/2006/metadata/properties" ma:root="true" ma:fieldsID="5297a8749b4f8804943fa51beebf08a4" ns2:_="">
    <xsd:import namespace="86f0cdc0-1c51-47ce-a4cf-1850702030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0cdc0-1c51-47ce-a4cf-185070203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7C4029-1498-4C0E-957C-78A93AF4C05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7E59DC-DCB5-4EE8-B1C8-07CE0596E0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f0cdc0-1c51-47ce-a4cf-185070203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D99E3B-F86C-49C5-AAD9-5F496F9C7C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2110</Words>
  <Application>Microsoft Office PowerPoint</Application>
  <PresentationFormat>Prikaz na zaslonu (16:9)</PresentationFormat>
  <Paragraphs>328</Paragraphs>
  <Slides>38</Slides>
  <Notes>19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38</vt:i4>
      </vt:variant>
    </vt:vector>
  </HeadingPairs>
  <TitlesOfParts>
    <vt:vector size="49" baseType="lpstr">
      <vt:lpstr>Muli</vt:lpstr>
      <vt:lpstr>Tw Cen MT Condensed</vt:lpstr>
      <vt:lpstr>Itim</vt:lpstr>
      <vt:lpstr>Arial</vt:lpstr>
      <vt:lpstr>Wingdings 3</vt:lpstr>
      <vt:lpstr>Calibri</vt:lpstr>
      <vt:lpstr>Merriweather</vt:lpstr>
      <vt:lpstr>Snap ITC</vt:lpstr>
      <vt:lpstr>Tw Cen MT</vt:lpstr>
      <vt:lpstr>Online Notebook by Slidesgo</vt:lpstr>
      <vt:lpstr>Integral</vt:lpstr>
      <vt:lpstr>Vrednovanje odgojno-obrazovnih ishoda u predmetu Hrvatski jezik</vt:lpstr>
      <vt:lpstr>Županijsko stručno vijeće učitelja Hrvatskoga jezika Ličko-senjske županije</vt:lpstr>
      <vt:lpstr>Ishodi:</vt:lpstr>
      <vt:lpstr>VREDNOVANJE</vt:lpstr>
      <vt:lpstr>Dokumenti</vt:lpstr>
      <vt:lpstr>Planiranje  vrednovanja</vt:lpstr>
      <vt:lpstr>Škola za život</vt:lpstr>
      <vt:lpstr>Tri pristupa vrednovanju</vt:lpstr>
      <vt:lpstr>PowerPoint prezentacija</vt:lpstr>
      <vt:lpstr>Postignuća i napredovanje procjenjuju se korištenjem različitih pristupa i metoda vrednovanja:</vt:lpstr>
      <vt:lpstr>Metode i postupci </vt:lpstr>
      <vt:lpstr>PowerPoint prezentacija</vt:lpstr>
      <vt:lpstr>PowerPoint prezentacija</vt:lpstr>
      <vt:lpstr>PowerPoint prezentacija</vt:lpstr>
      <vt:lpstr>usko povezano, usklađeno te osmišljeno i planirano istovremeno s učenjem i poučavanjem</vt:lpstr>
      <vt:lpstr>PRIMJERI VREDNOVANJA OSTVARENOSTI ISHODA</vt:lpstr>
      <vt:lpstr>PowerPoint prezentacija</vt:lpstr>
      <vt:lpstr>Metodički priručnik:</vt:lpstr>
      <vt:lpstr>PowerPoint prezentacija</vt:lpstr>
      <vt:lpstr>PowerPoint prezentacija</vt:lpstr>
      <vt:lpstr>Vrednovanje na razini teme</vt:lpstr>
      <vt:lpstr>Vrednovanje na razini aktivnosti</vt:lpstr>
      <vt:lpstr>Važnost kurikularnog planiranja</vt:lpstr>
      <vt:lpstr>Rad na satu uz usmeni komentar i vršnjačku procjenu</vt:lpstr>
      <vt:lpstr>PowerPoint prezentacija</vt:lpstr>
      <vt:lpstr>Prva školska zadaća</vt:lpstr>
      <vt:lpstr>PowerPoint prezentacija</vt:lpstr>
      <vt:lpstr>Nekoliko primjera vrednovanja</vt:lpstr>
      <vt:lpstr>Vrednovanje kao učenje: samovrednovanje na kraju sata</vt:lpstr>
      <vt:lpstr>PowerPoint prezentacija</vt:lpstr>
      <vt:lpstr>Vrednovanje kao učenje: samovrednovanje</vt:lpstr>
      <vt:lpstr>PowerPoint prezentacija</vt:lpstr>
      <vt:lpstr>Vrednovanje za učenje</vt:lpstr>
      <vt:lpstr>PowerPoint prezentacija</vt:lpstr>
      <vt:lpstr>PowerPoint prezentacija</vt:lpstr>
      <vt:lpstr>PowerPoint prezentacija</vt:lpstr>
      <vt:lpstr>PowerPoint prezentacija</vt:lpstr>
      <vt:lpstr>Hvala na 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Vrednovanje u nastavi  Hrvatskoga jezika</dc:title>
  <dc:creator>Ina</dc:creator>
  <cp:lastModifiedBy>Dragocjenka Bilović</cp:lastModifiedBy>
  <cp:revision>63</cp:revision>
  <dcterms:modified xsi:type="dcterms:W3CDTF">2021-02-24T20:53:57Z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0x010100B9E9BE0D808DB94A9CA8211DAD2A5F24</vt:lpwstr>
  </property>
</Properties>
</file>