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6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4CEC1-70D0-4C4A-8DC6-FAE59E121018}" type="datetimeFigureOut">
              <a:rPr lang="sr-Latn-CS" smtClean="0"/>
              <a:pPr/>
              <a:t>29.9.2020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F3C36-0FE0-4099-A539-105B9EAAC88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7F3C36-0FE0-4099-A539-105B9EAAC88C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B3B229-8EED-4D02-A6B4-BED128EE5F37}" type="datetimeFigureOut">
              <a:rPr lang="sr-Latn-CS" smtClean="0"/>
              <a:pPr/>
              <a:t>29.9.2020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6D1575-C751-4169-A216-357A27A29D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3B229-8EED-4D02-A6B4-BED128EE5F37}" type="datetimeFigureOut">
              <a:rPr lang="sr-Latn-CS" smtClean="0"/>
              <a:pPr/>
              <a:t>29.9.2020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1575-C751-4169-A216-357A27A29D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3B229-8EED-4D02-A6B4-BED128EE5F37}" type="datetimeFigureOut">
              <a:rPr lang="sr-Latn-CS" smtClean="0"/>
              <a:pPr/>
              <a:t>29.9.2020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1575-C751-4169-A216-357A27A29D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3B229-8EED-4D02-A6B4-BED128EE5F37}" type="datetimeFigureOut">
              <a:rPr lang="sr-Latn-CS" smtClean="0"/>
              <a:pPr/>
              <a:t>29.9.2020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1575-C751-4169-A216-357A27A29D4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3B229-8EED-4D02-A6B4-BED128EE5F37}" type="datetimeFigureOut">
              <a:rPr lang="sr-Latn-CS" smtClean="0"/>
              <a:pPr/>
              <a:t>29.9.2020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1575-C751-4169-A216-357A27A29D4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3B229-8EED-4D02-A6B4-BED128EE5F37}" type="datetimeFigureOut">
              <a:rPr lang="sr-Latn-CS" smtClean="0"/>
              <a:pPr/>
              <a:t>29.9.2020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1575-C751-4169-A216-357A27A29D4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3B229-8EED-4D02-A6B4-BED128EE5F37}" type="datetimeFigureOut">
              <a:rPr lang="sr-Latn-CS" smtClean="0"/>
              <a:pPr/>
              <a:t>29.9.2020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1575-C751-4169-A216-357A27A29D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3B229-8EED-4D02-A6B4-BED128EE5F37}" type="datetimeFigureOut">
              <a:rPr lang="sr-Latn-CS" smtClean="0"/>
              <a:pPr/>
              <a:t>29.9.2020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1575-C751-4169-A216-357A27A29D4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3B229-8EED-4D02-A6B4-BED128EE5F37}" type="datetimeFigureOut">
              <a:rPr lang="sr-Latn-CS" smtClean="0"/>
              <a:pPr/>
              <a:t>29.9.2020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1575-C751-4169-A216-357A27A29D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5B3B229-8EED-4D02-A6B4-BED128EE5F37}" type="datetimeFigureOut">
              <a:rPr lang="sr-Latn-CS" smtClean="0"/>
              <a:pPr/>
              <a:t>29.9.2020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1575-C751-4169-A216-357A27A29D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B3B229-8EED-4D02-A6B4-BED128EE5F37}" type="datetimeFigureOut">
              <a:rPr lang="sr-Latn-CS" smtClean="0"/>
              <a:pPr/>
              <a:t>29.9.2020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6D1575-C751-4169-A216-357A27A29D4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Kliknite da biste uredili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B3B229-8EED-4D02-A6B4-BED128EE5F37}" type="datetimeFigureOut">
              <a:rPr lang="sr-Latn-CS" smtClean="0"/>
              <a:pPr/>
              <a:t>29.9.2020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6D1575-C751-4169-A216-357A27A29D4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  JESMO LI RASPOLŽEN i</a:t>
            </a:r>
            <a:br>
              <a:rPr lang="hr-HR" dirty="0"/>
            </a:br>
            <a:r>
              <a:rPr lang="hr-HR" dirty="0"/>
              <a:t>ZA MALO LEKTIRE?  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hr-HR" dirty="0"/>
          </a:p>
          <a:p>
            <a:endParaRPr lang="hr-HR" dirty="0"/>
          </a:p>
          <a:p>
            <a:r>
              <a:rPr lang="hr-HR" dirty="0"/>
              <a:t>16. Prosinca 2017. </a:t>
            </a:r>
            <a:r>
              <a:rPr lang="hr-HR" dirty="0" err="1"/>
              <a:t>Dragocjenka</a:t>
            </a:r>
            <a:r>
              <a:rPr lang="hr-HR" dirty="0"/>
              <a:t>  </a:t>
            </a:r>
            <a:r>
              <a:rPr lang="hr-HR" dirty="0" err="1"/>
              <a:t>Bilović</a:t>
            </a: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/>
              <a:t>HVALA NA SURADNJI  </a:t>
            </a:r>
          </a:p>
        </p:txBody>
      </p:sp>
      <p:sp>
        <p:nvSpPr>
          <p:cNvPr id="8" name="Podnaslov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r-HR" dirty="0"/>
              <a:t>SIGURNA SAM  </a:t>
            </a:r>
            <a:r>
              <a:rPr lang="hr-HR"/>
              <a:t>DA SI NA </a:t>
            </a:r>
            <a:r>
              <a:rPr lang="hr-HR" dirty="0"/>
              <a:t>SVA  PITANJA TOČNO ODGOVORIO</a:t>
            </a:r>
          </a:p>
        </p:txBody>
      </p:sp>
      <p:sp>
        <p:nvSpPr>
          <p:cNvPr id="9" name="Nasmiješeno lice 8"/>
          <p:cNvSpPr/>
          <p:nvPr/>
        </p:nvSpPr>
        <p:spPr>
          <a:xfrm>
            <a:off x="3786182" y="1142984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dirty="0"/>
              <a:t> 1.ZNAO SAM NASLOV                         1/0</a:t>
            </a:r>
          </a:p>
          <a:p>
            <a:pPr>
              <a:buNone/>
            </a:pPr>
            <a:r>
              <a:rPr lang="hr-HR" dirty="0"/>
              <a:t>2.ZNAO SAM MJESTO RADNJE              1/0   </a:t>
            </a:r>
          </a:p>
          <a:p>
            <a:pPr>
              <a:buNone/>
            </a:pPr>
            <a:r>
              <a:rPr lang="hr-HR" dirty="0"/>
              <a:t>3. ZNAO SAM LIKOVE                           1/0</a:t>
            </a:r>
          </a:p>
          <a:p>
            <a:pPr>
              <a:buNone/>
            </a:pPr>
            <a:r>
              <a:rPr lang="hr-HR" dirty="0"/>
              <a:t>4.ZNAO SAM PORUKU                          1/0</a:t>
            </a:r>
          </a:p>
          <a:p>
            <a:pPr>
              <a:buNone/>
            </a:pPr>
            <a:r>
              <a:rPr lang="hr-HR" dirty="0"/>
              <a:t>5. OPISAO SAM SVOJ GRAD                  1/0</a:t>
            </a:r>
          </a:p>
          <a:p>
            <a:pPr>
              <a:buNone/>
            </a:pPr>
            <a:r>
              <a:rPr lang="hr-HR" dirty="0"/>
              <a:t>4. SHVATIO SAM PORUKU DJELA          1/0  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6 BODOVA  ODLIČAN</a:t>
            </a:r>
          </a:p>
          <a:p>
            <a:pPr>
              <a:buNone/>
            </a:pPr>
            <a:r>
              <a:rPr lang="hr-HR" dirty="0"/>
              <a:t>5 BODOVA VRLO DOBAR</a:t>
            </a:r>
          </a:p>
          <a:p>
            <a:pPr>
              <a:buNone/>
            </a:pPr>
            <a:r>
              <a:rPr lang="hr-HR" dirty="0"/>
              <a:t>4 BODA DOBAR</a:t>
            </a:r>
          </a:p>
          <a:p>
            <a:pPr>
              <a:buNone/>
            </a:pPr>
            <a:r>
              <a:rPr lang="hr-HR" dirty="0"/>
              <a:t>3BODA  DOVOLJAN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OSTVARIO SAM ____ BODA I DOBIO SAM OCJENU_____           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  MOJA  OCJENA  IZ  LEKTIRE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dirty="0"/>
              <a:t>              BRAVO!</a:t>
            </a:r>
          </a:p>
        </p:txBody>
      </p:sp>
      <p:sp>
        <p:nvSpPr>
          <p:cNvPr id="2" name="Rezervirano mjesto sadržaja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/>
              <a:t>           KOJE  SI  DJELO  ČITAO?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294967295"/>
          </p:nvPr>
        </p:nvSpPr>
        <p:spPr>
          <a:xfrm>
            <a:off x="0" y="1285875"/>
            <a:ext cx="9144000" cy="4100513"/>
          </a:xfrm>
        </p:spPr>
        <p:txBody>
          <a:bodyPr/>
          <a:lstStyle/>
          <a:p>
            <a:pPr>
              <a:buNone/>
            </a:pPr>
            <a:r>
              <a:rPr lang="hr-HR" dirty="0"/>
              <a:t>ČITAO  SAM  ŠTO SE DOGAĐA NA ______ STRANICI</a:t>
            </a:r>
          </a:p>
          <a:p>
            <a:pPr>
              <a:buNone/>
            </a:pPr>
            <a:r>
              <a:rPr lang="hr-HR" dirty="0"/>
              <a:t>DJEČJEG________ POD NAZIVOM:</a:t>
            </a:r>
          </a:p>
          <a:p>
            <a:pPr>
              <a:buNone/>
            </a:pPr>
            <a:r>
              <a:rPr lang="hr-HR" dirty="0"/>
              <a:t>_______________   _____________ _____________.</a:t>
            </a:r>
          </a:p>
          <a:p>
            <a:pPr>
              <a:buNone/>
            </a:pPr>
            <a:r>
              <a:rPr lang="hr-HR" dirty="0"/>
              <a:t>AUTOR  ROMANA JE:</a:t>
            </a:r>
          </a:p>
          <a:p>
            <a:pPr>
              <a:buNone/>
            </a:pPr>
            <a:r>
              <a:rPr lang="hr-HR" b="1" dirty="0"/>
              <a:t>IVAN KUŠAN                      FERENC MOLNAR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(STAVI OZNAKU PLUS ZA TOČAN ODGOVOR)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dirty="0"/>
              <a:t>NAPIŠI TOČNO/NETOČNO PORED NAVEDENE TVRDNJE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1.RADNA SE DOGAĐA U BUDIMPEŠTI _______________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2.RADNJA SE DOGAĐA U PARIZU__________</a:t>
            </a:r>
          </a:p>
          <a:p>
            <a:pPr>
              <a:buNone/>
            </a:pPr>
            <a:r>
              <a:rPr lang="hr-HR" dirty="0"/>
              <a:t>3. RADNJA SE DOGAĐA NA GRUNDU________</a:t>
            </a:r>
          </a:p>
          <a:p>
            <a:pPr>
              <a:buNone/>
            </a:pPr>
            <a:r>
              <a:rPr lang="hr-HR" dirty="0"/>
              <a:t>4. RADNJA SE DOGAĐA U UJAKOVOM STANU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___________</a:t>
            </a: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MJESTO      RADNJE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 OSMOJ STRANICI SE SPOMINJU DVA LIKA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B___      I   N_____K.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PROČITAJ NAVEDENU REČENICU, A POTOM ODGOVORI NA PITANJA</a:t>
            </a:r>
          </a:p>
          <a:p>
            <a:pPr>
              <a:buNone/>
            </a:pPr>
            <a:r>
              <a:rPr lang="hr-HR" dirty="0"/>
              <a:t>“</a:t>
            </a:r>
            <a:r>
              <a:rPr lang="hr-HR" b="1" dirty="0"/>
              <a:t>UISTINU, KOTRLJAJUĆI DOŠLA JE PAPIRNATA LOPTICA”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LIKOVI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NAPIŠI SVOJIM RIJEČIMA ŠTO JE PREDSTAVLJALA PAPIRNATA LOPTICA.</a:t>
            </a:r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PAPIRNATA LOPTICA?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PORUKA JE UPUĆENA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(NAPIŠI  ODGOVOR)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KOME  JE UPUĆENA PORUKA?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U KOLIKO SATI JE ZAKAZANA SKUPŠTINA?</a:t>
            </a:r>
          </a:p>
          <a:p>
            <a:pPr>
              <a:buNone/>
            </a:pPr>
            <a:r>
              <a:rPr lang="hr-HR" dirty="0"/>
              <a:t>____  _____   ________.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KOGA SU BIRALI?</a:t>
            </a:r>
          </a:p>
          <a:p>
            <a:pPr>
              <a:buNone/>
            </a:pPr>
            <a:r>
              <a:rPr lang="hr-HR" dirty="0"/>
              <a:t>BIRALI SU P___DSJ____KA   G___D_.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SKUPŠTINA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PROČITAJ DIO REČENICE IZ KNJIGE PA ODGOVORI:</a:t>
            </a:r>
          </a:p>
          <a:p>
            <a:pPr>
              <a:buNone/>
            </a:pPr>
            <a:r>
              <a:rPr lang="hr-HR" b="1" dirty="0"/>
              <a:t>“TAKO SU ZALUTALI U OVAJ BUČNI, SVJEŽI, ŽIVI GRAD, KOJI ZA NJIH NIJE BIO NIŠTA DRUGO, DO ZBRKA KOLA, TRAMVAJA, ULICA I TRGOVINA, ZBRKA KROZ KOJU JE TREBALO NAĆI KUĆU</a:t>
            </a:r>
            <a:r>
              <a:rPr lang="hr-HR" dirty="0"/>
              <a:t>.”</a:t>
            </a:r>
          </a:p>
          <a:p>
            <a:pPr>
              <a:buNone/>
            </a:pPr>
            <a:r>
              <a:rPr lang="hr-HR" dirty="0"/>
              <a:t>BILI TI VOLIO ŽIVJETI U OVAKVOM GRADU?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DJECA U GRADU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NAPIŠI NEKOLIKO RIJEČI KOJIMA ĆEŠ OPISATI SVOJ GRAD.</a:t>
            </a:r>
          </a:p>
          <a:p>
            <a:pPr>
              <a:buNone/>
            </a:pPr>
            <a:r>
              <a:rPr lang="hr-HR" dirty="0"/>
              <a:t>_____________  ____________  ___________</a:t>
            </a:r>
          </a:p>
          <a:p>
            <a:pPr>
              <a:buNone/>
            </a:pPr>
            <a:r>
              <a:rPr lang="hr-HR" dirty="0"/>
              <a:t>_____________  ____________  ___________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U MOM GRADU DJECA  IMAJU/NEMAJU DOVOLJNO MJESTA ZA IGRU.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PODEBLJAJ ILI PODCRTAJ  ONO ŠTO TI MISLIŠ (IMAJU  ILI  NEMAJU)</a:t>
            </a: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MOJ  GRAD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</TotalTime>
  <Words>359</Words>
  <Application>Microsoft Office PowerPoint</Application>
  <PresentationFormat>Prikaz na zaslonu (4:3)</PresentationFormat>
  <Paragraphs>82</Paragraphs>
  <Slides>12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8" baseType="lpstr">
      <vt:lpstr>Calibri</vt:lpstr>
      <vt:lpstr>Lucida Sans Unicode</vt:lpstr>
      <vt:lpstr>Verdana</vt:lpstr>
      <vt:lpstr>Wingdings 2</vt:lpstr>
      <vt:lpstr>Wingdings 3</vt:lpstr>
      <vt:lpstr>Gomilanje</vt:lpstr>
      <vt:lpstr>  JESMO LI RASPOLŽEN i ZA MALO LEKTIRE?  </vt:lpstr>
      <vt:lpstr>           KOJE  SI  DJELO  ČITAO?</vt:lpstr>
      <vt:lpstr>MJESTO      RADNJE</vt:lpstr>
      <vt:lpstr>LIKOVI</vt:lpstr>
      <vt:lpstr>ŠTO JE PAPIRNATA LOPTICA?</vt:lpstr>
      <vt:lpstr>KOME  JE UPUĆENA PORUKA?</vt:lpstr>
      <vt:lpstr>SKUPŠTINA</vt:lpstr>
      <vt:lpstr>DJECA U GRADU</vt:lpstr>
      <vt:lpstr>MOJ  GRAD</vt:lpstr>
      <vt:lpstr>HVALA NA SURADNJI  </vt:lpstr>
      <vt:lpstr>  MOJA  OCJENA  IZ  LEKTIRE</vt:lpstr>
      <vt:lpstr>              BRAVO!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OŠ Z. i F. Otočac</dc:creator>
  <cp:lastModifiedBy>Dragocjenka Bilović</cp:lastModifiedBy>
  <cp:revision>22</cp:revision>
  <dcterms:created xsi:type="dcterms:W3CDTF">2015-12-15T19:35:13Z</dcterms:created>
  <dcterms:modified xsi:type="dcterms:W3CDTF">2020-09-29T20:06:15Z</dcterms:modified>
</cp:coreProperties>
</file>