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1F99F1AC-3B59-4281-8FF9-5D1F8307DF76}">
          <p14:sldIdLst>
            <p14:sldId id="256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uić" initials="V" lastIdx="1" clrIdx="0">
    <p:extLst>
      <p:ext uri="{19B8F6BF-5375-455C-9EA6-DF929625EA0E}">
        <p15:presenceInfo xmlns:p15="http://schemas.microsoft.com/office/powerpoint/2012/main" userId="Vu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B3111-417F-4F77-B3B5-ABD932292C6D}" type="datetimeFigureOut">
              <a:rPr lang="hr-HR" smtClean="0"/>
              <a:pPr/>
              <a:t>19.2.2020.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8EE9-7490-41DA-8AE7-8427F4D2B51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5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8EE9-7490-41DA-8AE7-8427F4D2B51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9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2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558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48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598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9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59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3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6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9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5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5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BCF1D84B-9F2B-43A6-B7D7-65071CAF3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496" y="1710268"/>
            <a:ext cx="8323508" cy="1490132"/>
          </a:xfrm>
        </p:spPr>
        <p:txBody>
          <a:bodyPr/>
          <a:lstStyle/>
          <a:p>
            <a:r>
              <a:rPr lang="hr-HR" sz="3200" dirty="0">
                <a:solidFill>
                  <a:schemeClr val="tx1"/>
                </a:solidFill>
              </a:rPr>
              <a:t>Osnovna škola Zrinskih i Frankopana </a:t>
            </a:r>
            <a:br>
              <a:rPr lang="hr-HR" sz="3200" dirty="0">
                <a:solidFill>
                  <a:schemeClr val="tx1"/>
                </a:solidFill>
              </a:rPr>
            </a:br>
            <a:r>
              <a:rPr lang="hr-HR" sz="3200" dirty="0">
                <a:solidFill>
                  <a:schemeClr val="tx1"/>
                </a:solidFill>
              </a:rPr>
              <a:t>Otočac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3762765" cy="1784483"/>
          </a:xfrm>
        </p:spPr>
        <p:txBody>
          <a:bodyPr>
            <a:normAutofit/>
          </a:bodyPr>
          <a:lstStyle/>
          <a:p>
            <a:endParaRPr lang="hr-HR" sz="1600" dirty="0"/>
          </a:p>
          <a:p>
            <a:endParaRPr lang="hr-HR" sz="1600" dirty="0"/>
          </a:p>
          <a:p>
            <a:r>
              <a:rPr lang="hr-HR" sz="2400" dirty="0"/>
              <a:t>Otočac, 18. veljače 2020.</a:t>
            </a:r>
          </a:p>
        </p:txBody>
      </p:sp>
    </p:spTree>
    <p:extLst>
      <p:ext uri="{BB962C8B-B14F-4D97-AF65-F5344CB8AC3E}">
        <p14:creationId xmlns:p14="http://schemas.microsoft.com/office/powerpoint/2010/main" val="9369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1600" dirty="0"/>
            </a:br>
            <a:r>
              <a:rPr lang="hr-HR" sz="4000" b="1" dirty="0">
                <a:latin typeface="Arial Black" panose="020B0A04020102020204" pitchFamily="34" charset="0"/>
              </a:rPr>
              <a:t>Zeleno, volim te zeleno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5600" dirty="0"/>
              <a:t>      Volim  sve što je zeleno i želim zelenu </a:t>
            </a:r>
            <a:r>
              <a:rPr lang="hr-HR" sz="5600" dirty="0">
                <a:solidFill>
                  <a:schemeClr val="accent1"/>
                </a:solidFill>
              </a:rPr>
              <a:t>budućnost. </a:t>
            </a:r>
            <a:r>
              <a:rPr lang="hr-HR" sz="5600" dirty="0"/>
              <a:t>Volim svoju zelenu kuću jer se poput kameleona uklapa u </a:t>
            </a:r>
            <a:r>
              <a:rPr lang="hr-HR" sz="5600" dirty="0">
                <a:solidFill>
                  <a:schemeClr val="accent1"/>
                </a:solidFill>
              </a:rPr>
              <a:t>krajolik. </a:t>
            </a:r>
            <a:r>
              <a:rPr lang="hr-HR" sz="5600" dirty="0"/>
              <a:t>Volim i prozirnu </a:t>
            </a:r>
            <a:r>
              <a:rPr lang="hr-HR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vodu</a:t>
            </a:r>
            <a:r>
              <a:rPr lang="hr-HR" sz="5600" dirty="0"/>
              <a:t> u kojoj se zrcale zelena stabla. Volim  kada me umjesto električne grijalice, grije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sunce</a:t>
            </a:r>
            <a:r>
              <a:rPr lang="hr-HR" sz="5600" dirty="0"/>
              <a:t>. Moja zelena kuća jako je štedljiva. Izolirala se od štetočina i raznih zloćudnih misija. Nema rasipnosti, sve što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nabavlja,</a:t>
            </a:r>
            <a:r>
              <a:rPr lang="hr-HR" sz="5600" dirty="0"/>
              <a:t> čini preko  svoje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zelene</a:t>
            </a:r>
            <a:r>
              <a:rPr lang="hr-HR" sz="5600" dirty="0"/>
              <a:t> putovnice. Ima osobnu iskaznicu sa zelenim pečatom.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Materijali</a:t>
            </a:r>
            <a:r>
              <a:rPr lang="hr-HR" sz="5600" dirty="0"/>
              <a:t> od kojih je građena,  nisu najskuplji, ali ni oni jeftini. U mojoj  zelenoj kući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energija </a:t>
            </a:r>
            <a:r>
              <a:rPr lang="hr-HR" sz="5600" dirty="0"/>
              <a:t>ima  glavnu riječ.  Njena politika je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zdrava, održiva</a:t>
            </a:r>
            <a:r>
              <a:rPr lang="hr-HR" sz="5600" dirty="0"/>
              <a:t>, učinkovita, štedljiva,  lijepa i mirisna.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Energetska</a:t>
            </a:r>
            <a:r>
              <a:rPr lang="hr-HR" sz="5600" dirty="0"/>
              <a:t> politika prava je zavodnica, dama koja obećava i u mojoj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zelenoj </a:t>
            </a:r>
            <a:r>
              <a:rPr lang="hr-HR" sz="5600" dirty="0"/>
              <a:t>kući vodi glavnu riječ.</a:t>
            </a:r>
          </a:p>
          <a:p>
            <a:pPr>
              <a:buNone/>
            </a:pPr>
            <a:r>
              <a:rPr lang="hr-HR" sz="5600" dirty="0"/>
              <a:t> Kad narastem, bit ću dio </a:t>
            </a:r>
            <a:r>
              <a:rPr lang="hr-HR" sz="5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zelenoga svijeta </a:t>
            </a:r>
            <a:r>
              <a:rPr lang="hr-HR" sz="5600" dirty="0"/>
              <a:t>kojemu sadim mladice i gojim ga. </a:t>
            </a:r>
          </a:p>
          <a:p>
            <a:pPr>
              <a:buNone/>
            </a:pPr>
            <a:r>
              <a:rPr lang="hr-HR" sz="5600" dirty="0"/>
              <a:t>      </a:t>
            </a:r>
          </a:p>
          <a:p>
            <a:pPr>
              <a:buNone/>
            </a:pPr>
            <a:r>
              <a:rPr lang="hr-HR" sz="5600" dirty="0"/>
              <a:t>   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Rezervirano mjesto sadržaja 4" descr="zelena kuć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4285" y="2228035"/>
            <a:ext cx="4184650" cy="33198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KOPRIVA  -  ŽELJEZNA LADY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Samonikla vladarica </a:t>
            </a:r>
            <a:r>
              <a:rPr lang="hr-HR" dirty="0"/>
              <a:t>korova, neuništiva je i hrabra, uporna i ustrajna, ljekovita i britka.</a:t>
            </a:r>
          </a:p>
          <a:p>
            <a:r>
              <a:rPr lang="hr-HR" dirty="0"/>
              <a:t>Bojao sam se njena užarena jezika, bojao sam se njena </a:t>
            </a:r>
            <a:r>
              <a:rPr lang="hr-HR" dirty="0" err="1"/>
              <a:t>šibolikog</a:t>
            </a:r>
            <a:r>
              <a:rPr lang="hr-HR" dirty="0"/>
              <a:t> tijela i zupčastih listova nalik  na  štit.</a:t>
            </a:r>
          </a:p>
          <a:p>
            <a:r>
              <a:rPr lang="hr-HR" dirty="0"/>
              <a:t>Nisam je volio jer me žarila i pekla, bio sam grub i čupao sam ju.</a:t>
            </a:r>
          </a:p>
          <a:p>
            <a:r>
              <a:rPr lang="hr-HR" dirty="0"/>
              <a:t>Ali, nisam je iskorijenio.</a:t>
            </a:r>
          </a:p>
          <a:p>
            <a:r>
              <a:rPr lang="hr-HR" dirty="0"/>
              <a:t>Usprkos neprijateljstvu, zavolio sam ju.</a:t>
            </a:r>
          </a:p>
          <a:p>
            <a:r>
              <a:rPr lang="hr-HR" dirty="0"/>
              <a:t>Opčarala me svojom željeznom moći. Rekla je:” Pojedi me, nagradit ću te snagom .”</a:t>
            </a:r>
          </a:p>
          <a:p>
            <a:endParaRPr lang="hr-HR" dirty="0"/>
          </a:p>
        </p:txBody>
      </p:sp>
      <p:pic>
        <p:nvPicPr>
          <p:cNvPr id="5" name="Rezervirano mjesto sadržaja 4" descr="kopriv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49290" y="1455260"/>
            <a:ext cx="2967990" cy="47735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17191-DABD-47D9-81B5-A51D9149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Recept za zdravlje i održivu ljubav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71A39A-0FC9-4BDC-9356-E299C8DD86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Uberite zelene vrhove mlade koprive.</a:t>
            </a:r>
          </a:p>
          <a:p>
            <a:r>
              <a:rPr lang="hr-HR" dirty="0"/>
              <a:t>Činite to bez zaštitnih rukavica.</a:t>
            </a:r>
          </a:p>
          <a:p>
            <a:r>
              <a:rPr lang="hr-HR" dirty="0"/>
              <a:t>Peckanje i crvenilo potaknut će vaše stanice i dati im živost.</a:t>
            </a:r>
          </a:p>
          <a:p>
            <a:r>
              <a:rPr lang="hr-HR" dirty="0"/>
              <a:t>U vrelu vodu uronite vrhove koprive i kratko prokuhajte.</a:t>
            </a:r>
          </a:p>
          <a:p>
            <a:r>
              <a:rPr lang="hr-HR" dirty="0"/>
              <a:t>Smanjit će se i više neće žariti, a voda će postati tamnozelena.</a:t>
            </a:r>
          </a:p>
          <a:p>
            <a:r>
              <a:rPr lang="hr-HR" dirty="0"/>
              <a:t>Ocijedite vodu, a koprivu  sitno nasjeckajte .</a:t>
            </a:r>
          </a:p>
          <a:p>
            <a:r>
              <a:rPr lang="hr-HR" dirty="0"/>
              <a:t> Prethodno popržite žlicu brašna na ulju i dodajte sjeckanu koprivu. Podlijte s mlijekom, kratko prokuhajte i poslužite s vrhnjem. </a:t>
            </a:r>
            <a:r>
              <a:rPr lang="hr-HR" dirty="0" err="1"/>
              <a:t>Mmmm</a:t>
            </a:r>
            <a:r>
              <a:rPr lang="hr-HR" dirty="0"/>
              <a:t>, mljac. </a:t>
            </a:r>
            <a:r>
              <a:rPr lang="hr-HR" dirty="0" err="1"/>
              <a:t>Prefino</a:t>
            </a:r>
            <a:r>
              <a:rPr lang="hr-HR" dirty="0"/>
              <a:t> je.</a:t>
            </a:r>
          </a:p>
          <a:p>
            <a:r>
              <a:rPr lang="hr-HR" dirty="0"/>
              <a:t>U vodi u kojoj se kuhala kopriva operite kosu.  Za neko vrijeme nagrada će se ostvariti.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Rezervirano mjesto sadržaja 4" descr="djecak kuha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7920" y="1645920"/>
            <a:ext cx="2209800" cy="45188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BAC81804-BEF9-4433-B1B8-1D9411835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 što dalje?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2A7CC95-5F3F-4FE5-9760-2B263A35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S koprivom ste uvijek na dobitku. To je biljka koja liječi, a ne košta ništa. Treba joj samo malo poštovanja i dobre volje.</a:t>
            </a:r>
          </a:p>
          <a:p>
            <a:r>
              <a:rPr lang="hr-HR" dirty="0"/>
              <a:t>U školi bismo mogli osnovati „Skupinu zelenih sakupljača”. Na satovima razrednih odjela mogli bismo brati ljekovito bilje kojega ima posvuda. Mogli bismo ga sušiti, sjeckati i spremati. Mogli bismo u školskoj kuhinji čitavu godinu piti besplatan napitak.</a:t>
            </a:r>
          </a:p>
          <a:p>
            <a:r>
              <a:rPr lang="hr-HR" dirty="0"/>
              <a:t>Mali sakupljači mogli bi za obiteljska gospodarstva brati razno samoniklo bilje i bobičasto voće.</a:t>
            </a:r>
          </a:p>
          <a:p>
            <a:r>
              <a:rPr lang="hr-HR" dirty="0"/>
              <a:t>Zauzvrat, opet bismo čitavu godinu uživali u besplatnim sokovima.</a:t>
            </a:r>
          </a:p>
          <a:p>
            <a:r>
              <a:rPr lang="hr-HR" dirty="0"/>
              <a:t>Berući biljke možemo se igrati, pjevati i družiti na svježem zraku, a mobitele ostaviti da odmaraju.</a:t>
            </a:r>
          </a:p>
          <a:p>
            <a:r>
              <a:rPr lang="hr-HR" dirty="0"/>
              <a:t> Ako je sada to možda nezamislivo, zamislimo koliko je napredan bio indijanski poglavica kada je rekao: „Ne dirajte mi zemlju, vodu, zrak.”</a:t>
            </a:r>
          </a:p>
          <a:p>
            <a:r>
              <a:rPr lang="hr-HR" dirty="0"/>
              <a:t> I bit će tako, jer i ja silno želim sačuvati svoju zelenu, gacku dolinu.</a:t>
            </a:r>
          </a:p>
          <a:p>
            <a:r>
              <a:rPr lang="hr-HR" dirty="0"/>
              <a:t> Zelena potrošnja, neće nas iznevjeriti. Ona je naš siguran partner </a:t>
            </a:r>
            <a:r>
              <a:rPr lang="hr-HR"/>
              <a:t>u budućnosti.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834821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548</Words>
  <Application>Microsoft Office PowerPoint</Application>
  <PresentationFormat>Široki zaslon</PresentationFormat>
  <Paragraphs>48</Paragraphs>
  <Slides>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Wingdings 3</vt:lpstr>
      <vt:lpstr>Faseta</vt:lpstr>
      <vt:lpstr>Osnovna škola Zrinskih i Frankopana  Otočac </vt:lpstr>
      <vt:lpstr> Zeleno, volim te zeleno </vt:lpstr>
      <vt:lpstr>KOPRIVA  -  ŽELJEZNA LADY</vt:lpstr>
      <vt:lpstr>Recept za zdravlje i održivu ljubav</vt:lpstr>
      <vt:lpstr>A što dalje?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Zelena Potrošnja</dc:title>
  <dc:creator>Vuić</dc:creator>
  <cp:lastModifiedBy>Dragocjenka Bilović</cp:lastModifiedBy>
  <cp:revision>40</cp:revision>
  <dcterms:created xsi:type="dcterms:W3CDTF">2020-02-17T19:35:21Z</dcterms:created>
  <dcterms:modified xsi:type="dcterms:W3CDTF">2020-02-19T19:53:16Z</dcterms:modified>
</cp:coreProperties>
</file>